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385" r:id="rId2"/>
    <p:sldId id="368" r:id="rId3"/>
    <p:sldId id="345" r:id="rId4"/>
    <p:sldId id="278" r:id="rId5"/>
    <p:sldId id="391" r:id="rId6"/>
    <p:sldId id="378" r:id="rId7"/>
    <p:sldId id="386" r:id="rId8"/>
    <p:sldId id="387" r:id="rId9"/>
    <p:sldId id="388" r:id="rId10"/>
    <p:sldId id="392" r:id="rId11"/>
    <p:sldId id="393" r:id="rId12"/>
    <p:sldId id="394" r:id="rId13"/>
    <p:sldId id="395" r:id="rId14"/>
    <p:sldId id="389" r:id="rId15"/>
    <p:sldId id="397" r:id="rId16"/>
    <p:sldId id="398" r:id="rId17"/>
    <p:sldId id="399" r:id="rId18"/>
    <p:sldId id="390" r:id="rId19"/>
  </p:sldIdLst>
  <p:sldSz cx="9144000" cy="5715000" type="screen16x1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나눔스퀘어" panose="020B0600000101010101" pitchFamily="50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87B"/>
    <a:srgbClr val="E5A505"/>
    <a:srgbClr val="0F45F1"/>
    <a:srgbClr val="FBC43B"/>
    <a:srgbClr val="FCCF60"/>
    <a:srgbClr val="F5B005"/>
    <a:srgbClr val="FBC847"/>
    <a:srgbClr val="FABD26"/>
    <a:srgbClr val="FAB812"/>
    <a:srgbClr val="FAC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9" autoAdjust="0"/>
    <p:restoredTop sz="93988" autoAdjust="0"/>
  </p:normalViewPr>
  <p:slideViewPr>
    <p:cSldViewPr>
      <p:cViewPr>
        <p:scale>
          <a:sx n="100" d="100"/>
          <a:sy n="100" d="100"/>
        </p:scale>
        <p:origin x="-1186" y="-19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2842"/>
    </p:cViewPr>
  </p:sorterViewPr>
  <p:notesViewPr>
    <p:cSldViewPr>
      <p:cViewPr varScale="1">
        <p:scale>
          <a:sx n="65" d="100"/>
          <a:sy n="65" d="100"/>
        </p:scale>
        <p:origin x="-8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684F5-E398-4537-BE5F-DEA400A0BF03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3B439-4E51-4E00-860F-9E464649A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34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B439-4E51-4E00-860F-9E464649A9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67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B439-4E51-4E00-860F-9E464649A92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32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B439-4E51-4E00-860F-9E464649A92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32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B439-4E51-4E00-860F-9E464649A92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3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B439-4E51-4E00-860F-9E464649A92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3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B439-4E51-4E00-860F-9E464649A92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B439-4E51-4E00-860F-9E464649A92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32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B439-4E51-4E00-860F-9E464649A92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32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B439-4E51-4E00-860F-9E464649A92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32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B439-4E51-4E00-860F-9E464649A92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6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B439-4E51-4E00-860F-9E464649A92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6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B439-4E51-4E00-860F-9E464649A92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B439-4E51-4E00-860F-9E464649A92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32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B439-4E51-4E00-860F-9E464649A92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32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B439-4E51-4E00-860F-9E464649A92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B439-4E51-4E00-860F-9E464649A92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32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B439-4E51-4E00-860F-9E464649A92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32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3B439-4E51-4E00-860F-9E464649A92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9A09-C294-4CE3-A1BB-80E4F152584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42AD-14B3-4237-9DD2-66134358C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17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9A09-C294-4CE3-A1BB-80E4F152584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42AD-14B3-4237-9DD2-66134358C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0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9A09-C294-4CE3-A1BB-80E4F152584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42AD-14B3-4237-9DD2-66134358C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7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9A09-C294-4CE3-A1BB-80E4F152584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42AD-14B3-4237-9DD2-66134358C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56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9A09-C294-4CE3-A1BB-80E4F152584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42AD-14B3-4237-9DD2-66134358C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4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9A09-C294-4CE3-A1BB-80E4F152584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42AD-14B3-4237-9DD2-66134358C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9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0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9A09-C294-4CE3-A1BB-80E4F152584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42AD-14B3-4237-9DD2-66134358C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6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9A09-C294-4CE3-A1BB-80E4F152584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42AD-14B3-4237-9DD2-66134358C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0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9A09-C294-4CE3-A1BB-80E4F152584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42AD-14B3-4237-9DD2-66134358C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42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9A09-C294-4CE3-A1BB-80E4F152584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42AD-14B3-4237-9DD2-66134358C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2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9A09-C294-4CE3-A1BB-80E4F152584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42AD-14B3-4237-9DD2-66134358C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9A09-C294-4CE3-A1BB-80E4F152584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42AD-14B3-4237-9DD2-66134358C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99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69195" y="3205965"/>
            <a:ext cx="6205610" cy="432048"/>
            <a:chOff x="1469195" y="3001516"/>
            <a:chExt cx="6205610" cy="43204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1469195" y="3001516"/>
              <a:ext cx="6205610" cy="4320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1644653" y="3133340"/>
              <a:ext cx="212251" cy="194171"/>
              <a:chOff x="1943708" y="2622815"/>
              <a:chExt cx="256538" cy="234685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1943708" y="2622815"/>
                <a:ext cx="180020" cy="18002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44"/>
              <p:cNvCxnSpPr>
                <a:stCxn id="43" idx="5"/>
              </p:cNvCxnSpPr>
              <p:nvPr/>
            </p:nvCxnSpPr>
            <p:spPr>
              <a:xfrm>
                <a:off x="2097365" y="2776472"/>
                <a:ext cx="102881" cy="81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1763815" y="1849388"/>
            <a:ext cx="5616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멀티캠퍼스</a:t>
            </a:r>
            <a:r>
              <a:rPr lang="en-US" altLang="ko-KR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세미프로젝트</a:t>
            </a:r>
            <a:endParaRPr lang="en-US" altLang="ko-KR" sz="3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Spring </a:t>
            </a:r>
            <a:r>
              <a:rPr lang="en-US" altLang="ko-KR" sz="3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Web</a:t>
            </a:r>
            <a:r>
              <a:rPr lang="ko-KR" altLang="en-US" sz="3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구축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62276" y="398419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구도연 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0" y="121196"/>
            <a:ext cx="9144000" cy="864096"/>
            <a:chOff x="0" y="121196"/>
            <a:chExt cx="9144000" cy="864096"/>
          </a:xfrm>
        </p:grpSpPr>
        <p:sp>
          <p:nvSpPr>
            <p:cNvPr id="47" name="직사각형 46"/>
            <p:cNvSpPr/>
            <p:nvPr/>
          </p:nvSpPr>
          <p:spPr>
            <a:xfrm>
              <a:off x="0" y="481236"/>
              <a:ext cx="9144000" cy="504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다리꼴 47"/>
            <p:cNvSpPr/>
            <p:nvPr/>
          </p:nvSpPr>
          <p:spPr>
            <a:xfrm>
              <a:off x="0" y="121196"/>
              <a:ext cx="2051720" cy="36004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다리꼴 48"/>
            <p:cNvSpPr/>
            <p:nvPr/>
          </p:nvSpPr>
          <p:spPr>
            <a:xfrm>
              <a:off x="2051720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다리꼴 49"/>
            <p:cNvSpPr/>
            <p:nvPr/>
          </p:nvSpPr>
          <p:spPr>
            <a:xfrm>
              <a:off x="4101168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다리꼴 50"/>
            <p:cNvSpPr/>
            <p:nvPr/>
          </p:nvSpPr>
          <p:spPr>
            <a:xfrm>
              <a:off x="6156176" y="121360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331640" y="589248"/>
              <a:ext cx="6768752" cy="2880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565118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H="1">
              <a:off x="194277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원형 화살표 56"/>
            <p:cNvSpPr/>
            <p:nvPr/>
          </p:nvSpPr>
          <p:spPr>
            <a:xfrm>
              <a:off x="946760" y="607250"/>
              <a:ext cx="240864" cy="25202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805534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포인트가 5개인 별 57"/>
            <p:cNvSpPr/>
            <p:nvPr/>
          </p:nvSpPr>
          <p:spPr>
            <a:xfrm>
              <a:off x="7812360" y="643254"/>
              <a:ext cx="180020" cy="180020"/>
            </a:xfrm>
            <a:prstGeom prst="star5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8892480" y="618910"/>
              <a:ext cx="54006" cy="222366"/>
              <a:chOff x="7182036" y="661256"/>
              <a:chExt cx="54006" cy="222366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7182036" y="66125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182036" y="742387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7182036" y="82961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8316416" y="553244"/>
              <a:ext cx="360040" cy="366347"/>
              <a:chOff x="8316416" y="625252"/>
              <a:chExt cx="360040" cy="366347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8316416" y="625252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413910" y="662398"/>
                <a:ext cx="165052" cy="1650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8357149" y="788318"/>
                <a:ext cx="277779" cy="20328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6" name="직사각형 75"/>
          <p:cNvSpPr/>
          <p:nvPr/>
        </p:nvSpPr>
        <p:spPr>
          <a:xfrm>
            <a:off x="-49725" y="5233764"/>
            <a:ext cx="9235440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 flipH="1">
            <a:off x="635653" y="5388706"/>
            <a:ext cx="212251" cy="194171"/>
            <a:chOff x="1746609" y="4201551"/>
            <a:chExt cx="212251" cy="194171"/>
          </a:xfrm>
        </p:grpSpPr>
        <p:sp>
          <p:nvSpPr>
            <p:cNvPr id="59" name="타원 58"/>
            <p:cNvSpPr/>
            <p:nvPr/>
          </p:nvSpPr>
          <p:spPr>
            <a:xfrm>
              <a:off x="1746609" y="4201551"/>
              <a:ext cx="148943" cy="14894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>
              <a:stCxn id="59" idx="5"/>
            </p:cNvCxnSpPr>
            <p:nvPr/>
          </p:nvCxnSpPr>
          <p:spPr>
            <a:xfrm>
              <a:off x="1873740" y="4328682"/>
              <a:ext cx="85120" cy="670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C:\Users\koo\Desktop\그림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32" y="5361904"/>
            <a:ext cx="237559" cy="24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02370" y="5331903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2021.04.23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6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0" y="121196"/>
            <a:ext cx="9144000" cy="1296143"/>
            <a:chOff x="0" y="121196"/>
            <a:chExt cx="9144000" cy="1296143"/>
          </a:xfrm>
        </p:grpSpPr>
        <p:sp>
          <p:nvSpPr>
            <p:cNvPr id="43" name="직사각형 42"/>
            <p:cNvSpPr/>
            <p:nvPr/>
          </p:nvSpPr>
          <p:spPr>
            <a:xfrm>
              <a:off x="0" y="481236"/>
              <a:ext cx="9144000" cy="504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다리꼴 43"/>
            <p:cNvSpPr/>
            <p:nvPr/>
          </p:nvSpPr>
          <p:spPr>
            <a:xfrm>
              <a:off x="0" y="121196"/>
              <a:ext cx="2051720" cy="36004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다리꼴 44"/>
            <p:cNvSpPr/>
            <p:nvPr/>
          </p:nvSpPr>
          <p:spPr>
            <a:xfrm>
              <a:off x="2051720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4101168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다리꼴 46"/>
            <p:cNvSpPr/>
            <p:nvPr/>
          </p:nvSpPr>
          <p:spPr>
            <a:xfrm>
              <a:off x="6156176" y="121360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331640" y="589248"/>
              <a:ext cx="6768752" cy="7560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565118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>
              <a:off x="194277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형 화살표 50"/>
            <p:cNvSpPr/>
            <p:nvPr/>
          </p:nvSpPr>
          <p:spPr>
            <a:xfrm>
              <a:off x="946760" y="607250"/>
              <a:ext cx="240864" cy="25202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805534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포인트가 5개인 별 51"/>
            <p:cNvSpPr/>
            <p:nvPr/>
          </p:nvSpPr>
          <p:spPr>
            <a:xfrm>
              <a:off x="7812360" y="697260"/>
              <a:ext cx="180020" cy="180020"/>
            </a:xfrm>
            <a:prstGeom prst="star5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8892480" y="618910"/>
              <a:ext cx="54006" cy="222366"/>
              <a:chOff x="7182036" y="661256"/>
              <a:chExt cx="54006" cy="222366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7182036" y="66125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7182036" y="742387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7182036" y="82961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8316416" y="553244"/>
              <a:ext cx="360040" cy="366347"/>
              <a:chOff x="8316416" y="625252"/>
              <a:chExt cx="360040" cy="366347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316416" y="625252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8413910" y="662398"/>
                <a:ext cx="165052" cy="1650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8357149" y="788318"/>
                <a:ext cx="277779" cy="20328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양쪽 모서리가 둥근 사각형 60"/>
            <p:cNvSpPr/>
            <p:nvPr/>
          </p:nvSpPr>
          <p:spPr>
            <a:xfrm flipV="1">
              <a:off x="1331640" y="985290"/>
              <a:ext cx="6768752" cy="43204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96488" y="593884"/>
              <a:ext cx="24865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 UI / </a:t>
              </a:r>
              <a:r>
                <a:rPr lang="ko-KR" altLang="en-US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시스템 구조도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67364" y="1022608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(1)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522246" y="1104228"/>
              <a:ext cx="212251" cy="194171"/>
              <a:chOff x="1479429" y="1150831"/>
              <a:chExt cx="212251" cy="194171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1479429" y="1150831"/>
                <a:ext cx="148943" cy="14894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>
                <a:stCxn id="67" idx="5"/>
              </p:cNvCxnSpPr>
              <p:nvPr/>
            </p:nvCxnSpPr>
            <p:spPr>
              <a:xfrm>
                <a:off x="1606560" y="1277962"/>
                <a:ext cx="85120" cy="6704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074" name="Picture 2" descr="C:\Users\koo\Desktop\프로토타입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20" y="1489428"/>
            <a:ext cx="4083339" cy="410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oo\Desktop\index bes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489428"/>
            <a:ext cx="4154209" cy="199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koo\Desktop\item ne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3483006"/>
            <a:ext cx="4154209" cy="21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왼쪽 중괄호 7"/>
          <p:cNvSpPr/>
          <p:nvPr/>
        </p:nvSpPr>
        <p:spPr>
          <a:xfrm>
            <a:off x="4308433" y="1561356"/>
            <a:ext cx="263567" cy="4032369"/>
          </a:xfrm>
          <a:prstGeom prst="leftBrace">
            <a:avLst>
              <a:gd name="adj1" fmla="val 133711"/>
              <a:gd name="adj2" fmla="val 494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1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0" y="121196"/>
            <a:ext cx="9144000" cy="1296143"/>
            <a:chOff x="0" y="121196"/>
            <a:chExt cx="9144000" cy="1296143"/>
          </a:xfrm>
        </p:grpSpPr>
        <p:sp>
          <p:nvSpPr>
            <p:cNvPr id="43" name="직사각형 42"/>
            <p:cNvSpPr/>
            <p:nvPr/>
          </p:nvSpPr>
          <p:spPr>
            <a:xfrm>
              <a:off x="0" y="481236"/>
              <a:ext cx="9144000" cy="504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다리꼴 43"/>
            <p:cNvSpPr/>
            <p:nvPr/>
          </p:nvSpPr>
          <p:spPr>
            <a:xfrm>
              <a:off x="0" y="121196"/>
              <a:ext cx="2051720" cy="36004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다리꼴 44"/>
            <p:cNvSpPr/>
            <p:nvPr/>
          </p:nvSpPr>
          <p:spPr>
            <a:xfrm>
              <a:off x="2051720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4101168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다리꼴 46"/>
            <p:cNvSpPr/>
            <p:nvPr/>
          </p:nvSpPr>
          <p:spPr>
            <a:xfrm>
              <a:off x="6156176" y="121360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331640" y="589248"/>
              <a:ext cx="6768752" cy="7560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565118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>
              <a:off x="194277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형 화살표 50"/>
            <p:cNvSpPr/>
            <p:nvPr/>
          </p:nvSpPr>
          <p:spPr>
            <a:xfrm>
              <a:off x="946760" y="607250"/>
              <a:ext cx="240864" cy="25202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805534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포인트가 5개인 별 51"/>
            <p:cNvSpPr/>
            <p:nvPr/>
          </p:nvSpPr>
          <p:spPr>
            <a:xfrm>
              <a:off x="7812360" y="697260"/>
              <a:ext cx="180020" cy="180020"/>
            </a:xfrm>
            <a:prstGeom prst="star5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8892480" y="618910"/>
              <a:ext cx="54006" cy="222366"/>
              <a:chOff x="7182036" y="661256"/>
              <a:chExt cx="54006" cy="222366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7182036" y="66125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7182036" y="742387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7182036" y="82961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8316416" y="553244"/>
              <a:ext cx="360040" cy="366347"/>
              <a:chOff x="8316416" y="625252"/>
              <a:chExt cx="360040" cy="366347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316416" y="625252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8413910" y="662398"/>
                <a:ext cx="165052" cy="1650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8357149" y="788318"/>
                <a:ext cx="277779" cy="20328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양쪽 모서리가 둥근 사각형 60"/>
            <p:cNvSpPr/>
            <p:nvPr/>
          </p:nvSpPr>
          <p:spPr>
            <a:xfrm flipV="1">
              <a:off x="1331640" y="985290"/>
              <a:ext cx="6768752" cy="43204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96488" y="593884"/>
              <a:ext cx="24865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 UI / </a:t>
              </a:r>
              <a:r>
                <a:rPr lang="ko-KR" altLang="en-US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시스템 구조도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67364" y="1022608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(1)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522246" y="1104228"/>
              <a:ext cx="212251" cy="194171"/>
              <a:chOff x="1479429" y="1150831"/>
              <a:chExt cx="212251" cy="194171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1479429" y="1150831"/>
                <a:ext cx="148943" cy="14894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>
                <a:stCxn id="67" idx="5"/>
              </p:cNvCxnSpPr>
              <p:nvPr/>
            </p:nvCxnSpPr>
            <p:spPr>
              <a:xfrm>
                <a:off x="1606560" y="1277962"/>
                <a:ext cx="85120" cy="6704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100" name="Picture 4" descr="C:\Users\koo\Desktop\펜 페이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41" y="1489348"/>
            <a:ext cx="650875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6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0" y="121196"/>
            <a:ext cx="9144000" cy="1296143"/>
            <a:chOff x="0" y="121196"/>
            <a:chExt cx="9144000" cy="1296143"/>
          </a:xfrm>
        </p:grpSpPr>
        <p:sp>
          <p:nvSpPr>
            <p:cNvPr id="43" name="직사각형 42"/>
            <p:cNvSpPr/>
            <p:nvPr/>
          </p:nvSpPr>
          <p:spPr>
            <a:xfrm>
              <a:off x="0" y="481236"/>
              <a:ext cx="9144000" cy="504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다리꼴 43"/>
            <p:cNvSpPr/>
            <p:nvPr/>
          </p:nvSpPr>
          <p:spPr>
            <a:xfrm>
              <a:off x="0" y="121196"/>
              <a:ext cx="2051720" cy="36004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다리꼴 44"/>
            <p:cNvSpPr/>
            <p:nvPr/>
          </p:nvSpPr>
          <p:spPr>
            <a:xfrm>
              <a:off x="2051720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4101168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다리꼴 46"/>
            <p:cNvSpPr/>
            <p:nvPr/>
          </p:nvSpPr>
          <p:spPr>
            <a:xfrm>
              <a:off x="6156176" y="121360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331640" y="589248"/>
              <a:ext cx="6768752" cy="7560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565118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>
              <a:off x="194277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형 화살표 50"/>
            <p:cNvSpPr/>
            <p:nvPr/>
          </p:nvSpPr>
          <p:spPr>
            <a:xfrm>
              <a:off x="946760" y="607250"/>
              <a:ext cx="240864" cy="25202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805534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포인트가 5개인 별 51"/>
            <p:cNvSpPr/>
            <p:nvPr/>
          </p:nvSpPr>
          <p:spPr>
            <a:xfrm>
              <a:off x="7812360" y="697260"/>
              <a:ext cx="180020" cy="180020"/>
            </a:xfrm>
            <a:prstGeom prst="star5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8892480" y="618910"/>
              <a:ext cx="54006" cy="222366"/>
              <a:chOff x="7182036" y="661256"/>
              <a:chExt cx="54006" cy="222366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7182036" y="66125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7182036" y="742387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7182036" y="82961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8316416" y="553244"/>
              <a:ext cx="360040" cy="366347"/>
              <a:chOff x="8316416" y="625252"/>
              <a:chExt cx="360040" cy="366347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316416" y="625252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8413910" y="662398"/>
                <a:ext cx="165052" cy="1650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8357149" y="788318"/>
                <a:ext cx="277779" cy="20328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양쪽 모서리가 둥근 사각형 60"/>
            <p:cNvSpPr/>
            <p:nvPr/>
          </p:nvSpPr>
          <p:spPr>
            <a:xfrm flipV="1">
              <a:off x="1331640" y="985290"/>
              <a:ext cx="6768752" cy="43204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96488" y="593884"/>
              <a:ext cx="24865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 UI / </a:t>
              </a:r>
              <a:r>
                <a:rPr lang="ko-KR" altLang="en-US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시스템 구조도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67364" y="1022608"/>
              <a:ext cx="1842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(2)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시스템 구조도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522246" y="1104228"/>
              <a:ext cx="212251" cy="194171"/>
              <a:chOff x="1479429" y="1150831"/>
              <a:chExt cx="212251" cy="194171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1479429" y="1150831"/>
                <a:ext cx="148943" cy="14894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>
                <a:stCxn id="67" idx="5"/>
              </p:cNvCxnSpPr>
              <p:nvPr/>
            </p:nvCxnSpPr>
            <p:spPr>
              <a:xfrm>
                <a:off x="1606560" y="1277962"/>
                <a:ext cx="85120" cy="6704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:\Users\koo\Desktop\web-service-archite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3" y="2065412"/>
            <a:ext cx="891037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2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0" y="121196"/>
            <a:ext cx="9144000" cy="1296143"/>
            <a:chOff x="0" y="121196"/>
            <a:chExt cx="9144000" cy="1296143"/>
          </a:xfrm>
        </p:grpSpPr>
        <p:sp>
          <p:nvSpPr>
            <p:cNvPr id="43" name="직사각형 42"/>
            <p:cNvSpPr/>
            <p:nvPr/>
          </p:nvSpPr>
          <p:spPr>
            <a:xfrm>
              <a:off x="0" y="481236"/>
              <a:ext cx="9144000" cy="504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다리꼴 43"/>
            <p:cNvSpPr/>
            <p:nvPr/>
          </p:nvSpPr>
          <p:spPr>
            <a:xfrm>
              <a:off x="0" y="121196"/>
              <a:ext cx="2051720" cy="36004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다리꼴 44"/>
            <p:cNvSpPr/>
            <p:nvPr/>
          </p:nvSpPr>
          <p:spPr>
            <a:xfrm>
              <a:off x="2051720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4101168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다리꼴 46"/>
            <p:cNvSpPr/>
            <p:nvPr/>
          </p:nvSpPr>
          <p:spPr>
            <a:xfrm>
              <a:off x="6156176" y="121360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331640" y="589248"/>
              <a:ext cx="6768752" cy="7560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565118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>
              <a:off x="194277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형 화살표 50"/>
            <p:cNvSpPr/>
            <p:nvPr/>
          </p:nvSpPr>
          <p:spPr>
            <a:xfrm>
              <a:off x="946760" y="607250"/>
              <a:ext cx="240864" cy="25202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805534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포인트가 5개인 별 51"/>
            <p:cNvSpPr/>
            <p:nvPr/>
          </p:nvSpPr>
          <p:spPr>
            <a:xfrm>
              <a:off x="7812360" y="697260"/>
              <a:ext cx="180020" cy="180020"/>
            </a:xfrm>
            <a:prstGeom prst="star5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8892480" y="618910"/>
              <a:ext cx="54006" cy="222366"/>
              <a:chOff x="7182036" y="661256"/>
              <a:chExt cx="54006" cy="222366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7182036" y="66125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7182036" y="742387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7182036" y="82961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8316416" y="553244"/>
              <a:ext cx="360040" cy="366347"/>
              <a:chOff x="8316416" y="625252"/>
              <a:chExt cx="360040" cy="366347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316416" y="625252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8413910" y="662398"/>
                <a:ext cx="165052" cy="1650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8357149" y="788318"/>
                <a:ext cx="277779" cy="20328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양쪽 모서리가 둥근 사각형 60"/>
            <p:cNvSpPr/>
            <p:nvPr/>
          </p:nvSpPr>
          <p:spPr>
            <a:xfrm flipV="1">
              <a:off x="1331640" y="985290"/>
              <a:ext cx="6768752" cy="43204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96488" y="593884"/>
              <a:ext cx="24865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 UI / </a:t>
              </a:r>
              <a:r>
                <a:rPr lang="ko-KR" altLang="en-US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시스템 구조도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67364" y="1022608"/>
              <a:ext cx="1842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(2)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시스템 구조도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522246" y="1104228"/>
              <a:ext cx="212251" cy="194171"/>
              <a:chOff x="1479429" y="1150831"/>
              <a:chExt cx="212251" cy="194171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1479429" y="1150831"/>
                <a:ext cx="148943" cy="14894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>
                <a:stCxn id="67" idx="5"/>
              </p:cNvCxnSpPr>
              <p:nvPr/>
            </p:nvCxnSpPr>
            <p:spPr>
              <a:xfrm>
                <a:off x="1606560" y="1277962"/>
                <a:ext cx="85120" cy="6704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147" name="Picture 3" descr="C:\Users\koo\Desktop\시스템 구조도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1354"/>
            <a:ext cx="6912768" cy="401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6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725096" y="1304692"/>
            <a:ext cx="7632848" cy="4104456"/>
            <a:chOff x="782283" y="1057300"/>
            <a:chExt cx="7632848" cy="4104456"/>
          </a:xfrm>
        </p:grpSpPr>
        <p:sp>
          <p:nvSpPr>
            <p:cNvPr id="3" name="직사각형 2"/>
            <p:cNvSpPr/>
            <p:nvPr/>
          </p:nvSpPr>
          <p:spPr>
            <a:xfrm>
              <a:off x="782283" y="1057300"/>
              <a:ext cx="7632848" cy="41044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06511" y="1641891"/>
              <a:ext cx="6984391" cy="3287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양쪽 모서리가 둥근 사각형 4"/>
            <p:cNvSpPr/>
            <p:nvPr/>
          </p:nvSpPr>
          <p:spPr>
            <a:xfrm flipV="1">
              <a:off x="7308304" y="1057300"/>
              <a:ext cx="936104" cy="360040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곱셈 기호 8"/>
            <p:cNvSpPr/>
            <p:nvPr/>
          </p:nvSpPr>
          <p:spPr>
            <a:xfrm>
              <a:off x="7596336" y="1059594"/>
              <a:ext cx="360040" cy="360040"/>
            </a:xfrm>
            <a:prstGeom prst="mathMultiply">
              <a:avLst>
                <a:gd name="adj1" fmla="val 150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111784" y="3456211"/>
            <a:ext cx="27719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r>
              <a:rPr lang="en-US" altLang="ko-KR" sz="3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기능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031940" y="2622595"/>
            <a:ext cx="1080120" cy="833616"/>
            <a:chOff x="1691680" y="2497460"/>
            <a:chExt cx="1080120" cy="833616"/>
          </a:xfrm>
        </p:grpSpPr>
        <p:sp>
          <p:nvSpPr>
            <p:cNvPr id="12" name="이등변 삼각형 11"/>
            <p:cNvSpPr/>
            <p:nvPr/>
          </p:nvSpPr>
          <p:spPr>
            <a:xfrm>
              <a:off x="1691680" y="2497460"/>
              <a:ext cx="1080120" cy="78831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1880" y="2561635"/>
              <a:ext cx="3674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/>
                <a:t>!</a:t>
              </a:r>
              <a:endParaRPr lang="ko-KR" altLang="en-US" sz="4400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0" y="121196"/>
            <a:ext cx="9144000" cy="864096"/>
            <a:chOff x="0" y="121196"/>
            <a:chExt cx="9144000" cy="864096"/>
          </a:xfrm>
        </p:grpSpPr>
        <p:sp>
          <p:nvSpPr>
            <p:cNvPr id="37" name="직사각형 36"/>
            <p:cNvSpPr/>
            <p:nvPr/>
          </p:nvSpPr>
          <p:spPr>
            <a:xfrm>
              <a:off x="0" y="481236"/>
              <a:ext cx="9144000" cy="504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다리꼴 37"/>
            <p:cNvSpPr/>
            <p:nvPr/>
          </p:nvSpPr>
          <p:spPr>
            <a:xfrm>
              <a:off x="0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다리꼴 38"/>
            <p:cNvSpPr/>
            <p:nvPr/>
          </p:nvSpPr>
          <p:spPr>
            <a:xfrm>
              <a:off x="2051720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다리꼴 39"/>
            <p:cNvSpPr/>
            <p:nvPr/>
          </p:nvSpPr>
          <p:spPr>
            <a:xfrm>
              <a:off x="4101168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다리꼴 40"/>
            <p:cNvSpPr/>
            <p:nvPr/>
          </p:nvSpPr>
          <p:spPr>
            <a:xfrm>
              <a:off x="6156176" y="121360"/>
              <a:ext cx="2051720" cy="36004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1331640" y="589248"/>
              <a:ext cx="6768752" cy="2880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565118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H="1">
              <a:off x="194277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원형 화살표 44"/>
            <p:cNvSpPr/>
            <p:nvPr/>
          </p:nvSpPr>
          <p:spPr>
            <a:xfrm>
              <a:off x="946760" y="607250"/>
              <a:ext cx="240864" cy="25202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805534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포인트가 5개인 별 45"/>
            <p:cNvSpPr/>
            <p:nvPr/>
          </p:nvSpPr>
          <p:spPr>
            <a:xfrm>
              <a:off x="7812360" y="643254"/>
              <a:ext cx="180020" cy="180020"/>
            </a:xfrm>
            <a:prstGeom prst="star5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8892480" y="618910"/>
              <a:ext cx="54006" cy="222366"/>
              <a:chOff x="7182036" y="661256"/>
              <a:chExt cx="54006" cy="222366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7182036" y="66125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7182036" y="742387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7182036" y="82961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8316416" y="553244"/>
              <a:ext cx="360040" cy="366347"/>
              <a:chOff x="8316416" y="625252"/>
              <a:chExt cx="360040" cy="366347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8316416" y="625252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8413910" y="662398"/>
                <a:ext cx="165052" cy="1650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8357149" y="788318"/>
                <a:ext cx="277779" cy="20328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9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0" y="121196"/>
            <a:ext cx="9144000" cy="1296143"/>
            <a:chOff x="0" y="121196"/>
            <a:chExt cx="9144000" cy="1296143"/>
          </a:xfrm>
        </p:grpSpPr>
        <p:sp>
          <p:nvSpPr>
            <p:cNvPr id="43" name="직사각형 42"/>
            <p:cNvSpPr/>
            <p:nvPr/>
          </p:nvSpPr>
          <p:spPr>
            <a:xfrm>
              <a:off x="0" y="481236"/>
              <a:ext cx="9144000" cy="504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다리꼴 43"/>
            <p:cNvSpPr/>
            <p:nvPr/>
          </p:nvSpPr>
          <p:spPr>
            <a:xfrm>
              <a:off x="0" y="121196"/>
              <a:ext cx="2051720" cy="36004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다리꼴 44"/>
            <p:cNvSpPr/>
            <p:nvPr/>
          </p:nvSpPr>
          <p:spPr>
            <a:xfrm>
              <a:off x="2051720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4101168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다리꼴 46"/>
            <p:cNvSpPr/>
            <p:nvPr/>
          </p:nvSpPr>
          <p:spPr>
            <a:xfrm>
              <a:off x="6156176" y="121360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331640" y="589248"/>
              <a:ext cx="6768752" cy="7560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565118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>
              <a:off x="194277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형 화살표 50"/>
            <p:cNvSpPr/>
            <p:nvPr/>
          </p:nvSpPr>
          <p:spPr>
            <a:xfrm>
              <a:off x="946760" y="607250"/>
              <a:ext cx="240864" cy="25202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805534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포인트가 5개인 별 51"/>
            <p:cNvSpPr/>
            <p:nvPr/>
          </p:nvSpPr>
          <p:spPr>
            <a:xfrm>
              <a:off x="7812360" y="697260"/>
              <a:ext cx="180020" cy="180020"/>
            </a:xfrm>
            <a:prstGeom prst="star5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8892480" y="618910"/>
              <a:ext cx="54006" cy="222366"/>
              <a:chOff x="7182036" y="661256"/>
              <a:chExt cx="54006" cy="222366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7182036" y="66125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7182036" y="742387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7182036" y="82961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8316416" y="553244"/>
              <a:ext cx="360040" cy="366347"/>
              <a:chOff x="8316416" y="625252"/>
              <a:chExt cx="360040" cy="366347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316416" y="625252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8413910" y="662398"/>
                <a:ext cx="165052" cy="1650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8357149" y="788318"/>
                <a:ext cx="277779" cy="20328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양쪽 모서리가 둥근 사각형 60"/>
            <p:cNvSpPr/>
            <p:nvPr/>
          </p:nvSpPr>
          <p:spPr>
            <a:xfrm flipV="1">
              <a:off x="1331640" y="985290"/>
              <a:ext cx="6768752" cy="43204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96488" y="593884"/>
              <a:ext cx="155683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04 </a:t>
              </a:r>
              <a:r>
                <a:rPr lang="ko-KR" altLang="en-US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구현 기능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67364" y="1022608"/>
              <a:ext cx="142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(1)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구현 기능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522246" y="1104228"/>
              <a:ext cx="212251" cy="194171"/>
              <a:chOff x="1479429" y="1150831"/>
              <a:chExt cx="212251" cy="194171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1479429" y="1150831"/>
                <a:ext cx="148943" cy="14894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>
                <a:stCxn id="67" idx="5"/>
              </p:cNvCxnSpPr>
              <p:nvPr/>
            </p:nvCxnSpPr>
            <p:spPr>
              <a:xfrm>
                <a:off x="1606560" y="1277962"/>
                <a:ext cx="85120" cy="6704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170" name="Picture 2" descr="C:\Users\koo\Desktop\로그인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08" y="1489348"/>
            <a:ext cx="6721584" cy="303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koo\Desktop\로그인 메인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207" y="4801716"/>
            <a:ext cx="6615586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609535" y="2736344"/>
            <a:ext cx="1659685" cy="8412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0" y="121196"/>
            <a:ext cx="9144000" cy="1296143"/>
            <a:chOff x="0" y="121196"/>
            <a:chExt cx="9144000" cy="1296143"/>
          </a:xfrm>
        </p:grpSpPr>
        <p:sp>
          <p:nvSpPr>
            <p:cNvPr id="43" name="직사각형 42"/>
            <p:cNvSpPr/>
            <p:nvPr/>
          </p:nvSpPr>
          <p:spPr>
            <a:xfrm>
              <a:off x="0" y="481236"/>
              <a:ext cx="9144000" cy="504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다리꼴 43"/>
            <p:cNvSpPr/>
            <p:nvPr/>
          </p:nvSpPr>
          <p:spPr>
            <a:xfrm>
              <a:off x="0" y="121196"/>
              <a:ext cx="2051720" cy="36004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다리꼴 44"/>
            <p:cNvSpPr/>
            <p:nvPr/>
          </p:nvSpPr>
          <p:spPr>
            <a:xfrm>
              <a:off x="2051720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4101168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다리꼴 46"/>
            <p:cNvSpPr/>
            <p:nvPr/>
          </p:nvSpPr>
          <p:spPr>
            <a:xfrm>
              <a:off x="6156176" y="121360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331640" y="589248"/>
              <a:ext cx="6768752" cy="7560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565118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>
              <a:off x="194277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형 화살표 50"/>
            <p:cNvSpPr/>
            <p:nvPr/>
          </p:nvSpPr>
          <p:spPr>
            <a:xfrm>
              <a:off x="946760" y="607250"/>
              <a:ext cx="240864" cy="25202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805534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포인트가 5개인 별 51"/>
            <p:cNvSpPr/>
            <p:nvPr/>
          </p:nvSpPr>
          <p:spPr>
            <a:xfrm>
              <a:off x="7812360" y="697260"/>
              <a:ext cx="180020" cy="180020"/>
            </a:xfrm>
            <a:prstGeom prst="star5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8892480" y="618910"/>
              <a:ext cx="54006" cy="222366"/>
              <a:chOff x="7182036" y="661256"/>
              <a:chExt cx="54006" cy="222366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7182036" y="66125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7182036" y="742387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7182036" y="82961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8316416" y="553244"/>
              <a:ext cx="360040" cy="366347"/>
              <a:chOff x="8316416" y="625252"/>
              <a:chExt cx="360040" cy="366347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316416" y="625252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8413910" y="662398"/>
                <a:ext cx="165052" cy="1650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8357149" y="788318"/>
                <a:ext cx="277779" cy="20328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양쪽 모서리가 둥근 사각형 60"/>
            <p:cNvSpPr/>
            <p:nvPr/>
          </p:nvSpPr>
          <p:spPr>
            <a:xfrm flipV="1">
              <a:off x="1331640" y="985290"/>
              <a:ext cx="6768752" cy="43204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96488" y="593884"/>
              <a:ext cx="155683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04 </a:t>
              </a:r>
              <a:r>
                <a:rPr lang="ko-KR" altLang="en-US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구현 기능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67364" y="1022608"/>
              <a:ext cx="142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(1)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구현 기능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522246" y="1104228"/>
              <a:ext cx="212251" cy="194171"/>
              <a:chOff x="1479429" y="1150831"/>
              <a:chExt cx="212251" cy="194171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1479429" y="1150831"/>
                <a:ext cx="148943" cy="14894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>
                <a:stCxn id="67" idx="5"/>
              </p:cNvCxnSpPr>
              <p:nvPr/>
            </p:nvCxnSpPr>
            <p:spPr>
              <a:xfrm>
                <a:off x="1606560" y="1277962"/>
                <a:ext cx="85120" cy="6704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170" name="Picture 2" descr="C:\Users\koo\Desktop\로그인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08" y="1489348"/>
            <a:ext cx="6721584" cy="303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koo\Desktop\로그인 메인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207" y="4801716"/>
            <a:ext cx="6615586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609535" y="2736344"/>
            <a:ext cx="1659685" cy="8412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0" y="121196"/>
            <a:ext cx="9144000" cy="1296143"/>
            <a:chOff x="0" y="121196"/>
            <a:chExt cx="9144000" cy="1296143"/>
          </a:xfrm>
        </p:grpSpPr>
        <p:sp>
          <p:nvSpPr>
            <p:cNvPr id="43" name="직사각형 42"/>
            <p:cNvSpPr/>
            <p:nvPr/>
          </p:nvSpPr>
          <p:spPr>
            <a:xfrm>
              <a:off x="0" y="481236"/>
              <a:ext cx="9144000" cy="504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다리꼴 43"/>
            <p:cNvSpPr/>
            <p:nvPr/>
          </p:nvSpPr>
          <p:spPr>
            <a:xfrm>
              <a:off x="0" y="121196"/>
              <a:ext cx="2051720" cy="36004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다리꼴 44"/>
            <p:cNvSpPr/>
            <p:nvPr/>
          </p:nvSpPr>
          <p:spPr>
            <a:xfrm>
              <a:off x="2051720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4101168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다리꼴 46"/>
            <p:cNvSpPr/>
            <p:nvPr/>
          </p:nvSpPr>
          <p:spPr>
            <a:xfrm>
              <a:off x="6156176" y="121360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331640" y="589248"/>
              <a:ext cx="6768752" cy="7560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565118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>
              <a:off x="194277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형 화살표 50"/>
            <p:cNvSpPr/>
            <p:nvPr/>
          </p:nvSpPr>
          <p:spPr>
            <a:xfrm>
              <a:off x="946760" y="607250"/>
              <a:ext cx="240864" cy="25202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805534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포인트가 5개인 별 51"/>
            <p:cNvSpPr/>
            <p:nvPr/>
          </p:nvSpPr>
          <p:spPr>
            <a:xfrm>
              <a:off x="7812360" y="697260"/>
              <a:ext cx="180020" cy="180020"/>
            </a:xfrm>
            <a:prstGeom prst="star5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8892480" y="618910"/>
              <a:ext cx="54006" cy="222366"/>
              <a:chOff x="7182036" y="661256"/>
              <a:chExt cx="54006" cy="222366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7182036" y="66125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7182036" y="742387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7182036" y="82961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8316416" y="553244"/>
              <a:ext cx="360040" cy="366347"/>
              <a:chOff x="8316416" y="625252"/>
              <a:chExt cx="360040" cy="366347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316416" y="625252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8413910" y="662398"/>
                <a:ext cx="165052" cy="1650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8357149" y="788318"/>
                <a:ext cx="277779" cy="20328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양쪽 모서리가 둥근 사각형 60"/>
            <p:cNvSpPr/>
            <p:nvPr/>
          </p:nvSpPr>
          <p:spPr>
            <a:xfrm flipV="1">
              <a:off x="1331640" y="985290"/>
              <a:ext cx="6768752" cy="43204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96488" y="593884"/>
              <a:ext cx="155683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04 </a:t>
              </a:r>
              <a:r>
                <a:rPr lang="ko-KR" altLang="en-US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구현 기능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67364" y="1022608"/>
              <a:ext cx="142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(1)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구현 기능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522246" y="1104228"/>
              <a:ext cx="212251" cy="194171"/>
              <a:chOff x="1479429" y="1150831"/>
              <a:chExt cx="212251" cy="194171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1479429" y="1150831"/>
                <a:ext cx="148943" cy="14894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>
                <a:stCxn id="67" idx="5"/>
              </p:cNvCxnSpPr>
              <p:nvPr/>
            </p:nvCxnSpPr>
            <p:spPr>
              <a:xfrm>
                <a:off x="1606560" y="1277962"/>
                <a:ext cx="85120" cy="6704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194" name="Picture 2" descr="C:\Users\koo\Desktop\펜 페이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03804"/>
            <a:ext cx="4230470" cy="41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koo\Desktop\프로토타입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9348"/>
            <a:ext cx="3637165" cy="41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3905260" y="2929508"/>
            <a:ext cx="720080" cy="14401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02744" y="2027312"/>
            <a:ext cx="593744" cy="1440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/>
          <p:cNvSpPr/>
          <p:nvPr/>
        </p:nvSpPr>
        <p:spPr>
          <a:xfrm>
            <a:off x="1403648" y="2413877"/>
            <a:ext cx="6205610" cy="1451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799032" y="3042658"/>
            <a:ext cx="212251" cy="194171"/>
            <a:chOff x="1943708" y="2622815"/>
            <a:chExt cx="256538" cy="234685"/>
          </a:xfrm>
        </p:grpSpPr>
        <p:sp>
          <p:nvSpPr>
            <p:cNvPr id="43" name="타원 42"/>
            <p:cNvSpPr/>
            <p:nvPr/>
          </p:nvSpPr>
          <p:spPr>
            <a:xfrm>
              <a:off x="1943708" y="2622815"/>
              <a:ext cx="180020" cy="18002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>
              <a:stCxn id="43" idx="5"/>
            </p:cNvCxnSpPr>
            <p:nvPr/>
          </p:nvCxnSpPr>
          <p:spPr>
            <a:xfrm>
              <a:off x="2097365" y="2776472"/>
              <a:ext cx="102881" cy="8102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2442064" y="2734917"/>
            <a:ext cx="3826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0" y="121196"/>
            <a:ext cx="9144000" cy="864096"/>
            <a:chOff x="0" y="121196"/>
            <a:chExt cx="9144000" cy="864096"/>
          </a:xfrm>
        </p:grpSpPr>
        <p:sp>
          <p:nvSpPr>
            <p:cNvPr id="47" name="직사각형 46"/>
            <p:cNvSpPr/>
            <p:nvPr/>
          </p:nvSpPr>
          <p:spPr>
            <a:xfrm>
              <a:off x="0" y="481236"/>
              <a:ext cx="9144000" cy="504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다리꼴 47"/>
            <p:cNvSpPr/>
            <p:nvPr/>
          </p:nvSpPr>
          <p:spPr>
            <a:xfrm>
              <a:off x="0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다리꼴 48"/>
            <p:cNvSpPr/>
            <p:nvPr/>
          </p:nvSpPr>
          <p:spPr>
            <a:xfrm>
              <a:off x="2051720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다리꼴 49"/>
            <p:cNvSpPr/>
            <p:nvPr/>
          </p:nvSpPr>
          <p:spPr>
            <a:xfrm>
              <a:off x="4101168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다리꼴 50"/>
            <p:cNvSpPr/>
            <p:nvPr/>
          </p:nvSpPr>
          <p:spPr>
            <a:xfrm>
              <a:off x="6156176" y="121360"/>
              <a:ext cx="2051720" cy="36004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331640" y="589248"/>
              <a:ext cx="6768752" cy="2880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565118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H="1">
              <a:off x="194277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원형 화살표 56"/>
            <p:cNvSpPr/>
            <p:nvPr/>
          </p:nvSpPr>
          <p:spPr>
            <a:xfrm>
              <a:off x="946760" y="607250"/>
              <a:ext cx="240864" cy="25202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805534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포인트가 5개인 별 57"/>
            <p:cNvSpPr/>
            <p:nvPr/>
          </p:nvSpPr>
          <p:spPr>
            <a:xfrm>
              <a:off x="7812360" y="643254"/>
              <a:ext cx="180020" cy="180020"/>
            </a:xfrm>
            <a:prstGeom prst="star5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8892480" y="618910"/>
              <a:ext cx="54006" cy="222366"/>
              <a:chOff x="7182036" y="661256"/>
              <a:chExt cx="54006" cy="222366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7182036" y="66125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7182036" y="742387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7182036" y="82961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8316416" y="553244"/>
              <a:ext cx="360040" cy="366347"/>
              <a:chOff x="8316416" y="625252"/>
              <a:chExt cx="360040" cy="366347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8316416" y="625252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413910" y="662398"/>
                <a:ext cx="165052" cy="1650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8357149" y="788318"/>
                <a:ext cx="277779" cy="20328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3122618" y="2734917"/>
            <a:ext cx="3826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41347" y="2734917"/>
            <a:ext cx="3826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40281" y="2734917"/>
            <a:ext cx="3826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니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70934" y="2734917"/>
            <a:ext cx="3826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80616" y="2734917"/>
            <a:ext cx="3826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45603" y="2734917"/>
            <a:ext cx="3826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^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05643" y="2734917"/>
            <a:ext cx="3826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-49725" y="5233764"/>
            <a:ext cx="9235440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flipH="1">
            <a:off x="635653" y="5388706"/>
            <a:ext cx="212251" cy="194171"/>
            <a:chOff x="1746609" y="4201551"/>
            <a:chExt cx="212251" cy="194171"/>
          </a:xfrm>
        </p:grpSpPr>
        <p:sp>
          <p:nvSpPr>
            <p:cNvPr id="44" name="타원 43"/>
            <p:cNvSpPr/>
            <p:nvPr/>
          </p:nvSpPr>
          <p:spPr>
            <a:xfrm>
              <a:off x="1746609" y="4201551"/>
              <a:ext cx="148943" cy="14894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>
              <a:stCxn id="44" idx="5"/>
            </p:cNvCxnSpPr>
            <p:nvPr/>
          </p:nvCxnSpPr>
          <p:spPr>
            <a:xfrm>
              <a:off x="1873740" y="4328682"/>
              <a:ext cx="85120" cy="670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Picture 4" descr="C:\Users\koo\Desktop\그림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32" y="5361904"/>
            <a:ext cx="237559" cy="24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23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/>
          <p:cNvSpPr/>
          <p:nvPr/>
        </p:nvSpPr>
        <p:spPr>
          <a:xfrm>
            <a:off x="1469195" y="1417340"/>
            <a:ext cx="6205610" cy="3888432"/>
          </a:xfrm>
          <a:prstGeom prst="roundRect">
            <a:avLst>
              <a:gd name="adj" fmla="val 11127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764977" y="1744925"/>
            <a:ext cx="212251" cy="194171"/>
            <a:chOff x="1943708" y="2622815"/>
            <a:chExt cx="256538" cy="234685"/>
          </a:xfrm>
        </p:grpSpPr>
        <p:sp>
          <p:nvSpPr>
            <p:cNvPr id="43" name="타원 42"/>
            <p:cNvSpPr/>
            <p:nvPr/>
          </p:nvSpPr>
          <p:spPr>
            <a:xfrm>
              <a:off x="1943708" y="2622815"/>
              <a:ext cx="180020" cy="18002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>
              <a:stCxn id="43" idx="5"/>
            </p:cNvCxnSpPr>
            <p:nvPr/>
          </p:nvCxnSpPr>
          <p:spPr>
            <a:xfrm>
              <a:off x="2097365" y="2776472"/>
              <a:ext cx="102881" cy="8102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직사각형 55"/>
          <p:cNvSpPr/>
          <p:nvPr/>
        </p:nvSpPr>
        <p:spPr>
          <a:xfrm>
            <a:off x="2080978" y="1580401"/>
            <a:ext cx="834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  <a:endParaRPr lang="ko-KR" altLang="en-US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99149" y="2160570"/>
            <a:ext cx="59129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1733322" y="2647831"/>
            <a:ext cx="212251" cy="194171"/>
            <a:chOff x="1943708" y="2622815"/>
            <a:chExt cx="256538" cy="234685"/>
          </a:xfrm>
        </p:grpSpPr>
        <p:sp>
          <p:nvSpPr>
            <p:cNvPr id="68" name="타원 67"/>
            <p:cNvSpPr/>
            <p:nvPr/>
          </p:nvSpPr>
          <p:spPr>
            <a:xfrm>
              <a:off x="1943708" y="2622815"/>
              <a:ext cx="180020" cy="18002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>
              <a:stCxn id="68" idx="5"/>
            </p:cNvCxnSpPr>
            <p:nvPr/>
          </p:nvCxnSpPr>
          <p:spPr>
            <a:xfrm>
              <a:off x="2097365" y="2776472"/>
              <a:ext cx="102881" cy="8102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733322" y="3192899"/>
            <a:ext cx="212251" cy="194171"/>
            <a:chOff x="1943708" y="2622815"/>
            <a:chExt cx="256538" cy="234685"/>
          </a:xfrm>
        </p:grpSpPr>
        <p:sp>
          <p:nvSpPr>
            <p:cNvPr id="71" name="타원 70"/>
            <p:cNvSpPr/>
            <p:nvPr/>
          </p:nvSpPr>
          <p:spPr>
            <a:xfrm>
              <a:off x="1943708" y="2622815"/>
              <a:ext cx="180020" cy="18002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/>
            <p:cNvCxnSpPr>
              <a:stCxn id="71" idx="5"/>
            </p:cNvCxnSpPr>
            <p:nvPr/>
          </p:nvCxnSpPr>
          <p:spPr>
            <a:xfrm>
              <a:off x="2097365" y="2776472"/>
              <a:ext cx="102881" cy="8102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2080978" y="235344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5887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5887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5887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UI /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구조도</a:t>
            </a: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5887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기능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733322" y="3721596"/>
            <a:ext cx="212251" cy="194171"/>
            <a:chOff x="1943708" y="2622815"/>
            <a:chExt cx="256538" cy="234685"/>
          </a:xfrm>
        </p:grpSpPr>
        <p:sp>
          <p:nvSpPr>
            <p:cNvPr id="75" name="타원 74"/>
            <p:cNvSpPr/>
            <p:nvPr/>
          </p:nvSpPr>
          <p:spPr>
            <a:xfrm>
              <a:off x="1943708" y="2622815"/>
              <a:ext cx="180020" cy="18002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>
              <a:stCxn id="75" idx="5"/>
            </p:cNvCxnSpPr>
            <p:nvPr/>
          </p:nvCxnSpPr>
          <p:spPr>
            <a:xfrm>
              <a:off x="2097365" y="2776472"/>
              <a:ext cx="102881" cy="8102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1733322" y="4273559"/>
            <a:ext cx="212251" cy="194171"/>
            <a:chOff x="1943708" y="2622815"/>
            <a:chExt cx="256538" cy="234685"/>
          </a:xfrm>
        </p:grpSpPr>
        <p:sp>
          <p:nvSpPr>
            <p:cNvPr id="78" name="타원 77"/>
            <p:cNvSpPr/>
            <p:nvPr/>
          </p:nvSpPr>
          <p:spPr>
            <a:xfrm>
              <a:off x="1943708" y="2622815"/>
              <a:ext cx="180020" cy="18002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>
              <a:stCxn id="78" idx="5"/>
            </p:cNvCxnSpPr>
            <p:nvPr/>
          </p:nvCxnSpPr>
          <p:spPr>
            <a:xfrm>
              <a:off x="2097365" y="2776472"/>
              <a:ext cx="102881" cy="8102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모서리가 둥근 직사각형 64"/>
          <p:cNvSpPr/>
          <p:nvPr/>
        </p:nvSpPr>
        <p:spPr>
          <a:xfrm>
            <a:off x="4247964" y="4778776"/>
            <a:ext cx="936104" cy="3536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검색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0" y="121196"/>
            <a:ext cx="9144000" cy="864096"/>
            <a:chOff x="0" y="121196"/>
            <a:chExt cx="9144000" cy="864096"/>
          </a:xfrm>
        </p:grpSpPr>
        <p:sp>
          <p:nvSpPr>
            <p:cNvPr id="82" name="직사각형 81"/>
            <p:cNvSpPr/>
            <p:nvPr/>
          </p:nvSpPr>
          <p:spPr>
            <a:xfrm>
              <a:off x="0" y="481236"/>
              <a:ext cx="9144000" cy="504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다리꼴 82"/>
            <p:cNvSpPr/>
            <p:nvPr/>
          </p:nvSpPr>
          <p:spPr>
            <a:xfrm>
              <a:off x="0" y="121196"/>
              <a:ext cx="2051720" cy="36004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다리꼴 83"/>
            <p:cNvSpPr/>
            <p:nvPr/>
          </p:nvSpPr>
          <p:spPr>
            <a:xfrm>
              <a:off x="2051720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사다리꼴 84"/>
            <p:cNvSpPr/>
            <p:nvPr/>
          </p:nvSpPr>
          <p:spPr>
            <a:xfrm>
              <a:off x="4101168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사다리꼴 85"/>
            <p:cNvSpPr/>
            <p:nvPr/>
          </p:nvSpPr>
          <p:spPr>
            <a:xfrm>
              <a:off x="6156176" y="121360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1331640" y="589248"/>
              <a:ext cx="6768752" cy="2880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화살표 연결선 87"/>
            <p:cNvCxnSpPr/>
            <p:nvPr/>
          </p:nvCxnSpPr>
          <p:spPr>
            <a:xfrm>
              <a:off x="565118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H="1">
              <a:off x="194277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원형 화살표 89"/>
            <p:cNvSpPr/>
            <p:nvPr/>
          </p:nvSpPr>
          <p:spPr>
            <a:xfrm>
              <a:off x="946760" y="607250"/>
              <a:ext cx="240864" cy="25202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805534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포인트가 5개인 별 90"/>
            <p:cNvSpPr/>
            <p:nvPr/>
          </p:nvSpPr>
          <p:spPr>
            <a:xfrm>
              <a:off x="7812360" y="643254"/>
              <a:ext cx="180020" cy="180020"/>
            </a:xfrm>
            <a:prstGeom prst="star5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8892480" y="618910"/>
              <a:ext cx="54006" cy="222366"/>
              <a:chOff x="7182036" y="661256"/>
              <a:chExt cx="54006" cy="222366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7182036" y="66125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7182036" y="742387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7182036" y="82961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8316416" y="553244"/>
              <a:ext cx="360040" cy="366347"/>
              <a:chOff x="8316416" y="625252"/>
              <a:chExt cx="360040" cy="36634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8316416" y="625252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8413910" y="662398"/>
                <a:ext cx="165052" cy="1650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8357149" y="788318"/>
                <a:ext cx="277779" cy="20328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37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755576" y="1304692"/>
            <a:ext cx="7632848" cy="4104456"/>
            <a:chOff x="782283" y="1057300"/>
            <a:chExt cx="7632848" cy="4104456"/>
          </a:xfrm>
        </p:grpSpPr>
        <p:sp>
          <p:nvSpPr>
            <p:cNvPr id="3" name="직사각형 2"/>
            <p:cNvSpPr/>
            <p:nvPr/>
          </p:nvSpPr>
          <p:spPr>
            <a:xfrm>
              <a:off x="782283" y="1057300"/>
              <a:ext cx="7632848" cy="41044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06511" y="1641891"/>
              <a:ext cx="6984391" cy="3287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양쪽 모서리가 둥근 사각형 4"/>
            <p:cNvSpPr/>
            <p:nvPr/>
          </p:nvSpPr>
          <p:spPr>
            <a:xfrm flipV="1">
              <a:off x="7308304" y="1057300"/>
              <a:ext cx="936104" cy="360040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곱셈 기호 8"/>
            <p:cNvSpPr/>
            <p:nvPr/>
          </p:nvSpPr>
          <p:spPr>
            <a:xfrm>
              <a:off x="7596336" y="1059594"/>
              <a:ext cx="360040" cy="360040"/>
            </a:xfrm>
            <a:prstGeom prst="mathMultiply">
              <a:avLst>
                <a:gd name="adj1" fmla="val 150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85278" y="3456017"/>
            <a:ext cx="3611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r>
              <a:rPr lang="en-US" altLang="ko-KR" sz="3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095173" y="2641476"/>
            <a:ext cx="1080120" cy="833616"/>
            <a:chOff x="1691680" y="2497460"/>
            <a:chExt cx="1080120" cy="833616"/>
          </a:xfrm>
        </p:grpSpPr>
        <p:sp>
          <p:nvSpPr>
            <p:cNvPr id="12" name="이등변 삼각형 11"/>
            <p:cNvSpPr/>
            <p:nvPr/>
          </p:nvSpPr>
          <p:spPr>
            <a:xfrm>
              <a:off x="1691680" y="2497460"/>
              <a:ext cx="1080120" cy="78831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1880" y="2561635"/>
              <a:ext cx="3674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/>
                <a:t>!</a:t>
              </a:r>
              <a:endParaRPr lang="ko-KR" altLang="en-US" sz="4400" b="1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0" y="121196"/>
            <a:ext cx="9144000" cy="864096"/>
            <a:chOff x="0" y="121196"/>
            <a:chExt cx="9144000" cy="864096"/>
          </a:xfrm>
        </p:grpSpPr>
        <p:sp>
          <p:nvSpPr>
            <p:cNvPr id="37" name="직사각형 36"/>
            <p:cNvSpPr/>
            <p:nvPr/>
          </p:nvSpPr>
          <p:spPr>
            <a:xfrm>
              <a:off x="0" y="481236"/>
              <a:ext cx="9144000" cy="504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다리꼴 37"/>
            <p:cNvSpPr/>
            <p:nvPr/>
          </p:nvSpPr>
          <p:spPr>
            <a:xfrm>
              <a:off x="0" y="121196"/>
              <a:ext cx="2051720" cy="36004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다리꼴 38"/>
            <p:cNvSpPr/>
            <p:nvPr/>
          </p:nvSpPr>
          <p:spPr>
            <a:xfrm>
              <a:off x="2051720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다리꼴 39"/>
            <p:cNvSpPr/>
            <p:nvPr/>
          </p:nvSpPr>
          <p:spPr>
            <a:xfrm>
              <a:off x="4101168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다리꼴 40"/>
            <p:cNvSpPr/>
            <p:nvPr/>
          </p:nvSpPr>
          <p:spPr>
            <a:xfrm>
              <a:off x="6156176" y="121360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1331640" y="589248"/>
              <a:ext cx="6768752" cy="2880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565118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H="1">
              <a:off x="194277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원형 화살표 44"/>
            <p:cNvSpPr/>
            <p:nvPr/>
          </p:nvSpPr>
          <p:spPr>
            <a:xfrm>
              <a:off x="946760" y="607250"/>
              <a:ext cx="240864" cy="25202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805534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포인트가 5개인 별 45"/>
            <p:cNvSpPr/>
            <p:nvPr/>
          </p:nvSpPr>
          <p:spPr>
            <a:xfrm>
              <a:off x="7812360" y="643254"/>
              <a:ext cx="180020" cy="180020"/>
            </a:xfrm>
            <a:prstGeom prst="star5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8892480" y="618910"/>
              <a:ext cx="54006" cy="222366"/>
              <a:chOff x="7182036" y="661256"/>
              <a:chExt cx="54006" cy="222366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7182036" y="66125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7182036" y="742387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7182036" y="82961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8316416" y="553244"/>
              <a:ext cx="360040" cy="366347"/>
              <a:chOff x="8316416" y="625252"/>
              <a:chExt cx="360040" cy="366347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8316416" y="625252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8413910" y="662398"/>
                <a:ext cx="165052" cy="1650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8357149" y="788318"/>
                <a:ext cx="277779" cy="20328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49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0" y="121196"/>
            <a:ext cx="9144000" cy="1296143"/>
            <a:chOff x="0" y="121196"/>
            <a:chExt cx="9144000" cy="1296143"/>
          </a:xfrm>
        </p:grpSpPr>
        <p:sp>
          <p:nvSpPr>
            <p:cNvPr id="43" name="직사각형 42"/>
            <p:cNvSpPr/>
            <p:nvPr/>
          </p:nvSpPr>
          <p:spPr>
            <a:xfrm>
              <a:off x="0" y="481236"/>
              <a:ext cx="9144000" cy="504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다리꼴 43"/>
            <p:cNvSpPr/>
            <p:nvPr/>
          </p:nvSpPr>
          <p:spPr>
            <a:xfrm>
              <a:off x="0" y="121196"/>
              <a:ext cx="2051720" cy="36004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다리꼴 44"/>
            <p:cNvSpPr/>
            <p:nvPr/>
          </p:nvSpPr>
          <p:spPr>
            <a:xfrm>
              <a:off x="2051720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4101168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다리꼴 46"/>
            <p:cNvSpPr/>
            <p:nvPr/>
          </p:nvSpPr>
          <p:spPr>
            <a:xfrm>
              <a:off x="6156176" y="121360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331640" y="589248"/>
              <a:ext cx="6768752" cy="7560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565118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>
              <a:off x="194277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형 화살표 50"/>
            <p:cNvSpPr/>
            <p:nvPr/>
          </p:nvSpPr>
          <p:spPr>
            <a:xfrm>
              <a:off x="946760" y="607250"/>
              <a:ext cx="240864" cy="25202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805534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포인트가 5개인 별 51"/>
            <p:cNvSpPr/>
            <p:nvPr/>
          </p:nvSpPr>
          <p:spPr>
            <a:xfrm>
              <a:off x="7812360" y="697260"/>
              <a:ext cx="180020" cy="180020"/>
            </a:xfrm>
            <a:prstGeom prst="star5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8892480" y="618910"/>
              <a:ext cx="54006" cy="222366"/>
              <a:chOff x="7182036" y="661256"/>
              <a:chExt cx="54006" cy="222366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7182036" y="66125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7182036" y="742387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7182036" y="82961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8316416" y="553244"/>
              <a:ext cx="360040" cy="366347"/>
              <a:chOff x="8316416" y="625252"/>
              <a:chExt cx="360040" cy="366347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316416" y="625252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8413910" y="662398"/>
                <a:ext cx="165052" cy="1650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8357149" y="788318"/>
                <a:ext cx="277779" cy="20328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양쪽 모서리가 둥근 사각형 60"/>
            <p:cNvSpPr/>
            <p:nvPr/>
          </p:nvSpPr>
          <p:spPr>
            <a:xfrm flipV="1">
              <a:off x="1331640" y="985290"/>
              <a:ext cx="6768752" cy="43204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96488" y="593884"/>
              <a:ext cx="20249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01 </a:t>
              </a:r>
              <a:r>
                <a:rPr lang="ko-KR" altLang="en-US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프로젝트 소개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67364" y="1022608"/>
              <a:ext cx="1842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(1)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프로젝트 주제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522246" y="1104228"/>
              <a:ext cx="212251" cy="194171"/>
              <a:chOff x="1479429" y="1150831"/>
              <a:chExt cx="212251" cy="194171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1479429" y="1150831"/>
                <a:ext cx="148943" cy="14894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>
                <a:stCxn id="67" idx="5"/>
              </p:cNvCxnSpPr>
              <p:nvPr/>
            </p:nvCxnSpPr>
            <p:spPr>
              <a:xfrm>
                <a:off x="1606560" y="1277962"/>
                <a:ext cx="85120" cy="6704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2990222" y="1974240"/>
            <a:ext cx="3451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문구 쇼핑몰 </a:t>
            </a:r>
            <a:r>
              <a:rPr lang="en-US" altLang="ko-KR" sz="28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28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끄적끄적</a:t>
            </a:r>
            <a:r>
              <a:rPr lang="en-US" altLang="ko-KR" sz="28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양쪽 중괄호 2"/>
          <p:cNvSpPr/>
          <p:nvPr/>
        </p:nvSpPr>
        <p:spPr>
          <a:xfrm>
            <a:off x="539551" y="2713484"/>
            <a:ext cx="8064896" cy="2160240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59760" y="2916441"/>
            <a:ext cx="6624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10~20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 여성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주 고객으로 설정하여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펜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메모지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스티커 등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문구 상품을 판매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쇼핑몰 웹 페이지 구축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1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0" y="121196"/>
            <a:ext cx="9144000" cy="1296143"/>
            <a:chOff x="0" y="121196"/>
            <a:chExt cx="9144000" cy="1296143"/>
          </a:xfrm>
        </p:grpSpPr>
        <p:sp>
          <p:nvSpPr>
            <p:cNvPr id="43" name="직사각형 42"/>
            <p:cNvSpPr/>
            <p:nvPr/>
          </p:nvSpPr>
          <p:spPr>
            <a:xfrm>
              <a:off x="0" y="481236"/>
              <a:ext cx="9144000" cy="504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다리꼴 43"/>
            <p:cNvSpPr/>
            <p:nvPr/>
          </p:nvSpPr>
          <p:spPr>
            <a:xfrm>
              <a:off x="0" y="121196"/>
              <a:ext cx="2051720" cy="36004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다리꼴 44"/>
            <p:cNvSpPr/>
            <p:nvPr/>
          </p:nvSpPr>
          <p:spPr>
            <a:xfrm>
              <a:off x="2051720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4101168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다리꼴 46"/>
            <p:cNvSpPr/>
            <p:nvPr/>
          </p:nvSpPr>
          <p:spPr>
            <a:xfrm>
              <a:off x="6156176" y="121360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331640" y="589248"/>
              <a:ext cx="6768752" cy="7560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565118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>
              <a:off x="194277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형 화살표 50"/>
            <p:cNvSpPr/>
            <p:nvPr/>
          </p:nvSpPr>
          <p:spPr>
            <a:xfrm>
              <a:off x="946760" y="607250"/>
              <a:ext cx="240864" cy="25202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805534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포인트가 5개인 별 51"/>
            <p:cNvSpPr/>
            <p:nvPr/>
          </p:nvSpPr>
          <p:spPr>
            <a:xfrm>
              <a:off x="7812360" y="697260"/>
              <a:ext cx="180020" cy="180020"/>
            </a:xfrm>
            <a:prstGeom prst="star5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8892480" y="618910"/>
              <a:ext cx="54006" cy="222366"/>
              <a:chOff x="7182036" y="661256"/>
              <a:chExt cx="54006" cy="222366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7182036" y="66125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7182036" y="742387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7182036" y="82961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8316416" y="553244"/>
              <a:ext cx="360040" cy="366347"/>
              <a:chOff x="8316416" y="625252"/>
              <a:chExt cx="360040" cy="366347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316416" y="625252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8413910" y="662398"/>
                <a:ext cx="165052" cy="1650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8357149" y="788318"/>
                <a:ext cx="277779" cy="20328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양쪽 모서리가 둥근 사각형 60"/>
            <p:cNvSpPr/>
            <p:nvPr/>
          </p:nvSpPr>
          <p:spPr>
            <a:xfrm flipV="1">
              <a:off x="1331640" y="985290"/>
              <a:ext cx="6768752" cy="43204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96488" y="593884"/>
              <a:ext cx="20249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01 </a:t>
              </a:r>
              <a:r>
                <a:rPr lang="ko-KR" altLang="en-US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프로젝트 소개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67364" y="1022608"/>
              <a:ext cx="1899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(2)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웹 페이지 기능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522246" y="1104228"/>
              <a:ext cx="212251" cy="194171"/>
              <a:chOff x="1479429" y="1150831"/>
              <a:chExt cx="212251" cy="194171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1479429" y="1150831"/>
                <a:ext cx="148943" cy="14894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>
                <a:stCxn id="67" idx="5"/>
              </p:cNvCxnSpPr>
              <p:nvPr/>
            </p:nvCxnSpPr>
            <p:spPr>
              <a:xfrm>
                <a:off x="1606560" y="1277962"/>
                <a:ext cx="85120" cy="6704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719753" y="1633364"/>
            <a:ext cx="79925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화면</a:t>
            </a:r>
          </a:p>
          <a:p>
            <a:pPr marL="800100" lvl="1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ko-KR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전체보기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ko-KR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ko-KR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메모지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ko-KR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스티커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ko-KR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노트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ko-KR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디자인문구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인기 상품 조회</a:t>
            </a:r>
          </a:p>
          <a:p>
            <a:pPr marL="342900" lvl="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</a:p>
          <a:p>
            <a:pPr marL="800100" lvl="1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회원 로그인 기능</a:t>
            </a:r>
          </a:p>
          <a:p>
            <a:pPr marL="342900" lvl="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가입</a:t>
            </a:r>
          </a:p>
          <a:p>
            <a:pPr marL="800100" lvl="1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회원 정보 등록 기능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별 상품 목록 조회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23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755576" y="1304692"/>
            <a:ext cx="7632848" cy="4104456"/>
            <a:chOff x="782283" y="1057300"/>
            <a:chExt cx="7632848" cy="4104456"/>
          </a:xfrm>
        </p:grpSpPr>
        <p:sp>
          <p:nvSpPr>
            <p:cNvPr id="3" name="직사각형 2"/>
            <p:cNvSpPr/>
            <p:nvPr/>
          </p:nvSpPr>
          <p:spPr>
            <a:xfrm>
              <a:off x="782283" y="1057300"/>
              <a:ext cx="7632848" cy="41044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06511" y="1641891"/>
              <a:ext cx="6984391" cy="3287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양쪽 모서리가 둥근 사각형 4"/>
            <p:cNvSpPr/>
            <p:nvPr/>
          </p:nvSpPr>
          <p:spPr>
            <a:xfrm flipV="1">
              <a:off x="7308304" y="1057300"/>
              <a:ext cx="936104" cy="360040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곱셈 기호 8"/>
            <p:cNvSpPr/>
            <p:nvPr/>
          </p:nvSpPr>
          <p:spPr>
            <a:xfrm>
              <a:off x="7596336" y="1059594"/>
              <a:ext cx="360040" cy="360040"/>
            </a:xfrm>
            <a:prstGeom prst="mathMultiply">
              <a:avLst>
                <a:gd name="adj1" fmla="val 150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55399" y="3456017"/>
            <a:ext cx="4847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r>
              <a:rPr lang="ko-KR" altLang="en-US" sz="3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 및 </a:t>
            </a:r>
            <a:r>
              <a:rPr lang="en-US" altLang="ko-KR" sz="3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z="3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095173" y="2641476"/>
            <a:ext cx="1080120" cy="833616"/>
            <a:chOff x="1691680" y="2497460"/>
            <a:chExt cx="1080120" cy="833616"/>
          </a:xfrm>
        </p:grpSpPr>
        <p:sp>
          <p:nvSpPr>
            <p:cNvPr id="12" name="이등변 삼각형 11"/>
            <p:cNvSpPr/>
            <p:nvPr/>
          </p:nvSpPr>
          <p:spPr>
            <a:xfrm>
              <a:off x="1691680" y="2497460"/>
              <a:ext cx="1080120" cy="78831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1880" y="2561635"/>
              <a:ext cx="3674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/>
                <a:t>!</a:t>
              </a:r>
              <a:endParaRPr lang="ko-KR" altLang="en-US" sz="4400" b="1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0" y="121196"/>
            <a:ext cx="9144000" cy="864096"/>
            <a:chOff x="0" y="121196"/>
            <a:chExt cx="9144000" cy="864096"/>
          </a:xfrm>
        </p:grpSpPr>
        <p:sp>
          <p:nvSpPr>
            <p:cNvPr id="37" name="직사각형 36"/>
            <p:cNvSpPr/>
            <p:nvPr/>
          </p:nvSpPr>
          <p:spPr>
            <a:xfrm>
              <a:off x="0" y="481236"/>
              <a:ext cx="9144000" cy="504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다리꼴 37"/>
            <p:cNvSpPr/>
            <p:nvPr/>
          </p:nvSpPr>
          <p:spPr>
            <a:xfrm>
              <a:off x="0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다리꼴 38"/>
            <p:cNvSpPr/>
            <p:nvPr/>
          </p:nvSpPr>
          <p:spPr>
            <a:xfrm>
              <a:off x="2051720" y="121196"/>
              <a:ext cx="2051720" cy="36004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다리꼴 39"/>
            <p:cNvSpPr/>
            <p:nvPr/>
          </p:nvSpPr>
          <p:spPr>
            <a:xfrm>
              <a:off x="4101168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다리꼴 40"/>
            <p:cNvSpPr/>
            <p:nvPr/>
          </p:nvSpPr>
          <p:spPr>
            <a:xfrm>
              <a:off x="6156176" y="121360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1331640" y="589248"/>
              <a:ext cx="6768752" cy="2880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565118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H="1">
              <a:off x="194277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원형 화살표 44"/>
            <p:cNvSpPr/>
            <p:nvPr/>
          </p:nvSpPr>
          <p:spPr>
            <a:xfrm>
              <a:off x="946760" y="607250"/>
              <a:ext cx="240864" cy="25202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805534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포인트가 5개인 별 45"/>
            <p:cNvSpPr/>
            <p:nvPr/>
          </p:nvSpPr>
          <p:spPr>
            <a:xfrm>
              <a:off x="7812360" y="643254"/>
              <a:ext cx="180020" cy="180020"/>
            </a:xfrm>
            <a:prstGeom prst="star5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8892480" y="618910"/>
              <a:ext cx="54006" cy="222366"/>
              <a:chOff x="7182036" y="661256"/>
              <a:chExt cx="54006" cy="222366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7182036" y="66125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7182036" y="742387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7182036" y="82961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8316416" y="553244"/>
              <a:ext cx="360040" cy="366347"/>
              <a:chOff x="8316416" y="625252"/>
              <a:chExt cx="360040" cy="366347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8316416" y="625252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8413910" y="662398"/>
                <a:ext cx="165052" cy="1650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8357149" y="788318"/>
                <a:ext cx="277779" cy="20328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34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0" y="121196"/>
            <a:ext cx="9144000" cy="1296143"/>
            <a:chOff x="0" y="121196"/>
            <a:chExt cx="9144000" cy="1296143"/>
          </a:xfrm>
        </p:grpSpPr>
        <p:sp>
          <p:nvSpPr>
            <p:cNvPr id="43" name="직사각형 42"/>
            <p:cNvSpPr/>
            <p:nvPr/>
          </p:nvSpPr>
          <p:spPr>
            <a:xfrm>
              <a:off x="0" y="481236"/>
              <a:ext cx="9144000" cy="504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다리꼴 43"/>
            <p:cNvSpPr/>
            <p:nvPr/>
          </p:nvSpPr>
          <p:spPr>
            <a:xfrm>
              <a:off x="0" y="121196"/>
              <a:ext cx="2051720" cy="36004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다리꼴 44"/>
            <p:cNvSpPr/>
            <p:nvPr/>
          </p:nvSpPr>
          <p:spPr>
            <a:xfrm>
              <a:off x="2051720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4101168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다리꼴 46"/>
            <p:cNvSpPr/>
            <p:nvPr/>
          </p:nvSpPr>
          <p:spPr>
            <a:xfrm>
              <a:off x="6156176" y="121360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331640" y="589248"/>
              <a:ext cx="6768752" cy="7560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565118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>
              <a:off x="194277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형 화살표 50"/>
            <p:cNvSpPr/>
            <p:nvPr/>
          </p:nvSpPr>
          <p:spPr>
            <a:xfrm>
              <a:off x="946760" y="607250"/>
              <a:ext cx="240864" cy="25202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805534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포인트가 5개인 별 51"/>
            <p:cNvSpPr/>
            <p:nvPr/>
          </p:nvSpPr>
          <p:spPr>
            <a:xfrm>
              <a:off x="7812360" y="697260"/>
              <a:ext cx="180020" cy="180020"/>
            </a:xfrm>
            <a:prstGeom prst="star5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8892480" y="618910"/>
              <a:ext cx="54006" cy="222366"/>
              <a:chOff x="7182036" y="661256"/>
              <a:chExt cx="54006" cy="222366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7182036" y="66125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7182036" y="742387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7182036" y="82961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8316416" y="553244"/>
              <a:ext cx="360040" cy="366347"/>
              <a:chOff x="8316416" y="625252"/>
              <a:chExt cx="360040" cy="366347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316416" y="625252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8413910" y="662398"/>
                <a:ext cx="165052" cy="1650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8357149" y="788318"/>
                <a:ext cx="277779" cy="20328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양쪽 모서리가 둥근 사각형 60"/>
            <p:cNvSpPr/>
            <p:nvPr/>
          </p:nvSpPr>
          <p:spPr>
            <a:xfrm flipV="1">
              <a:off x="1331640" y="985290"/>
              <a:ext cx="6768752" cy="43204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96488" y="593884"/>
              <a:ext cx="27799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 </a:t>
              </a:r>
              <a:r>
                <a:rPr lang="ko-KR" altLang="en-US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개발 환경 및 </a:t>
              </a:r>
              <a:r>
                <a:rPr lang="en-US" altLang="ko-KR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 </a:t>
              </a:r>
              <a:r>
                <a:rPr lang="ko-KR" altLang="en-US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설계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67364" y="1022608"/>
              <a:ext cx="142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(1)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개발 환경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522246" y="1104228"/>
              <a:ext cx="212251" cy="194171"/>
              <a:chOff x="1479429" y="1150831"/>
              <a:chExt cx="212251" cy="194171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1479429" y="1150831"/>
                <a:ext cx="148943" cy="14894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>
                <a:stCxn id="67" idx="5"/>
              </p:cNvCxnSpPr>
              <p:nvPr/>
            </p:nvCxnSpPr>
            <p:spPr>
              <a:xfrm>
                <a:off x="1606560" y="1277962"/>
                <a:ext cx="85120" cy="6704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1403648" y="2065412"/>
            <a:ext cx="6624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1.8.0_281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Tomcat v9.0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Oracle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JDK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1.8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Tool : Spring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Tool Suite 4 (sts-4.10.0.RELEASE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Windows 10 Pro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67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0" y="121196"/>
            <a:ext cx="9144000" cy="1296143"/>
            <a:chOff x="0" y="121196"/>
            <a:chExt cx="9144000" cy="1296143"/>
          </a:xfrm>
        </p:grpSpPr>
        <p:sp>
          <p:nvSpPr>
            <p:cNvPr id="43" name="직사각형 42"/>
            <p:cNvSpPr/>
            <p:nvPr/>
          </p:nvSpPr>
          <p:spPr>
            <a:xfrm>
              <a:off x="0" y="481236"/>
              <a:ext cx="9144000" cy="504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다리꼴 43"/>
            <p:cNvSpPr/>
            <p:nvPr/>
          </p:nvSpPr>
          <p:spPr>
            <a:xfrm>
              <a:off x="0" y="121196"/>
              <a:ext cx="2051720" cy="36004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다리꼴 44"/>
            <p:cNvSpPr/>
            <p:nvPr/>
          </p:nvSpPr>
          <p:spPr>
            <a:xfrm>
              <a:off x="2051720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4101168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다리꼴 46"/>
            <p:cNvSpPr/>
            <p:nvPr/>
          </p:nvSpPr>
          <p:spPr>
            <a:xfrm>
              <a:off x="6156176" y="121360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331640" y="589248"/>
              <a:ext cx="6768752" cy="7560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565118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>
              <a:off x="194277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형 화살표 50"/>
            <p:cNvSpPr/>
            <p:nvPr/>
          </p:nvSpPr>
          <p:spPr>
            <a:xfrm>
              <a:off x="946760" y="607250"/>
              <a:ext cx="240864" cy="25202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805534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포인트가 5개인 별 51"/>
            <p:cNvSpPr/>
            <p:nvPr/>
          </p:nvSpPr>
          <p:spPr>
            <a:xfrm>
              <a:off x="7812360" y="697260"/>
              <a:ext cx="180020" cy="180020"/>
            </a:xfrm>
            <a:prstGeom prst="star5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8892480" y="618910"/>
              <a:ext cx="54006" cy="222366"/>
              <a:chOff x="7182036" y="661256"/>
              <a:chExt cx="54006" cy="222366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7182036" y="66125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7182036" y="742387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7182036" y="82961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8316416" y="553244"/>
              <a:ext cx="360040" cy="366347"/>
              <a:chOff x="8316416" y="625252"/>
              <a:chExt cx="360040" cy="366347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316416" y="625252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8413910" y="662398"/>
                <a:ext cx="165052" cy="1650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8357149" y="788318"/>
                <a:ext cx="277779" cy="20328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양쪽 모서리가 둥근 사각형 60"/>
            <p:cNvSpPr/>
            <p:nvPr/>
          </p:nvSpPr>
          <p:spPr>
            <a:xfrm flipV="1">
              <a:off x="1331640" y="985290"/>
              <a:ext cx="6768752" cy="43204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96488" y="593884"/>
              <a:ext cx="27799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 </a:t>
              </a:r>
              <a:r>
                <a:rPr lang="ko-KR" altLang="en-US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개발 환경 및 </a:t>
              </a:r>
              <a:r>
                <a:rPr lang="en-US" altLang="ko-KR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 </a:t>
              </a:r>
              <a:r>
                <a:rPr lang="ko-KR" altLang="en-US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설계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67364" y="1022608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(2) DB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설계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522246" y="1104228"/>
              <a:ext cx="212251" cy="194171"/>
              <a:chOff x="1479429" y="1150831"/>
              <a:chExt cx="212251" cy="194171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1479429" y="1150831"/>
                <a:ext cx="148943" cy="14894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>
                <a:stCxn id="67" idx="5"/>
              </p:cNvCxnSpPr>
              <p:nvPr/>
            </p:nvCxnSpPr>
            <p:spPr>
              <a:xfrm>
                <a:off x="1606560" y="1277962"/>
                <a:ext cx="85120" cy="6704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51" name="Picture 3" descr="C:\Users\koo\Desktop\DB구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2770"/>
            <a:ext cx="7224977" cy="415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31247" y="1813126"/>
            <a:ext cx="2900811" cy="12452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842819" y="1827245"/>
            <a:ext cx="2894155" cy="121156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631247" y="3226619"/>
            <a:ext cx="2893407" cy="77143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4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725096" y="1304692"/>
            <a:ext cx="7632848" cy="4104456"/>
            <a:chOff x="782283" y="1057300"/>
            <a:chExt cx="7632848" cy="4104456"/>
          </a:xfrm>
        </p:grpSpPr>
        <p:sp>
          <p:nvSpPr>
            <p:cNvPr id="3" name="직사각형 2"/>
            <p:cNvSpPr/>
            <p:nvPr/>
          </p:nvSpPr>
          <p:spPr>
            <a:xfrm>
              <a:off x="782283" y="1057300"/>
              <a:ext cx="7632848" cy="41044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06511" y="1641891"/>
              <a:ext cx="6984391" cy="3287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양쪽 모서리가 둥근 사각형 4"/>
            <p:cNvSpPr/>
            <p:nvPr/>
          </p:nvSpPr>
          <p:spPr>
            <a:xfrm flipV="1">
              <a:off x="7308304" y="1057300"/>
              <a:ext cx="936104" cy="360040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곱셈 기호 8"/>
            <p:cNvSpPr/>
            <p:nvPr/>
          </p:nvSpPr>
          <p:spPr>
            <a:xfrm>
              <a:off x="7596336" y="1059594"/>
              <a:ext cx="360040" cy="360040"/>
            </a:xfrm>
            <a:prstGeom prst="mathMultiply">
              <a:avLst>
                <a:gd name="adj1" fmla="val 150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76616" y="3384203"/>
            <a:ext cx="4442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r>
              <a:rPr lang="en-US" altLang="ko-KR" sz="3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UI / </a:t>
            </a:r>
            <a:r>
              <a:rPr lang="ko-KR" altLang="en-US" sz="3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구조도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923928" y="2569662"/>
            <a:ext cx="1080120" cy="833616"/>
            <a:chOff x="1691680" y="2497460"/>
            <a:chExt cx="1080120" cy="833616"/>
          </a:xfrm>
        </p:grpSpPr>
        <p:sp>
          <p:nvSpPr>
            <p:cNvPr id="12" name="이등변 삼각형 11"/>
            <p:cNvSpPr/>
            <p:nvPr/>
          </p:nvSpPr>
          <p:spPr>
            <a:xfrm>
              <a:off x="1691680" y="2497460"/>
              <a:ext cx="1080120" cy="78831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1880" y="2561635"/>
              <a:ext cx="3674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/>
                <a:t>!</a:t>
              </a:r>
              <a:endParaRPr lang="ko-KR" altLang="en-US" sz="4400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0" y="121196"/>
            <a:ext cx="9144000" cy="864096"/>
            <a:chOff x="0" y="121196"/>
            <a:chExt cx="9144000" cy="864096"/>
          </a:xfrm>
        </p:grpSpPr>
        <p:sp>
          <p:nvSpPr>
            <p:cNvPr id="37" name="직사각형 36"/>
            <p:cNvSpPr/>
            <p:nvPr/>
          </p:nvSpPr>
          <p:spPr>
            <a:xfrm>
              <a:off x="0" y="481236"/>
              <a:ext cx="9144000" cy="504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다리꼴 37"/>
            <p:cNvSpPr/>
            <p:nvPr/>
          </p:nvSpPr>
          <p:spPr>
            <a:xfrm>
              <a:off x="0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다리꼴 38"/>
            <p:cNvSpPr/>
            <p:nvPr/>
          </p:nvSpPr>
          <p:spPr>
            <a:xfrm>
              <a:off x="2051720" y="121196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다리꼴 39"/>
            <p:cNvSpPr/>
            <p:nvPr/>
          </p:nvSpPr>
          <p:spPr>
            <a:xfrm>
              <a:off x="4101168" y="121196"/>
              <a:ext cx="2051720" cy="36004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다리꼴 40"/>
            <p:cNvSpPr/>
            <p:nvPr/>
          </p:nvSpPr>
          <p:spPr>
            <a:xfrm>
              <a:off x="6156176" y="121360"/>
              <a:ext cx="2051720" cy="360040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1331640" y="589248"/>
              <a:ext cx="6768752" cy="2880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565118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H="1">
              <a:off x="194277" y="725736"/>
              <a:ext cx="23762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원형 화살표 44"/>
            <p:cNvSpPr/>
            <p:nvPr/>
          </p:nvSpPr>
          <p:spPr>
            <a:xfrm>
              <a:off x="946760" y="607250"/>
              <a:ext cx="240864" cy="25202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805534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포인트가 5개인 별 45"/>
            <p:cNvSpPr/>
            <p:nvPr/>
          </p:nvSpPr>
          <p:spPr>
            <a:xfrm>
              <a:off x="7812360" y="643254"/>
              <a:ext cx="180020" cy="180020"/>
            </a:xfrm>
            <a:prstGeom prst="star5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8892480" y="618910"/>
              <a:ext cx="54006" cy="222366"/>
              <a:chOff x="7182036" y="661256"/>
              <a:chExt cx="54006" cy="222366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7182036" y="66125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7182036" y="742387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7182036" y="829616"/>
                <a:ext cx="54006" cy="54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8316416" y="553244"/>
              <a:ext cx="360040" cy="366347"/>
              <a:chOff x="8316416" y="625252"/>
              <a:chExt cx="360040" cy="366347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8316416" y="625252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8413910" y="662398"/>
                <a:ext cx="165052" cy="1650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8357149" y="788318"/>
                <a:ext cx="277779" cy="20328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69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255</Words>
  <Application>Microsoft Office PowerPoint</Application>
  <PresentationFormat>화면 슬라이드 쇼(16:10)</PresentationFormat>
  <Paragraphs>84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굴림</vt:lpstr>
      <vt:lpstr>Arial</vt:lpstr>
      <vt:lpstr>맑은 고딕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구도연</dc:creator>
  <cp:lastModifiedBy>koo</cp:lastModifiedBy>
  <cp:revision>1667</cp:revision>
  <dcterms:created xsi:type="dcterms:W3CDTF">2018-11-14T09:38:44Z</dcterms:created>
  <dcterms:modified xsi:type="dcterms:W3CDTF">2021-04-23T04:56:37Z</dcterms:modified>
</cp:coreProperties>
</file>