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59" r:id="rId5"/>
    <p:sldId id="267" r:id="rId6"/>
    <p:sldId id="268" r:id="rId7"/>
    <p:sldId id="262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153"/>
    <a:srgbClr val="658C9D"/>
    <a:srgbClr val="F8B2B0"/>
    <a:srgbClr val="FAD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8B54-4754-4F08-AF2B-4F4AA1279EF4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DB5F-FAA9-4143-94A1-356915AE1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6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8B54-4754-4F08-AF2B-4F4AA1279EF4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DB5F-FAA9-4143-94A1-356915AE1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6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8B54-4754-4F08-AF2B-4F4AA1279EF4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DB5F-FAA9-4143-94A1-356915AE1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5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8B54-4754-4F08-AF2B-4F4AA1279EF4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DB5F-FAA9-4143-94A1-356915AE1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8B54-4754-4F08-AF2B-4F4AA1279EF4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DB5F-FAA9-4143-94A1-356915AE1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8B54-4754-4F08-AF2B-4F4AA1279EF4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DB5F-FAA9-4143-94A1-356915AE1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7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8B54-4754-4F08-AF2B-4F4AA1279EF4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DB5F-FAA9-4143-94A1-356915AE1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69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8B54-4754-4F08-AF2B-4F4AA1279EF4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DB5F-FAA9-4143-94A1-356915AE1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8B54-4754-4F08-AF2B-4F4AA1279EF4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DB5F-FAA9-4143-94A1-356915AE1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9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8B54-4754-4F08-AF2B-4F4AA1279EF4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DB5F-FAA9-4143-94A1-356915AE1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7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8B54-4754-4F08-AF2B-4F4AA1279EF4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DB5F-FAA9-4143-94A1-356915AE1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1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A8B54-4754-4F08-AF2B-4F4AA1279EF4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6DB5F-FAA9-4143-94A1-356915AE1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5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yrealtrip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lemonhealthcar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4088" y="3427200"/>
            <a:ext cx="9158088" cy="3430800"/>
          </a:xfrm>
          <a:prstGeom prst="rect">
            <a:avLst/>
          </a:prstGeom>
          <a:solidFill>
            <a:srgbClr val="404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105273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latin typeface="+mj-lt"/>
              </a:rPr>
              <a:t>ABBA</a:t>
            </a:r>
            <a:endParaRPr lang="ko-KR" altLang="en-US" sz="7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4208" y="4725144"/>
            <a:ext cx="2007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1"/>
                </a:solidFill>
                <a:latin typeface="+mj-lt"/>
              </a:rPr>
              <a:t>팀장 김도림</a:t>
            </a:r>
            <a:endParaRPr lang="en-US" altLang="ko-KR" sz="2000" dirty="0" smtClean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ko-KR" altLang="en-US" sz="2000" dirty="0" smtClean="0">
                <a:solidFill>
                  <a:schemeClr val="bg1"/>
                </a:solidFill>
                <a:latin typeface="+mj-lt"/>
              </a:rPr>
              <a:t>조원 장희재</a:t>
            </a:r>
            <a:endParaRPr lang="en-US" altLang="ko-KR" sz="2000" dirty="0" smtClean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ko-KR" altLang="en-US" sz="2000" dirty="0" smtClean="0">
                <a:solidFill>
                  <a:schemeClr val="bg1"/>
                </a:solidFill>
                <a:latin typeface="+mj-lt"/>
              </a:rPr>
              <a:t>신준혁</a:t>
            </a:r>
            <a:endParaRPr lang="en-US" altLang="ko-KR" sz="2000" dirty="0" smtClean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ko-KR" altLang="en-US" sz="2000" dirty="0" smtClean="0">
                <a:solidFill>
                  <a:schemeClr val="bg1"/>
                </a:solidFill>
                <a:latin typeface="+mj-lt"/>
              </a:rPr>
              <a:t>김 신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58088" cy="6858000"/>
          </a:xfrm>
          <a:prstGeom prst="rect">
            <a:avLst/>
          </a:prstGeom>
          <a:solidFill>
            <a:srgbClr val="658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55710" y="764704"/>
            <a:ext cx="8846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544" y="260649"/>
            <a:ext cx="32403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HappyMedi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추후기능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96752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국내여행자를 위한 의료 지원 및 의료관광 소개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fontAlgn="base"/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병의 증상에 따라 내과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외과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이비인후과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종합병원 등 위치 안내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API</a:t>
            </a:r>
            <a:r>
              <a:rPr lang="ko-KR" altLang="en-US" dirty="0" smtClean="0">
                <a:solidFill>
                  <a:schemeClr val="bg1"/>
                </a:solidFill>
              </a:rPr>
              <a:t>를 통한 </a:t>
            </a:r>
            <a:r>
              <a:rPr lang="ko-KR" altLang="en-US" dirty="0" err="1" smtClean="0">
                <a:solidFill>
                  <a:schemeClr val="bg1"/>
                </a:solidFill>
              </a:rPr>
              <a:t>길찾기</a:t>
            </a:r>
            <a:r>
              <a:rPr lang="ko-KR" altLang="en-US" dirty="0" smtClean="0">
                <a:solidFill>
                  <a:schemeClr val="bg1"/>
                </a:solidFill>
              </a:rPr>
              <a:t> 지원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fontAlgn="base"/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진료 후 처방전에 따른 </a:t>
            </a:r>
            <a:r>
              <a:rPr lang="ko-KR" altLang="en-US" dirty="0" err="1" smtClean="0">
                <a:solidFill>
                  <a:schemeClr val="bg1"/>
                </a:solidFill>
              </a:rPr>
              <a:t>제조약</a:t>
            </a:r>
            <a:r>
              <a:rPr lang="ko-KR" altLang="en-US" dirty="0" smtClean="0">
                <a:solidFill>
                  <a:schemeClr val="bg1"/>
                </a:solidFill>
              </a:rPr>
              <a:t> 구매 약국 안내 증세에 따른 일반 약품 구매 장소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약국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편의점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안내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 fontAlgn="base">
              <a:buFont typeface="Arial" pitchFamily="34" charset="0"/>
              <a:buChar char="•"/>
            </a:pPr>
            <a:endParaRPr lang="ko-KR" altLang="en-US" dirty="0" smtClean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공항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숙박 위치에 따른 의료관광 소개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웰니스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err="1" smtClean="0">
                <a:solidFill>
                  <a:schemeClr val="bg1"/>
                </a:solidFill>
              </a:rPr>
              <a:t>스파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온천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마사지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찜질방</a:t>
            </a:r>
            <a:endParaRPr lang="ko-KR" alt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088" y="0"/>
            <a:ext cx="9158088" cy="6858000"/>
          </a:xfrm>
          <a:prstGeom prst="rect">
            <a:avLst/>
          </a:prstGeom>
          <a:solidFill>
            <a:srgbClr val="404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015" y="1355284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1"/>
                </a:solidFill>
              </a:rPr>
              <a:t>Thank You.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2627784" y="1340768"/>
            <a:ext cx="1800000" cy="1800000"/>
          </a:xfrm>
          <a:prstGeom prst="ellipse">
            <a:avLst/>
          </a:prstGeom>
          <a:solidFill>
            <a:srgbClr val="F8B2B0"/>
          </a:solidFill>
          <a:ln>
            <a:solidFill>
              <a:srgbClr val="F8B2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여행 코스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772397" y="1340768"/>
            <a:ext cx="1800000" cy="1800000"/>
          </a:xfrm>
          <a:prstGeom prst="ellipse">
            <a:avLst/>
          </a:prstGeom>
          <a:solidFill>
            <a:srgbClr val="F8B2B0"/>
          </a:solidFill>
          <a:ln>
            <a:solidFill>
              <a:srgbClr val="F8B2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후기 작성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860629" y="1340768"/>
            <a:ext cx="1800000" cy="1800000"/>
          </a:xfrm>
          <a:prstGeom prst="ellipse">
            <a:avLst/>
          </a:prstGeom>
          <a:solidFill>
            <a:srgbClr val="F8B2B0"/>
          </a:solidFill>
          <a:ln>
            <a:solidFill>
              <a:srgbClr val="F8B2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추후 기능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627784" y="3717032"/>
            <a:ext cx="1800000" cy="1800000"/>
          </a:xfrm>
          <a:prstGeom prst="ellipse">
            <a:avLst/>
          </a:prstGeom>
          <a:solidFill>
            <a:srgbClr val="658C9D"/>
          </a:solidFill>
          <a:ln>
            <a:solidFill>
              <a:srgbClr val="658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의료내역기록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772397" y="3717032"/>
            <a:ext cx="1800000" cy="1800000"/>
          </a:xfrm>
          <a:prstGeom prst="ellipse">
            <a:avLst/>
          </a:prstGeom>
          <a:solidFill>
            <a:srgbClr val="658C9D"/>
          </a:solidFill>
          <a:ln>
            <a:solidFill>
              <a:srgbClr val="658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의료기관 안내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860629" y="3717032"/>
            <a:ext cx="1800000" cy="1800000"/>
          </a:xfrm>
          <a:prstGeom prst="ellipse">
            <a:avLst/>
          </a:prstGeom>
          <a:solidFill>
            <a:srgbClr val="658C9D"/>
          </a:solidFill>
          <a:ln>
            <a:solidFill>
              <a:srgbClr val="658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추후 기능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1284" y="21328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404153"/>
                </a:solidFill>
              </a:rPr>
              <a:t>여행</a:t>
            </a:r>
            <a:endParaRPr lang="ko-KR" altLang="en-US" b="1" dirty="0">
              <a:solidFill>
                <a:srgbClr val="40415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55688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404153"/>
                </a:solidFill>
              </a:rPr>
              <a:t>의료</a:t>
            </a:r>
            <a:endParaRPr lang="en-US" altLang="ko-KR" b="1" dirty="0" smtClean="0">
              <a:solidFill>
                <a:srgbClr val="404153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79512" y="3429000"/>
            <a:ext cx="8846668" cy="0"/>
          </a:xfrm>
          <a:prstGeom prst="line">
            <a:avLst/>
          </a:prstGeom>
          <a:ln>
            <a:solidFill>
              <a:srgbClr val="4041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5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516216" cy="6858000"/>
          </a:xfrm>
          <a:prstGeom prst="rect">
            <a:avLst/>
          </a:prstGeom>
          <a:solidFill>
            <a:srgbClr val="F8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92999" y="755993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404153"/>
                </a:solidFill>
              </a:rPr>
              <a:t>Postrip</a:t>
            </a:r>
            <a:endParaRPr lang="ko-KR" altLang="en-US" sz="3200" dirty="0">
              <a:solidFill>
                <a:srgbClr val="4041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4553947"/>
            <a:ext cx="40324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</a:rPr>
              <a:t>T</a:t>
            </a:r>
            <a:r>
              <a:rPr lang="en-US" altLang="ko-KR" sz="11500" dirty="0" smtClean="0">
                <a:solidFill>
                  <a:schemeClr val="bg1"/>
                </a:solidFill>
              </a:rPr>
              <a:t>ravel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27200"/>
            <a:ext cx="9158088" cy="3430800"/>
          </a:xfrm>
          <a:prstGeom prst="rect">
            <a:avLst/>
          </a:prstGeom>
          <a:solidFill>
            <a:srgbClr val="F8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55710" y="764704"/>
            <a:ext cx="8846668" cy="0"/>
          </a:xfrm>
          <a:prstGeom prst="line">
            <a:avLst/>
          </a:prstGeom>
          <a:ln>
            <a:solidFill>
              <a:srgbClr val="4041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544" y="26064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404153"/>
                </a:solidFill>
              </a:rPr>
              <a:t>Postrip</a:t>
            </a:r>
            <a:r>
              <a:rPr lang="ko-KR" altLang="en-US" dirty="0">
                <a:solidFill>
                  <a:srgbClr val="404153"/>
                </a:solidFill>
              </a:rPr>
              <a:t> </a:t>
            </a:r>
            <a:r>
              <a:rPr lang="ko-KR" altLang="en-US" dirty="0" smtClean="0">
                <a:solidFill>
                  <a:srgbClr val="404153"/>
                </a:solidFill>
              </a:rPr>
              <a:t>여행코스 </a:t>
            </a:r>
            <a:endParaRPr lang="ko-KR" altLang="en-US" dirty="0">
              <a:solidFill>
                <a:srgbClr val="404153"/>
              </a:solidFill>
            </a:endParaRPr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00" y="1124744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360" y="3944090"/>
            <a:ext cx="7417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404153"/>
                </a:solidFill>
              </a:rPr>
              <a:t>Full </a:t>
            </a:r>
            <a:r>
              <a:rPr lang="en-US" altLang="ko-KR" dirty="0">
                <a:solidFill>
                  <a:srgbClr val="404153"/>
                </a:solidFill>
              </a:rPr>
              <a:t>Course </a:t>
            </a:r>
            <a:r>
              <a:rPr lang="ko-KR" altLang="en-US" dirty="0" smtClean="0">
                <a:solidFill>
                  <a:srgbClr val="404153"/>
                </a:solidFill>
              </a:rPr>
              <a:t>이용하기</a:t>
            </a:r>
            <a:endParaRPr lang="en-US" altLang="ko-KR" dirty="0" smtClean="0">
              <a:solidFill>
                <a:srgbClr val="404153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rgbClr val="404153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404153"/>
                </a:solidFill>
              </a:rPr>
              <a:t>서비스 </a:t>
            </a:r>
            <a:r>
              <a:rPr lang="ko-KR" altLang="en-US" dirty="0">
                <a:solidFill>
                  <a:srgbClr val="404153"/>
                </a:solidFill>
              </a:rPr>
              <a:t>제공자가 추천하는 </a:t>
            </a:r>
            <a:r>
              <a:rPr lang="en-US" altLang="ko-KR" dirty="0">
                <a:solidFill>
                  <a:srgbClr val="404153"/>
                </a:solidFill>
              </a:rPr>
              <a:t>Full Course </a:t>
            </a:r>
            <a:r>
              <a:rPr lang="ko-KR" altLang="en-US" dirty="0" smtClean="0">
                <a:solidFill>
                  <a:srgbClr val="404153"/>
                </a:solidFill>
              </a:rPr>
              <a:t>받기</a:t>
            </a:r>
            <a:endParaRPr lang="en-US" altLang="ko-KR" dirty="0">
              <a:solidFill>
                <a:srgbClr val="404153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>
              <a:solidFill>
                <a:srgbClr val="404153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>
                <a:solidFill>
                  <a:srgbClr val="404153"/>
                </a:solidFill>
              </a:rPr>
              <a:t>Custom Course </a:t>
            </a:r>
            <a:r>
              <a:rPr lang="ko-KR" altLang="en-US" dirty="0" smtClean="0">
                <a:solidFill>
                  <a:srgbClr val="404153"/>
                </a:solidFill>
              </a:rPr>
              <a:t>만들기</a:t>
            </a:r>
            <a:endParaRPr lang="en-US" altLang="ko-KR" dirty="0" smtClean="0">
              <a:solidFill>
                <a:srgbClr val="404153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 smtClean="0">
              <a:solidFill>
                <a:srgbClr val="404153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404153"/>
                </a:solidFill>
              </a:rPr>
              <a:t>Full </a:t>
            </a:r>
            <a:r>
              <a:rPr lang="en-US" altLang="ko-KR" dirty="0">
                <a:solidFill>
                  <a:srgbClr val="404153"/>
                </a:solidFill>
              </a:rPr>
              <a:t>Course</a:t>
            </a:r>
            <a:r>
              <a:rPr lang="ko-KR" altLang="en-US" dirty="0">
                <a:solidFill>
                  <a:srgbClr val="404153"/>
                </a:solidFill>
              </a:rPr>
              <a:t>에서 선택</a:t>
            </a:r>
            <a:r>
              <a:rPr lang="en-US" altLang="ko-KR" dirty="0">
                <a:solidFill>
                  <a:srgbClr val="404153"/>
                </a:solidFill>
              </a:rPr>
              <a:t>, </a:t>
            </a:r>
            <a:r>
              <a:rPr lang="ko-KR" altLang="en-US" dirty="0">
                <a:solidFill>
                  <a:srgbClr val="404153"/>
                </a:solidFill>
              </a:rPr>
              <a:t>또는 다른 사용자 리뷰를 통해 여행코스 </a:t>
            </a:r>
            <a:r>
              <a:rPr lang="ko-KR" altLang="en-US" dirty="0" smtClean="0">
                <a:solidFill>
                  <a:srgbClr val="404153"/>
                </a:solidFill>
              </a:rPr>
              <a:t>편성</a:t>
            </a:r>
          </a:p>
        </p:txBody>
      </p:sp>
    </p:spTree>
    <p:extLst>
      <p:ext uri="{BB962C8B-B14F-4D97-AF65-F5344CB8AC3E}">
        <p14:creationId xmlns:p14="http://schemas.microsoft.com/office/powerpoint/2010/main" val="26425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27200"/>
            <a:ext cx="9158088" cy="3430800"/>
          </a:xfrm>
          <a:prstGeom prst="rect">
            <a:avLst/>
          </a:prstGeom>
          <a:solidFill>
            <a:srgbClr val="F8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55710" y="764704"/>
            <a:ext cx="8846668" cy="0"/>
          </a:xfrm>
          <a:prstGeom prst="line">
            <a:avLst/>
          </a:prstGeom>
          <a:ln>
            <a:solidFill>
              <a:srgbClr val="4041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544" y="26064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404153"/>
                </a:solidFill>
              </a:rPr>
              <a:t>Postrip</a:t>
            </a:r>
            <a:r>
              <a:rPr lang="ko-KR" altLang="en-US" dirty="0" smtClean="0">
                <a:solidFill>
                  <a:srgbClr val="404153"/>
                </a:solidFill>
              </a:rPr>
              <a:t> 후기작성</a:t>
            </a:r>
            <a:endParaRPr lang="ko-KR" altLang="en-US" dirty="0">
              <a:solidFill>
                <a:srgbClr val="4041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360" y="3944090"/>
            <a:ext cx="7417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404153"/>
                </a:solidFill>
              </a:rPr>
              <a:t>실명제 후기작성</a:t>
            </a:r>
            <a:endParaRPr lang="en-US" altLang="ko-KR" dirty="0" smtClean="0">
              <a:solidFill>
                <a:srgbClr val="404153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 smtClean="0">
              <a:solidFill>
                <a:srgbClr val="404153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404153"/>
                </a:solidFill>
              </a:rPr>
              <a:t>개인이 여행한 일정을 공유하기</a:t>
            </a:r>
            <a:endParaRPr lang="en-US" altLang="ko-KR" dirty="0" smtClean="0">
              <a:solidFill>
                <a:srgbClr val="404153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 smtClean="0">
              <a:solidFill>
                <a:srgbClr val="404153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404153"/>
                </a:solidFill>
              </a:rPr>
              <a:t>좋았던 </a:t>
            </a:r>
            <a:r>
              <a:rPr lang="ko-KR" altLang="en-US" dirty="0">
                <a:solidFill>
                  <a:srgbClr val="404153"/>
                </a:solidFill>
              </a:rPr>
              <a:t>점</a:t>
            </a:r>
            <a:r>
              <a:rPr lang="en-US" altLang="ko-KR" dirty="0">
                <a:solidFill>
                  <a:srgbClr val="404153"/>
                </a:solidFill>
              </a:rPr>
              <a:t>, </a:t>
            </a:r>
            <a:r>
              <a:rPr lang="ko-KR" altLang="en-US" dirty="0">
                <a:solidFill>
                  <a:srgbClr val="404153"/>
                </a:solidFill>
              </a:rPr>
              <a:t>아쉬웠던 점을 통해 추억기록</a:t>
            </a:r>
            <a:r>
              <a:rPr lang="en-US" altLang="ko-KR" dirty="0">
                <a:solidFill>
                  <a:srgbClr val="404153"/>
                </a:solidFill>
              </a:rPr>
              <a:t>, </a:t>
            </a:r>
            <a:r>
              <a:rPr lang="ko-KR" altLang="en-US" dirty="0" err="1" smtClean="0">
                <a:solidFill>
                  <a:srgbClr val="404153"/>
                </a:solidFill>
              </a:rPr>
              <a:t>메모링</a:t>
            </a:r>
            <a:endParaRPr lang="en-US" altLang="ko-KR" dirty="0" smtClean="0">
              <a:solidFill>
                <a:srgbClr val="404153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 smtClean="0">
              <a:solidFill>
                <a:srgbClr val="404153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404153"/>
                </a:solidFill>
              </a:rPr>
              <a:t>다른 </a:t>
            </a:r>
            <a:r>
              <a:rPr lang="ko-KR" altLang="en-US" dirty="0">
                <a:solidFill>
                  <a:srgbClr val="404153"/>
                </a:solidFill>
              </a:rPr>
              <a:t>사용자를 통해 후기 </a:t>
            </a:r>
            <a:r>
              <a:rPr lang="ko-KR" altLang="en-US" dirty="0" smtClean="0">
                <a:solidFill>
                  <a:srgbClr val="404153"/>
                </a:solidFill>
              </a:rPr>
              <a:t>추천에 따른 </a:t>
            </a:r>
            <a:r>
              <a:rPr lang="ko-KR" altLang="en-US" dirty="0" err="1" smtClean="0">
                <a:solidFill>
                  <a:srgbClr val="404153"/>
                </a:solidFill>
              </a:rPr>
              <a:t>리워드</a:t>
            </a:r>
            <a:r>
              <a:rPr lang="ko-KR" altLang="en-US" dirty="0" smtClean="0">
                <a:solidFill>
                  <a:srgbClr val="404153"/>
                </a:solidFill>
              </a:rPr>
              <a:t> 제공</a:t>
            </a:r>
            <a:endParaRPr lang="en-US" altLang="ko-KR" dirty="0" smtClean="0">
              <a:solidFill>
                <a:srgbClr val="404153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00" y="1052736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58088" cy="6858000"/>
          </a:xfrm>
          <a:prstGeom prst="rect">
            <a:avLst/>
          </a:prstGeom>
          <a:solidFill>
            <a:srgbClr val="F8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55710" y="764704"/>
            <a:ext cx="8846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544" y="26064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Postrip</a:t>
            </a:r>
            <a:r>
              <a:rPr lang="ko-KR" altLang="en-US" dirty="0" smtClean="0">
                <a:solidFill>
                  <a:schemeClr val="bg1"/>
                </a:solidFill>
              </a:rPr>
              <a:t> 추후기능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556792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rgbClr val="404153"/>
                </a:solidFill>
              </a:rPr>
              <a:t>위치별</a:t>
            </a:r>
            <a:r>
              <a:rPr lang="ko-KR" altLang="en-US" sz="2000" dirty="0" smtClean="0">
                <a:solidFill>
                  <a:srgbClr val="404153"/>
                </a:solidFill>
              </a:rPr>
              <a:t> </a:t>
            </a:r>
            <a:r>
              <a:rPr lang="ko-KR" altLang="en-US" sz="2000" dirty="0" err="1">
                <a:solidFill>
                  <a:srgbClr val="404153"/>
                </a:solidFill>
              </a:rPr>
              <a:t>맛집</a:t>
            </a:r>
            <a:r>
              <a:rPr lang="en-US" altLang="ko-KR" sz="2000" dirty="0">
                <a:solidFill>
                  <a:srgbClr val="404153"/>
                </a:solidFill>
              </a:rPr>
              <a:t>, </a:t>
            </a:r>
            <a:r>
              <a:rPr lang="ko-KR" altLang="en-US" sz="2000" dirty="0">
                <a:solidFill>
                  <a:srgbClr val="404153"/>
                </a:solidFill>
              </a:rPr>
              <a:t>숙박 </a:t>
            </a:r>
            <a:r>
              <a:rPr lang="ko-KR" altLang="en-US" sz="2000" dirty="0" smtClean="0">
                <a:solidFill>
                  <a:srgbClr val="404153"/>
                </a:solidFill>
              </a:rPr>
              <a:t>안</a:t>
            </a:r>
            <a:r>
              <a:rPr lang="ko-KR" altLang="en-US" sz="2000" dirty="0">
                <a:solidFill>
                  <a:srgbClr val="404153"/>
                </a:solidFill>
              </a:rPr>
              <a:t>내</a:t>
            </a:r>
            <a:endParaRPr lang="en-US" altLang="ko-KR" sz="2000" dirty="0" smtClean="0">
              <a:solidFill>
                <a:srgbClr val="404153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>
              <a:solidFill>
                <a:srgbClr val="404153"/>
              </a:solidFill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404153"/>
                </a:solidFill>
              </a:rPr>
              <a:t>직원들을 </a:t>
            </a:r>
            <a:r>
              <a:rPr lang="ko-KR" altLang="en-US" sz="2000" dirty="0">
                <a:solidFill>
                  <a:srgbClr val="404153"/>
                </a:solidFill>
              </a:rPr>
              <a:t>통해 </a:t>
            </a:r>
            <a:r>
              <a:rPr lang="en-US" altLang="ko-KR" sz="2000" dirty="0">
                <a:solidFill>
                  <a:srgbClr val="404153"/>
                </a:solidFill>
              </a:rPr>
              <a:t>Full Course </a:t>
            </a:r>
            <a:r>
              <a:rPr lang="ko-KR" altLang="en-US" sz="2000" dirty="0" smtClean="0">
                <a:solidFill>
                  <a:srgbClr val="404153"/>
                </a:solidFill>
              </a:rPr>
              <a:t>만들기</a:t>
            </a:r>
            <a:endParaRPr lang="en-US" altLang="ko-KR" sz="2000" dirty="0" smtClean="0">
              <a:solidFill>
                <a:srgbClr val="404153"/>
              </a:solidFill>
            </a:endParaRPr>
          </a:p>
          <a:p>
            <a:pPr marL="342900" indent="-342900" fontAlgn="base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404153"/>
              </a:solidFill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404153"/>
                </a:solidFill>
              </a:rPr>
              <a:t>사용자들이 </a:t>
            </a:r>
            <a:r>
              <a:rPr lang="ko-KR" altLang="en-US" sz="2000" dirty="0">
                <a:solidFill>
                  <a:srgbClr val="404153"/>
                </a:solidFill>
              </a:rPr>
              <a:t>올린 리뷰 장소 탐방 후 </a:t>
            </a:r>
            <a:r>
              <a:rPr lang="en-US" altLang="ko-KR" sz="2000" dirty="0">
                <a:solidFill>
                  <a:srgbClr val="404153"/>
                </a:solidFill>
              </a:rPr>
              <a:t>Full Course </a:t>
            </a:r>
            <a:r>
              <a:rPr lang="ko-KR" altLang="en-US" sz="2000" dirty="0" smtClean="0">
                <a:solidFill>
                  <a:srgbClr val="404153"/>
                </a:solidFill>
              </a:rPr>
              <a:t>제공</a:t>
            </a:r>
            <a:endParaRPr lang="en-US" altLang="ko-KR" sz="2000" dirty="0" smtClean="0">
              <a:solidFill>
                <a:srgbClr val="404153"/>
              </a:solidFill>
            </a:endParaRPr>
          </a:p>
          <a:p>
            <a:pPr marL="342900" indent="-342900" fontAlgn="base">
              <a:buFont typeface="Arial" pitchFamily="34" charset="0"/>
              <a:buChar char="•"/>
            </a:pPr>
            <a:endParaRPr lang="en-US" altLang="ko-KR" sz="2000" dirty="0">
              <a:solidFill>
                <a:srgbClr val="404153"/>
              </a:solidFill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404153"/>
                </a:solidFill>
              </a:rPr>
              <a:t>날씨 및 교통편 </a:t>
            </a:r>
            <a:r>
              <a:rPr lang="ko-KR" altLang="en-US" sz="2000" dirty="0" smtClean="0">
                <a:solidFill>
                  <a:srgbClr val="404153"/>
                </a:solidFill>
              </a:rPr>
              <a:t>안내</a:t>
            </a:r>
            <a:endParaRPr lang="en-US" altLang="ko-KR" sz="2000" dirty="0" smtClean="0">
              <a:solidFill>
                <a:srgbClr val="404153"/>
              </a:solidFill>
            </a:endParaRPr>
          </a:p>
          <a:p>
            <a:pPr marL="342900" indent="-342900" fontAlgn="base">
              <a:buFont typeface="Arial" pitchFamily="34" charset="0"/>
              <a:buChar char="•"/>
            </a:pPr>
            <a:endParaRPr lang="en-US" altLang="ko-KR" sz="2000" dirty="0">
              <a:solidFill>
                <a:srgbClr val="404153"/>
              </a:solidFill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404153"/>
                </a:solidFill>
              </a:rPr>
              <a:t>방문한 나라 체크 표시</a:t>
            </a:r>
            <a:endParaRPr lang="en-US" altLang="ko-KR" sz="2000" dirty="0" smtClean="0">
              <a:solidFill>
                <a:srgbClr val="4041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516216" cy="6858000"/>
          </a:xfrm>
          <a:prstGeom prst="rect">
            <a:avLst/>
          </a:prstGeom>
          <a:solidFill>
            <a:srgbClr val="658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92999" y="755993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404153"/>
                </a:solidFill>
              </a:rPr>
              <a:t>HappyMedi</a:t>
            </a:r>
            <a:endParaRPr lang="ko-KR" altLang="en-US" sz="3200" dirty="0">
              <a:solidFill>
                <a:srgbClr val="40415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4564469"/>
            <a:ext cx="5400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solidFill>
                  <a:schemeClr val="bg1"/>
                </a:solidFill>
              </a:rPr>
              <a:t>Medical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27200"/>
            <a:ext cx="9158088" cy="3430800"/>
          </a:xfrm>
          <a:prstGeom prst="rect">
            <a:avLst/>
          </a:prstGeom>
          <a:solidFill>
            <a:srgbClr val="658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55710" y="764704"/>
            <a:ext cx="8846668" cy="0"/>
          </a:xfrm>
          <a:prstGeom prst="line">
            <a:avLst/>
          </a:prstGeom>
          <a:ln>
            <a:solidFill>
              <a:srgbClr val="4041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544" y="26064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404153"/>
                </a:solidFill>
              </a:rPr>
              <a:t>HappyMedi</a:t>
            </a:r>
            <a:r>
              <a:rPr lang="en-US" altLang="ko-KR" dirty="0" smtClean="0">
                <a:solidFill>
                  <a:srgbClr val="404153"/>
                </a:solidFill>
              </a:rPr>
              <a:t> </a:t>
            </a:r>
            <a:r>
              <a:rPr lang="ko-KR" altLang="en-US" dirty="0" smtClean="0"/>
              <a:t>의료내역기록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</a:p>
          <a:p>
            <a:r>
              <a:rPr lang="ko-KR" altLang="en-US" dirty="0" smtClean="0">
                <a:solidFill>
                  <a:srgbClr val="404153"/>
                </a:solidFill>
              </a:rPr>
              <a:t> </a:t>
            </a:r>
            <a:endParaRPr lang="ko-KR" altLang="en-US" dirty="0">
              <a:solidFill>
                <a:srgbClr val="404153"/>
              </a:solidFill>
            </a:endParaRPr>
          </a:p>
        </p:txBody>
      </p:sp>
      <p:pic>
        <p:nvPicPr>
          <p:cNvPr id="7" name="그림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7829"/>
            <a:ext cx="2160000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008533"/>
            <a:ext cx="2160000" cy="22092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360" y="3944090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환자의 </a:t>
            </a:r>
            <a:r>
              <a:rPr lang="ko-KR" altLang="en-US" dirty="0">
                <a:solidFill>
                  <a:schemeClr val="bg1"/>
                </a:solidFill>
              </a:rPr>
              <a:t>정보 입력 및 삭제 및 수정 기능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조작할 때 </a:t>
            </a:r>
            <a:r>
              <a:rPr lang="ko-KR" altLang="en-US" dirty="0">
                <a:solidFill>
                  <a:schemeClr val="bg1"/>
                </a:solidFill>
              </a:rPr>
              <a:t>암호화 </a:t>
            </a:r>
            <a:r>
              <a:rPr lang="ko-KR" altLang="en-US" dirty="0" smtClean="0">
                <a:solidFill>
                  <a:schemeClr val="bg1"/>
                </a:solidFill>
              </a:rPr>
              <a:t>필수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fontAlgn="base"/>
            <a:endParaRPr lang="en-US" altLang="ko-KR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개인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사고이력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진료기간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진료병원 및 의사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병명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처방전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로그인 필수 개인정보입력 및 확인 부가기능</a:t>
            </a:r>
            <a:endParaRPr lang="ko-KR" altLang="en-US" b="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34172" y="1124744"/>
            <a:ext cx="1403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정보 입력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3616" y="2847617"/>
            <a:ext cx="129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정보 조회</a:t>
            </a:r>
            <a:endParaRPr lang="ko-KR" altLang="en-US" b="0" dirty="0" smtClean="0">
              <a:effectLst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987584" y="1844824"/>
            <a:ext cx="2880320" cy="0"/>
          </a:xfrm>
          <a:prstGeom prst="straightConnector1">
            <a:avLst/>
          </a:prstGeom>
          <a:ln>
            <a:solidFill>
              <a:srgbClr val="40415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>
            <a:off x="3059832" y="2708920"/>
            <a:ext cx="2880320" cy="0"/>
          </a:xfrm>
          <a:prstGeom prst="straightConnector1">
            <a:avLst/>
          </a:prstGeom>
          <a:ln>
            <a:solidFill>
              <a:srgbClr val="40415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27200"/>
            <a:ext cx="9158088" cy="3430800"/>
          </a:xfrm>
          <a:prstGeom prst="rect">
            <a:avLst/>
          </a:prstGeom>
          <a:solidFill>
            <a:srgbClr val="658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55710" y="764704"/>
            <a:ext cx="8846668" cy="0"/>
          </a:xfrm>
          <a:prstGeom prst="line">
            <a:avLst/>
          </a:prstGeom>
          <a:ln>
            <a:solidFill>
              <a:srgbClr val="4041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544" y="26064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404153"/>
                </a:solidFill>
              </a:rPr>
              <a:t>HappyMedi</a:t>
            </a:r>
            <a:r>
              <a:rPr lang="en-US" altLang="ko-KR" dirty="0" smtClean="0">
                <a:solidFill>
                  <a:srgbClr val="404153"/>
                </a:solidFill>
              </a:rPr>
              <a:t> </a:t>
            </a:r>
            <a:r>
              <a:rPr lang="ko-KR" altLang="en-US" dirty="0" smtClean="0"/>
              <a:t>의료기관 안내</a:t>
            </a:r>
            <a:r>
              <a:rPr lang="ko-KR" altLang="en-US" dirty="0" smtClean="0">
                <a:solidFill>
                  <a:srgbClr val="404153"/>
                </a:solidFill>
              </a:rPr>
              <a:t> </a:t>
            </a:r>
            <a:endParaRPr lang="ko-KR" altLang="en-US" dirty="0">
              <a:solidFill>
                <a:srgbClr val="404153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00" y="980728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360" y="3926152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병원 및 약국 안내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b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진료 예약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b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0" dirty="0" smtClean="0">
                <a:solidFill>
                  <a:schemeClr val="bg1"/>
                </a:solidFill>
                <a:effectLst/>
              </a:rPr>
              <a:t>의료 상식 제공</a:t>
            </a:r>
            <a:endParaRPr lang="en-US" altLang="ko-KR" b="0" dirty="0" smtClean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72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185</Words>
  <Application>Microsoft Office PowerPoint</Application>
  <PresentationFormat>화면 슬라이드 쇼(4:3)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62</cp:revision>
  <dcterms:created xsi:type="dcterms:W3CDTF">2019-07-09T07:10:44Z</dcterms:created>
  <dcterms:modified xsi:type="dcterms:W3CDTF">2019-07-10T00:00:30Z</dcterms:modified>
</cp:coreProperties>
</file>