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d54226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d54226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d54226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d54226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d54226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d54226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d54226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d54226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d54226e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d54226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d54226e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d54226e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d54226e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d54226e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 기반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전자투표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국민의, 국민에 의한, 국민을 위한 공정한 선거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블록체인과 투표와의 관련성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블록체인의 블록은 ‘소규모 데이터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작은 데이터를 체인화,  불특정다수의 분산저장을 창구화한 후,  데이터의 각종 불법행위를 미연에 감지해 내는 시스템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블록체인의 최상위 명분은 ‘신뢰’와 ‘보안’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별도의 중개자 없이 참가자(노드) 공동으로 기록·검증을 영위함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700"/>
              <a:t>=&gt;블록체인은 업무의 효율성을 지향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700"/>
              <a:t>중앙 탈피 적 분산식 업무를 적용,  노드 개별로 기록 원장 등을 보관 후,  보관된 자료는 새 거래 내역에 반영해 갱신 시 적용하게 됨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700"/>
              <a:t>해킹의 리스크가 절감되고,  무엇보다 기존 데이터 관리기관에 드는 비용이 줄어드는 장점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기사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&lt;10&gt;블록체인, 4차 산업 핵심 기술되다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…(생략)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0000"/>
                </a:solidFill>
              </a:rPr>
              <a:t>중앙선거관리위원회</a:t>
            </a:r>
            <a:r>
              <a:rPr lang="ko" sz="1400"/>
              <a:t>는 </a:t>
            </a:r>
            <a:r>
              <a:rPr lang="ko" sz="1400">
                <a:solidFill>
                  <a:srgbClr val="FF0000"/>
                </a:solidFill>
              </a:rPr>
              <a:t>블록체인 기반의 ‘온라인 선거시스템’</a:t>
            </a:r>
            <a:r>
              <a:rPr lang="ko" sz="1400"/>
              <a:t>을 도입했다. 블록체인의 아이덴티티기도 한 신뢰와 투명성을 바탕으로 유권자 인증, 투표결과 저장 및 검증 과정을 블록체인 기술에 투영한다. 우선 국가 단위가 아닌 민간분야의 범주로 시범 운영 뒤, 테스트 결과에 따라 적용 범위를 점차 확대해나간다는 방침이다.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…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출처 : 대구일보 김종윤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(http://www.idaegu.com/newsView/idg201903110126)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벤치마킹할 사이트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ksd 한국예탁결제원 전자투표시스템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https://evote.ksd.or.kr/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87" y="0"/>
            <a:ext cx="4843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244" y="0"/>
            <a:ext cx="47235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1948900" y="391350"/>
            <a:ext cx="421800" cy="35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4793600" y="1367525"/>
            <a:ext cx="421800" cy="35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948900" y="3097125"/>
            <a:ext cx="421800" cy="35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