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2" r:id="rId5"/>
    <p:sldId id="263" r:id="rId6"/>
    <p:sldId id="258" r:id="rId7"/>
    <p:sldId id="266" r:id="rId8"/>
    <p:sldId id="267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7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5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FC29-A70B-4846-A66B-2AE707E4911D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5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Cloud + </a:t>
            </a:r>
            <a:r>
              <a:rPr lang="en-GB" dirty="0" err="1" smtClean="0"/>
              <a:t>BigData</a:t>
            </a:r>
            <a:r>
              <a:rPr lang="en-GB" dirty="0" smtClean="0"/>
              <a:t> + ML + </a:t>
            </a:r>
            <a:r>
              <a:rPr lang="en-GB" dirty="0" err="1" smtClean="0"/>
              <a:t>Iot</a:t>
            </a:r>
            <a:r>
              <a:rPr lang="en-GB" dirty="0" smtClean="0"/>
              <a:t> =</a:t>
            </a:r>
          </a:p>
          <a:p>
            <a:r>
              <a:rPr lang="en-GB" dirty="0" err="1" smtClean="0"/>
              <a:t>DSaaS</a:t>
            </a:r>
            <a:r>
              <a:rPr lang="en-GB" dirty="0" smtClean="0"/>
              <a:t> = Data Science as a Service </a:t>
            </a:r>
            <a:endParaRPr lang="en-GB" dirty="0"/>
          </a:p>
        </p:txBody>
      </p:sp>
      <p:sp>
        <p:nvSpPr>
          <p:cNvPr id="4" name="Heart 3"/>
          <p:cNvSpPr/>
          <p:nvPr/>
        </p:nvSpPr>
        <p:spPr>
          <a:xfrm>
            <a:off x="5663821" y="1825625"/>
            <a:ext cx="545911" cy="518615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6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scrierea</a:t>
            </a:r>
            <a:r>
              <a:rPr lang="en-GB" dirty="0"/>
              <a:t> </a:t>
            </a:r>
            <a:r>
              <a:rPr lang="en-GB" dirty="0" err="1"/>
              <a:t>aplicatiilor</a:t>
            </a:r>
            <a:r>
              <a:rPr lang="en-GB" dirty="0"/>
              <a:t> in spark </a:t>
            </a:r>
            <a:r>
              <a:rPr lang="en-GB" dirty="0" err="1"/>
              <a:t>este</a:t>
            </a:r>
            <a:r>
              <a:rPr lang="en-GB" dirty="0"/>
              <a:t> ca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cautarea</a:t>
            </a:r>
            <a:r>
              <a:rPr lang="en-GB" dirty="0"/>
              <a:t> </a:t>
            </a:r>
            <a:r>
              <a:rPr lang="en-GB" dirty="0" err="1"/>
              <a:t>sufletului</a:t>
            </a:r>
            <a:r>
              <a:rPr lang="en-GB" dirty="0"/>
              <a:t> </a:t>
            </a:r>
            <a:r>
              <a:rPr lang="en-GB" dirty="0" err="1" smtClean="0"/>
              <a:t>pereche</a:t>
            </a:r>
            <a:r>
              <a:rPr lang="en-GB" dirty="0" smtClean="0"/>
              <a:t> </a:t>
            </a:r>
            <a:r>
              <a:rPr lang="en-GB" dirty="0" err="1"/>
              <a:t>pe</a:t>
            </a:r>
            <a:r>
              <a:rPr lang="en-GB" dirty="0"/>
              <a:t> tinder: </a:t>
            </a:r>
            <a:r>
              <a:rPr lang="en-GB" dirty="0" err="1"/>
              <a:t>stii</a:t>
            </a:r>
            <a:r>
              <a:rPr lang="en-GB" dirty="0"/>
              <a:t> ca </a:t>
            </a:r>
            <a:r>
              <a:rPr lang="en-GB" dirty="0" err="1"/>
              <a:t>sansele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o </a:t>
            </a:r>
            <a:r>
              <a:rPr lang="en-GB" dirty="0" err="1"/>
              <a:t>faci</a:t>
            </a:r>
            <a:r>
              <a:rPr lang="en-GB" dirty="0"/>
              <a:t> </a:t>
            </a:r>
            <a:r>
              <a:rPr lang="en-GB" dirty="0" err="1"/>
              <a:t>oricum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.. din </a:t>
            </a:r>
            <a:r>
              <a:rPr lang="en-GB" dirty="0" err="1"/>
              <a:t>cand</a:t>
            </a:r>
            <a:r>
              <a:rPr lang="en-GB" dirty="0"/>
              <a:t> in </a:t>
            </a:r>
            <a:r>
              <a:rPr lang="en-GB" dirty="0" err="1"/>
              <a:t>cand</a:t>
            </a:r>
            <a:r>
              <a:rPr lang="en-GB" dirty="0"/>
              <a:t> </a:t>
            </a:r>
            <a:r>
              <a:rPr lang="en-GB" dirty="0" err="1"/>
              <a:t>reusesti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o </a:t>
            </a:r>
            <a:r>
              <a:rPr lang="en-GB" dirty="0" err="1"/>
              <a:t>faci</a:t>
            </a:r>
            <a:r>
              <a:rPr lang="en-GB" dirty="0"/>
              <a:t> cum </a:t>
            </a:r>
            <a:r>
              <a:rPr lang="en-GB" dirty="0" err="1"/>
              <a:t>trebuie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tot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intrebi</a:t>
            </a:r>
            <a:r>
              <a:rPr lang="en-GB" dirty="0"/>
              <a:t> cat de </a:t>
            </a:r>
            <a:r>
              <a:rPr lang="en-GB" dirty="0" err="1"/>
              <a:t>mult</a:t>
            </a:r>
            <a:r>
              <a:rPr lang="en-GB" dirty="0"/>
              <a:t> 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dureze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74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 err="1" smtClean="0"/>
              <a:t>Avantaje</a:t>
            </a:r>
            <a:r>
              <a:rPr lang="en-GB" dirty="0" smtClean="0"/>
              <a:t> ale spark (vs </a:t>
            </a:r>
            <a:r>
              <a:rPr lang="en-GB" dirty="0" err="1" smtClean="0"/>
              <a:t>hadoop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sau</a:t>
            </a:r>
            <a:r>
              <a:rPr lang="en-GB" dirty="0" smtClean="0"/>
              <a:t> cum a </a:t>
            </a:r>
            <a:r>
              <a:rPr lang="en-GB" dirty="0" err="1" smtClean="0"/>
              <a:t>aparut</a:t>
            </a:r>
            <a:r>
              <a:rPr lang="en-GB" dirty="0" smtClean="0"/>
              <a:t> spark (</a:t>
            </a:r>
            <a:r>
              <a:rPr lang="en-GB" dirty="0" err="1" smtClean="0"/>
              <a:t>ce</a:t>
            </a:r>
            <a:r>
              <a:rPr lang="en-GB" dirty="0" smtClean="0"/>
              <a:t> problem </a:t>
            </a:r>
            <a:r>
              <a:rPr lang="en-GB" dirty="0" err="1" smtClean="0"/>
              <a:t>erau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cum a </a:t>
            </a:r>
            <a:r>
              <a:rPr lang="en-GB" dirty="0" err="1" smtClean="0"/>
              <a:t>incercat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le </a:t>
            </a:r>
            <a:r>
              <a:rPr lang="en-GB" dirty="0" err="1" smtClean="0"/>
              <a:t>rezolve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fost</a:t>
            </a:r>
            <a:r>
              <a:rPr lang="en-GB" dirty="0" smtClean="0"/>
              <a:t> </a:t>
            </a:r>
            <a:r>
              <a:rPr lang="en-GB" dirty="0" err="1" smtClean="0"/>
              <a:t>lucrarea</a:t>
            </a:r>
            <a:r>
              <a:rPr lang="en-GB" dirty="0" smtClean="0"/>
              <a:t> de </a:t>
            </a:r>
            <a:r>
              <a:rPr lang="en-GB" dirty="0" err="1" smtClean="0"/>
              <a:t>doctorat</a:t>
            </a:r>
            <a:r>
              <a:rPr lang="en-GB" dirty="0" smtClean="0"/>
              <a:t> a </a:t>
            </a:r>
            <a:r>
              <a:rPr lang="en-GB" dirty="0" err="1" smtClean="0"/>
              <a:t>unui</a:t>
            </a:r>
            <a:r>
              <a:rPr lang="en-GB" dirty="0" smtClean="0"/>
              <a:t> roman: </a:t>
            </a:r>
            <a:r>
              <a:rPr lang="en-GB" dirty="0" err="1" smtClean="0"/>
              <a:t>Matei</a:t>
            </a:r>
            <a:r>
              <a:rPr lang="en-GB" dirty="0" smtClean="0"/>
              <a:t> </a:t>
            </a:r>
            <a:r>
              <a:rPr lang="en-GB" dirty="0" err="1" smtClean="0"/>
              <a:t>Zaharia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69" y="3826276"/>
            <a:ext cx="4334556" cy="27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intro- doc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Cand</a:t>
            </a:r>
            <a:r>
              <a:rPr lang="en-GB" dirty="0" smtClean="0"/>
              <a:t> a </a:t>
            </a:r>
            <a:r>
              <a:rPr lang="en-GB" dirty="0" err="1" smtClean="0"/>
              <a:t>aparut</a:t>
            </a:r>
            <a:r>
              <a:rPr lang="en-GB" dirty="0" smtClean="0"/>
              <a:t> </a:t>
            </a:r>
            <a:r>
              <a:rPr lang="en-GB" dirty="0" err="1" smtClean="0"/>
              <a:t>termenul</a:t>
            </a:r>
            <a:r>
              <a:rPr lang="en-GB" dirty="0" smtClean="0"/>
              <a:t> de Big Data, Apache </a:t>
            </a:r>
            <a:r>
              <a:rPr lang="en-GB" dirty="0" err="1" smtClean="0"/>
              <a:t>Haddop</a:t>
            </a:r>
            <a:r>
              <a:rPr lang="en-GB" dirty="0" smtClean="0"/>
              <a:t> nu a </a:t>
            </a:r>
            <a:r>
              <a:rPr lang="en-GB" dirty="0" err="1" smtClean="0"/>
              <a:t>fost</a:t>
            </a:r>
            <a:r>
              <a:rPr lang="en-GB" dirty="0" smtClean="0"/>
              <a:t> "un </a:t>
            </a:r>
            <a:r>
              <a:rPr lang="en-GB" dirty="0" err="1" smtClean="0"/>
              <a:t>elefant</a:t>
            </a:r>
            <a:r>
              <a:rPr lang="en-GB" dirty="0" smtClean="0"/>
              <a:t> din camera". Hadoop a </a:t>
            </a:r>
            <a:r>
              <a:rPr lang="en-GB" dirty="0" err="1" smtClean="0"/>
              <a:t>fost</a:t>
            </a:r>
            <a:r>
              <a:rPr lang="en-GB" dirty="0" smtClean="0"/>
              <a:t> camera. Dar </a:t>
            </a:r>
            <a:r>
              <a:rPr lang="en-GB" dirty="0" err="1" smtClean="0"/>
              <a:t>lucrurile</a:t>
            </a:r>
            <a:r>
              <a:rPr lang="en-GB" dirty="0" smtClean="0"/>
              <a:t> </a:t>
            </a:r>
            <a:r>
              <a:rPr lang="en-GB" dirty="0" err="1" smtClean="0"/>
              <a:t>incetul</a:t>
            </a:r>
            <a:r>
              <a:rPr lang="en-GB" dirty="0" smtClean="0"/>
              <a:t> cu </a:t>
            </a:r>
            <a:r>
              <a:rPr lang="en-GB" dirty="0" err="1" smtClean="0"/>
              <a:t>incetul</a:t>
            </a:r>
            <a:r>
              <a:rPr lang="en-GB" dirty="0" smtClean="0"/>
              <a:t> s-au </a:t>
            </a:r>
            <a:r>
              <a:rPr lang="en-GB" dirty="0" err="1" smtClean="0"/>
              <a:t>schimbat</a:t>
            </a:r>
            <a:r>
              <a:rPr lang="en-GB" dirty="0" smtClean="0"/>
              <a:t>. Si a </a:t>
            </a:r>
            <a:r>
              <a:rPr lang="en-GB" dirty="0" err="1" smtClean="0"/>
              <a:t>aparut</a:t>
            </a:r>
            <a:r>
              <a:rPr lang="en-GB" dirty="0" smtClean="0"/>
              <a:t> Apache </a:t>
            </a:r>
            <a:r>
              <a:rPr lang="en-GB" dirty="0" smtClean="0"/>
              <a:t>Spark.</a:t>
            </a:r>
          </a:p>
          <a:p>
            <a:r>
              <a:rPr lang="en-GB" dirty="0" smtClean="0"/>
              <a:t>La </a:t>
            </a:r>
            <a:endParaRPr lang="en-GB" dirty="0" smtClean="0"/>
          </a:p>
          <a:p>
            <a:r>
              <a:rPr lang="en-GB" dirty="0" smtClean="0"/>
              <a:t>Cum </a:t>
            </a:r>
            <a:r>
              <a:rPr lang="en-GB" dirty="0" smtClean="0"/>
              <a:t>a </a:t>
            </a:r>
            <a:r>
              <a:rPr lang="en-GB" dirty="0" err="1" smtClean="0"/>
              <a:t>aparut</a:t>
            </a:r>
            <a:r>
              <a:rPr lang="en-GB" dirty="0" smtClean="0"/>
              <a:t>? </a:t>
            </a:r>
          </a:p>
          <a:p>
            <a:pPr lvl="1"/>
            <a:r>
              <a:rPr lang="en-GB" dirty="0" err="1" smtClean="0"/>
              <a:t>Matei</a:t>
            </a:r>
            <a:r>
              <a:rPr lang="en-GB" dirty="0" smtClean="0"/>
              <a:t> </a:t>
            </a:r>
            <a:r>
              <a:rPr lang="en-GB" dirty="0" err="1" smtClean="0"/>
              <a:t>Zaharia</a:t>
            </a:r>
            <a:endParaRPr lang="en-GB" dirty="0" smtClean="0"/>
          </a:p>
          <a:p>
            <a:pPr lvl="1"/>
            <a:r>
              <a:rPr lang="en-GB" dirty="0"/>
              <a:t>http://www.kdnuggets.com/2015/05/interview-matei-zaharia-creator-apache-spark.html</a:t>
            </a:r>
          </a:p>
        </p:txBody>
      </p:sp>
    </p:spTree>
    <p:extLst>
      <p:ext uri="{BB962C8B-B14F-4D97-AF65-F5344CB8AC3E}">
        <p14:creationId xmlns:p14="http://schemas.microsoft.com/office/powerpoint/2010/main" val="39746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spark?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doar</a:t>
            </a:r>
            <a:r>
              <a:rPr lang="en-GB" dirty="0" smtClean="0"/>
              <a:t> un alt framework. La </a:t>
            </a:r>
            <a:r>
              <a:rPr lang="en-GB" dirty="0" err="1" smtClean="0"/>
              <a:t>fel</a:t>
            </a:r>
            <a:r>
              <a:rPr lang="en-GB" dirty="0" smtClean="0"/>
              <a:t> ca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MapReduce</a:t>
            </a:r>
            <a:r>
              <a:rPr lang="en-GB" dirty="0" smtClean="0"/>
              <a:t>, </a:t>
            </a:r>
            <a:r>
              <a:rPr lang="en-GB" dirty="0" err="1" smtClean="0"/>
              <a:t>ruleaza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sisteme</a:t>
            </a:r>
            <a:r>
              <a:rPr lang="en-GB" dirty="0" smtClean="0"/>
              <a:t> </a:t>
            </a:r>
            <a:r>
              <a:rPr lang="en-GB" dirty="0" err="1" smtClean="0"/>
              <a:t>distribuite</a:t>
            </a:r>
            <a:r>
              <a:rPr lang="en-GB" dirty="0" smtClean="0"/>
              <a:t> de </a:t>
            </a:r>
            <a:r>
              <a:rPr lang="en-GB" dirty="0" err="1" smtClean="0"/>
              <a:t>fisier</a:t>
            </a:r>
            <a:r>
              <a:rPr lang="en-GB" dirty="0" smtClean="0"/>
              <a:t> </a:t>
            </a:r>
            <a:r>
              <a:rPr lang="en-GB" dirty="0" err="1" smtClean="0"/>
              <a:t>dintr</a:t>
            </a:r>
            <a:r>
              <a:rPr lang="en-GB" dirty="0" smtClean="0"/>
              <a:t>-un cluster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proceseaza</a:t>
            </a:r>
            <a:r>
              <a:rPr lang="en-GB" dirty="0" smtClean="0"/>
              <a:t> </a:t>
            </a:r>
            <a:r>
              <a:rPr lang="en-GB" dirty="0" err="1" smtClean="0"/>
              <a:t>datele</a:t>
            </a:r>
            <a:r>
              <a:rPr lang="en-GB" dirty="0" smtClean="0"/>
              <a:t> in parallel.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Spark </a:t>
            </a:r>
            <a:r>
              <a:rPr lang="en-GB" dirty="0" err="1" smtClean="0"/>
              <a:t>incearca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tina</a:t>
            </a:r>
            <a:r>
              <a:rPr lang="en-GB" dirty="0" smtClean="0"/>
              <a:t> </a:t>
            </a:r>
            <a:r>
              <a:rPr lang="en-GB" dirty="0" err="1" smtClean="0"/>
              <a:t>datele</a:t>
            </a:r>
            <a:r>
              <a:rPr lang="en-GB" dirty="0" smtClean="0"/>
              <a:t> in </a:t>
            </a:r>
            <a:r>
              <a:rPr lang="en-GB" dirty="0" err="1" smtClean="0"/>
              <a:t>memorie</a:t>
            </a:r>
            <a:r>
              <a:rPr lang="en-GB" dirty="0" smtClean="0"/>
              <a:t>, in </a:t>
            </a:r>
            <a:r>
              <a:rPr lang="en-GB" dirty="0" err="1" smtClean="0"/>
              <a:t>timp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MapReduce</a:t>
            </a:r>
            <a:r>
              <a:rPr lang="en-GB" dirty="0" smtClean="0"/>
              <a:t> face shuffle la date din </a:t>
            </a:r>
            <a:r>
              <a:rPr lang="en-GB" dirty="0" err="1" smtClean="0"/>
              <a:t>memorie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disk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apoi</a:t>
            </a:r>
            <a:r>
              <a:rPr lang="en-GB" dirty="0" smtClean="0"/>
              <a:t> invers (</a:t>
            </a:r>
            <a:r>
              <a:rPr lang="en-GB" dirty="0" err="1" smtClean="0"/>
              <a:t>desen</a:t>
            </a:r>
            <a:r>
              <a:rPr lang="en-GB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Este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usor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scrii</a:t>
            </a:r>
            <a:r>
              <a:rPr lang="en-GB" dirty="0" smtClean="0"/>
              <a:t> cod in Spark.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Map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Reduce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Filter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Join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mtClean="0"/>
              <a:t>GroupBy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03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err="1"/>
              <a:t>ce</a:t>
            </a:r>
            <a:r>
              <a:rPr lang="en-GB" sz="2400" dirty="0"/>
              <a:t> se </a:t>
            </a:r>
            <a:r>
              <a:rPr lang="en-GB" sz="2400" dirty="0" err="1"/>
              <a:t>intampla</a:t>
            </a:r>
            <a:r>
              <a:rPr lang="en-GB" sz="2400" dirty="0"/>
              <a:t> </a:t>
            </a:r>
            <a:r>
              <a:rPr lang="en-GB" sz="2400" dirty="0" err="1"/>
              <a:t>atunci</a:t>
            </a:r>
            <a:r>
              <a:rPr lang="en-GB" sz="2400" dirty="0"/>
              <a:t> </a:t>
            </a:r>
            <a:r>
              <a:rPr lang="en-GB" sz="2400" dirty="0" err="1"/>
              <a:t>cand</a:t>
            </a:r>
            <a:r>
              <a:rPr lang="en-GB" sz="2400" dirty="0"/>
              <a:t> </a:t>
            </a:r>
            <a:r>
              <a:rPr lang="en-GB" sz="2400" dirty="0" err="1"/>
              <a:t>lansezi</a:t>
            </a:r>
            <a:r>
              <a:rPr lang="en-GB" sz="2400" dirty="0"/>
              <a:t> o </a:t>
            </a:r>
            <a:r>
              <a:rPr lang="en-GB" sz="2400" dirty="0" err="1"/>
              <a:t>aplicatie</a:t>
            </a:r>
            <a:r>
              <a:rPr lang="en-GB" sz="2400" dirty="0"/>
              <a:t> spark ? (</a:t>
            </a:r>
            <a:r>
              <a:rPr lang="en-GB" sz="2400" dirty="0" smtClean="0"/>
              <a:t>driver/executors)</a:t>
            </a:r>
            <a:br>
              <a:rPr lang="en-GB" sz="2400" dirty="0" smtClean="0"/>
            </a:br>
            <a:r>
              <a:rPr lang="en-GB" sz="2400" dirty="0" smtClean="0"/>
              <a:t> 	Cine </a:t>
            </a:r>
            <a:r>
              <a:rPr lang="en-GB" sz="2400" dirty="0" err="1"/>
              <a:t>executa</a:t>
            </a:r>
            <a:r>
              <a:rPr lang="en-GB" sz="2400" dirty="0"/>
              <a:t>, de </a:t>
            </a:r>
            <a:r>
              <a:rPr lang="en-GB" sz="2400" dirty="0" err="1"/>
              <a:t>fapt</a:t>
            </a:r>
            <a:r>
              <a:rPr lang="en-GB" sz="2400" dirty="0"/>
              <a:t>, </a:t>
            </a:r>
            <a:r>
              <a:rPr lang="en-GB" sz="2400" dirty="0" err="1"/>
              <a:t>codul</a:t>
            </a:r>
            <a:r>
              <a:rPr lang="en-GB" sz="2400" dirty="0"/>
              <a:t> ? </a:t>
            </a:r>
            <a:br>
              <a:rPr lang="en-GB" sz="2400" dirty="0"/>
            </a:br>
            <a:r>
              <a:rPr lang="en-GB" sz="2400" dirty="0" smtClean="0"/>
              <a:t>	</a:t>
            </a:r>
            <a:r>
              <a:rPr lang="en-GB" sz="2400" dirty="0" err="1" smtClean="0"/>
              <a:t>partitionare</a:t>
            </a:r>
            <a:r>
              <a:rPr lang="en-GB" sz="2400" dirty="0" smtClean="0"/>
              <a:t> </a:t>
            </a:r>
            <a:r>
              <a:rPr lang="en-GB" sz="2400" dirty="0"/>
              <a:t>(</a:t>
            </a:r>
            <a:r>
              <a:rPr lang="en-GB" sz="2400" dirty="0" err="1"/>
              <a:t>daca</a:t>
            </a:r>
            <a:r>
              <a:rPr lang="en-GB" sz="2400" dirty="0"/>
              <a:t> am </a:t>
            </a:r>
            <a:r>
              <a:rPr lang="en-GB" sz="2400" dirty="0" err="1"/>
              <a:t>timp</a:t>
            </a:r>
            <a:r>
              <a:rPr lang="en-GB" sz="2400" dirty="0"/>
              <a:t>: co-</a:t>
            </a:r>
            <a:r>
              <a:rPr lang="en-GB" sz="2400" dirty="0" err="1"/>
              <a:t>partitionare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1026" name="Picture 2" descr="Risultati immagini per spark driver wo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4" y="1817256"/>
            <a:ext cx="7273926" cy="40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cum se </a:t>
            </a:r>
            <a:r>
              <a:rPr lang="en-GB" dirty="0" err="1" smtClean="0"/>
              <a:t>creaza</a:t>
            </a:r>
            <a:r>
              <a:rPr lang="en-GB" dirty="0" smtClean="0"/>
              <a:t> un RDD</a:t>
            </a:r>
          </a:p>
          <a:p>
            <a:pPr lvl="1"/>
            <a:r>
              <a:rPr lang="en-GB" dirty="0" err="1" smtClean="0"/>
              <a:t>citire</a:t>
            </a:r>
            <a:r>
              <a:rPr lang="en-GB" dirty="0" smtClean="0"/>
              <a:t> din </a:t>
            </a:r>
            <a:r>
              <a:rPr lang="en-GB" dirty="0" err="1" smtClean="0"/>
              <a:t>fisier</a:t>
            </a:r>
            <a:endParaRPr lang="en-GB" dirty="0" smtClean="0"/>
          </a:p>
          <a:p>
            <a:pPr lvl="1"/>
            <a:r>
              <a:rPr lang="en-GB" dirty="0" err="1" smtClean="0"/>
              <a:t>prin</a:t>
            </a:r>
            <a:r>
              <a:rPr lang="en-GB" dirty="0" smtClean="0"/>
              <a:t> </a:t>
            </a:r>
            <a:r>
              <a:rPr lang="en-GB" dirty="0" err="1" smtClean="0"/>
              <a:t>apelelarea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paralalize</a:t>
            </a:r>
            <a:r>
              <a:rPr lang="en-GB" dirty="0" smtClean="0"/>
              <a:t>() </a:t>
            </a:r>
            <a:r>
              <a:rPr lang="en-GB" dirty="0" err="1" smtClean="0"/>
              <a:t>asupra</a:t>
            </a:r>
            <a:r>
              <a:rPr lang="en-GB" dirty="0" smtClean="0"/>
              <a:t> </a:t>
            </a:r>
            <a:r>
              <a:rPr lang="en-GB" dirty="0" err="1" smtClean="0"/>
              <a:t>unei</a:t>
            </a:r>
            <a:r>
              <a:rPr lang="en-GB" dirty="0" smtClean="0"/>
              <a:t> </a:t>
            </a:r>
            <a:r>
              <a:rPr lang="en-GB" dirty="0" err="1" smtClean="0"/>
              <a:t>colectii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507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inseamna</a:t>
            </a:r>
            <a:r>
              <a:rPr lang="en-GB" dirty="0"/>
              <a:t> ca spark </a:t>
            </a:r>
            <a:r>
              <a:rPr lang="en-GB" dirty="0" err="1"/>
              <a:t>este</a:t>
            </a:r>
            <a:r>
              <a:rPr lang="en-GB" dirty="0"/>
              <a:t> laziness 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transformare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actiune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00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count (</a:t>
            </a:r>
            <a:r>
              <a:rPr lang="en-GB" dirty="0" err="1"/>
              <a:t>exemplul</a:t>
            </a:r>
            <a:r>
              <a:rPr lang="en-GB" dirty="0"/>
              <a:t> </a:t>
            </a:r>
            <a:r>
              <a:rPr lang="en-GB" dirty="0" err="1"/>
              <a:t>tipic</a:t>
            </a:r>
            <a:r>
              <a:rPr lang="en-GB" dirty="0"/>
              <a:t>) demo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/>
              <a:t>pun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actiuni</a:t>
            </a:r>
            <a:r>
              <a:rPr lang="en-GB" dirty="0"/>
              <a:t>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acelasi</a:t>
            </a:r>
            <a:r>
              <a:rPr lang="en-GB" dirty="0"/>
              <a:t> </a:t>
            </a:r>
            <a:r>
              <a:rPr lang="en-GB" dirty="0" err="1"/>
              <a:t>rdd</a:t>
            </a:r>
            <a:r>
              <a:rPr lang="en-GB" dirty="0"/>
              <a:t> (se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calcula</a:t>
            </a:r>
            <a:r>
              <a:rPr lang="en-GB" dirty="0"/>
              <a:t> </a:t>
            </a:r>
            <a:r>
              <a:rPr lang="en-GB" dirty="0" err="1"/>
              <a:t>totul</a:t>
            </a:r>
            <a:r>
              <a:rPr lang="en-GB" dirty="0"/>
              <a:t> de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ori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09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map/ </a:t>
            </a:r>
            <a:r>
              <a:rPr lang="en-GB" dirty="0" err="1"/>
              <a:t>flatMap</a:t>
            </a:r>
            <a:r>
              <a:rPr lang="en-GB" dirty="0"/>
              <a:t>/ </a:t>
            </a:r>
            <a:r>
              <a:rPr lang="en-GB" dirty="0" err="1"/>
              <a:t>reducebyKey</a:t>
            </a:r>
            <a:r>
              <a:rPr lang="en-GB" dirty="0"/>
              <a:t>/ </a:t>
            </a:r>
            <a:r>
              <a:rPr lang="en-GB" dirty="0" err="1"/>
              <a:t>aggregateByKey</a:t>
            </a:r>
            <a:r>
              <a:rPr lang="en-GB" dirty="0"/>
              <a:t>/ </a:t>
            </a:r>
            <a:r>
              <a:rPr lang="en-GB" dirty="0" err="1"/>
              <a:t>groupByKey</a:t>
            </a:r>
            <a:r>
              <a:rPr lang="en-GB" dirty="0"/>
              <a:t> etc.</a:t>
            </a:r>
          </a:p>
          <a:p>
            <a:pPr lvl="1"/>
            <a:r>
              <a:rPr lang="en-GB" dirty="0"/>
              <a:t>de </a:t>
            </a:r>
            <a:r>
              <a:rPr lang="en-GB" dirty="0" err="1"/>
              <a:t>ce</a:t>
            </a:r>
            <a:r>
              <a:rPr lang="en-GB" dirty="0"/>
              <a:t> nu e bine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folosesti</a:t>
            </a:r>
            <a:r>
              <a:rPr lang="en-GB" dirty="0"/>
              <a:t> </a:t>
            </a:r>
            <a:r>
              <a:rPr lang="en-GB" dirty="0" err="1" smtClean="0"/>
              <a:t>grouoByKey</a:t>
            </a:r>
            <a:endParaRPr lang="en-GB" dirty="0" smtClean="0"/>
          </a:p>
          <a:p>
            <a:pPr lvl="1"/>
            <a:r>
              <a:rPr lang="en-GB" dirty="0"/>
              <a:t>map vs </a:t>
            </a:r>
            <a:r>
              <a:rPr lang="en-GB" dirty="0" err="1"/>
              <a:t>mapValues</a:t>
            </a:r>
            <a:endParaRPr lang="en-GB" dirty="0" smtClean="0"/>
          </a:p>
          <a:p>
            <a:r>
              <a:rPr lang="en-GB" dirty="0" smtClean="0"/>
              <a:t>narrow </a:t>
            </a:r>
            <a:r>
              <a:rPr lang="en-GB" dirty="0"/>
              <a:t>shuffle / wide shuffle</a:t>
            </a:r>
          </a:p>
          <a:p>
            <a:r>
              <a:rPr lang="en-GB" dirty="0" smtClean="0"/>
              <a:t>Ce </a:t>
            </a:r>
            <a:r>
              <a:rPr lang="en-GB" dirty="0"/>
              <a:t>e un DAG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err="1" smtClean="0"/>
              <a:t>fost</a:t>
            </a:r>
            <a:r>
              <a:rPr lang="en-GB" dirty="0" smtClean="0"/>
              <a:t> </a:t>
            </a:r>
            <a:r>
              <a:rPr lang="en-GB" dirty="0" err="1" smtClean="0"/>
              <a:t>creat</a:t>
            </a:r>
            <a:r>
              <a:rPr lang="en-GB" dirty="0" smtClean="0"/>
              <a:t> API-</a:t>
            </a:r>
            <a:r>
              <a:rPr lang="en-GB" dirty="0" err="1" smtClean="0"/>
              <a:t>ul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DataFrame-uri</a:t>
            </a:r>
            <a:r>
              <a:rPr lang="en-GB" dirty="0" smtClean="0"/>
              <a:t> =&gt; </a:t>
            </a:r>
            <a:r>
              <a:rPr lang="en-GB" dirty="0" err="1" smtClean="0"/>
              <a:t>Optimizeaza</a:t>
            </a:r>
            <a:r>
              <a:rPr lang="en-GB" dirty="0" smtClean="0"/>
              <a:t> el </a:t>
            </a:r>
            <a:r>
              <a:rPr lang="en-GB" dirty="0" err="1" smtClean="0"/>
              <a:t>codul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noi</a:t>
            </a:r>
            <a:r>
              <a:rPr lang="en-GB" dirty="0" smtClean="0"/>
              <a:t>, exact cum se </a:t>
            </a:r>
            <a:r>
              <a:rPr lang="en-GB" dirty="0" err="1" smtClean="0"/>
              <a:t>intampla</a:t>
            </a:r>
            <a:r>
              <a:rPr lang="en-GB" dirty="0" smtClean="0"/>
              <a:t> in </a:t>
            </a:r>
            <a:r>
              <a:rPr lang="en-GB" dirty="0" err="1" smtClean="0"/>
              <a:t>cazul</a:t>
            </a:r>
            <a:r>
              <a:rPr lang="en-GB" dirty="0" smtClean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1256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intro</vt:lpstr>
      <vt:lpstr>intro- doc</vt:lpstr>
      <vt:lpstr>ce este spark?</vt:lpstr>
      <vt:lpstr>ce se intampla atunci cand lansezi o aplicatie spark ? (driver/executors)   Cine executa, de fapt, codul ?   partitionare (daca am timp: co-partitionare) </vt:lpstr>
      <vt:lpstr>PowerPoint Presentation</vt:lpstr>
      <vt:lpstr>ce inseamna ca spark este laziness ? </vt:lpstr>
      <vt:lpstr>Word count (exemplul tipic) demo </vt:lpstr>
      <vt:lpstr>PowerPoint Presentation</vt:lpstr>
      <vt:lpstr>Final</vt:lpstr>
      <vt:lpstr>PowerPoint Presentation</vt:lpstr>
    </vt:vector>
  </TitlesOfParts>
  <Company>UGIS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Avantaje ale spark peste hadoop</dc:title>
  <dc:creator>Miron Dorin Andrei Beniamin (UniCredit Business Integrated Solutions)</dc:creator>
  <cp:lastModifiedBy>Miron Dorin Andrei Beniamin (UniCredit Business Integrated Solutions)</cp:lastModifiedBy>
  <cp:revision>27</cp:revision>
  <dcterms:created xsi:type="dcterms:W3CDTF">2017-05-03T05:46:20Z</dcterms:created>
  <dcterms:modified xsi:type="dcterms:W3CDTF">2017-05-05T09:00:55Z</dcterms:modified>
</cp:coreProperties>
</file>