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2" r:id="rId3"/>
    <p:sldId id="259" r:id="rId4"/>
    <p:sldId id="280" r:id="rId5"/>
    <p:sldId id="272" r:id="rId6"/>
    <p:sldId id="269" r:id="rId7"/>
    <p:sldId id="278" r:id="rId8"/>
    <p:sldId id="268" r:id="rId9"/>
    <p:sldId id="279" r:id="rId10"/>
    <p:sldId id="263" r:id="rId11"/>
    <p:sldId id="283" r:id="rId12"/>
    <p:sldId id="270" r:id="rId13"/>
    <p:sldId id="267" r:id="rId14"/>
    <p:sldId id="285" r:id="rId15"/>
    <p:sldId id="288" r:id="rId16"/>
    <p:sldId id="260" r:id="rId17"/>
    <p:sldId id="289" r:id="rId18"/>
    <p:sldId id="290" r:id="rId19"/>
    <p:sldId id="261" r:id="rId20"/>
    <p:sldId id="281" r:id="rId21"/>
    <p:sldId id="29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204BD-D19D-4BB0-AB60-3782DFA22020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64EAC5C7-A313-4EDC-9D4F-2211E76E5DCC}">
      <dgm:prSet phldrT="[Text]"/>
      <dgm:spPr/>
      <dgm:t>
        <a:bodyPr/>
        <a:lstStyle/>
        <a:p>
          <a:r>
            <a:rPr lang="en-US" dirty="0" smtClean="0"/>
            <a:t>map</a:t>
          </a:r>
          <a:endParaRPr lang="en-US" dirty="0"/>
        </a:p>
      </dgm:t>
    </dgm:pt>
    <dgm:pt modelId="{6F9F7F1B-4AD8-4176-8E05-0C752419F1C8}" type="parTrans" cxnId="{C76E44DC-6ECC-48E5-B5A2-2FB6E1086606}">
      <dgm:prSet/>
      <dgm:spPr/>
      <dgm:t>
        <a:bodyPr/>
        <a:lstStyle/>
        <a:p>
          <a:endParaRPr lang="en-US"/>
        </a:p>
      </dgm:t>
    </dgm:pt>
    <dgm:pt modelId="{907BF978-75FA-40AA-83E1-95DD16B6A83F}" type="sibTrans" cxnId="{C76E44DC-6ECC-48E5-B5A2-2FB6E1086606}">
      <dgm:prSet/>
      <dgm:spPr/>
      <dgm:t>
        <a:bodyPr/>
        <a:lstStyle/>
        <a:p>
          <a:endParaRPr lang="en-US"/>
        </a:p>
      </dgm:t>
    </dgm:pt>
    <dgm:pt modelId="{CD55A5CF-F8A0-488C-8ABC-4D4E3C5843C3}">
      <dgm:prSet phldrT="[Text]"/>
      <dgm:spPr/>
      <dgm:t>
        <a:bodyPr/>
        <a:lstStyle/>
        <a:p>
          <a:r>
            <a:rPr lang="en-US" dirty="0" err="1" smtClean="0"/>
            <a:t>flatMap</a:t>
          </a:r>
          <a:endParaRPr lang="en-US" dirty="0"/>
        </a:p>
      </dgm:t>
    </dgm:pt>
    <dgm:pt modelId="{1ED3FA94-D13F-4C8D-AB5F-E63D3A577F36}" type="parTrans" cxnId="{A3F569E0-B393-48D6-8F2F-4E06722C1778}">
      <dgm:prSet/>
      <dgm:spPr/>
      <dgm:t>
        <a:bodyPr/>
        <a:lstStyle/>
        <a:p>
          <a:endParaRPr lang="en-US"/>
        </a:p>
      </dgm:t>
    </dgm:pt>
    <dgm:pt modelId="{6C8B61B9-A326-4061-8591-49C7DCAF975E}" type="sibTrans" cxnId="{A3F569E0-B393-48D6-8F2F-4E06722C1778}">
      <dgm:prSet/>
      <dgm:spPr/>
      <dgm:t>
        <a:bodyPr/>
        <a:lstStyle/>
        <a:p>
          <a:endParaRPr lang="en-US"/>
        </a:p>
      </dgm:t>
    </dgm:pt>
    <dgm:pt modelId="{6B8DE446-4272-4C11-B825-83A0035E3FE8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2E6408B-0BFC-4FC5-8286-7D95DAD34B78}" type="parTrans" cxnId="{1FD786AE-6392-4E9D-8296-230A8908AE73}">
      <dgm:prSet/>
      <dgm:spPr/>
      <dgm:t>
        <a:bodyPr/>
        <a:lstStyle/>
        <a:p>
          <a:endParaRPr lang="en-US"/>
        </a:p>
      </dgm:t>
    </dgm:pt>
    <dgm:pt modelId="{08FB9033-00C8-4779-83B1-A41025930B59}" type="sibTrans" cxnId="{1FD786AE-6392-4E9D-8296-230A8908AE73}">
      <dgm:prSet/>
      <dgm:spPr/>
      <dgm:t>
        <a:bodyPr/>
        <a:lstStyle/>
        <a:p>
          <a:endParaRPr lang="en-US"/>
        </a:p>
      </dgm:t>
    </dgm:pt>
    <dgm:pt modelId="{3A3461EA-E284-452A-B39B-08EC1C5BEB17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814F7A12-969F-46DD-8DDB-2BFDCE5AC4B8}" type="parTrans" cxnId="{99A955F2-FF0E-4341-85A3-7CBB12105F59}">
      <dgm:prSet/>
      <dgm:spPr/>
      <dgm:t>
        <a:bodyPr/>
        <a:lstStyle/>
        <a:p>
          <a:endParaRPr lang="en-US"/>
        </a:p>
      </dgm:t>
    </dgm:pt>
    <dgm:pt modelId="{4FB84196-750E-41AC-A1A4-6A24B64810AB}" type="sibTrans" cxnId="{99A955F2-FF0E-4341-85A3-7CBB12105F59}">
      <dgm:prSet/>
      <dgm:spPr/>
      <dgm:t>
        <a:bodyPr/>
        <a:lstStyle/>
        <a:p>
          <a:endParaRPr lang="en-US"/>
        </a:p>
      </dgm:t>
    </dgm:pt>
    <dgm:pt modelId="{0E35138E-EB48-4019-A8F6-AB6730A87CCF}">
      <dgm:prSet phldrT="[Text]"/>
      <dgm:spPr/>
      <dgm:t>
        <a:bodyPr/>
        <a:lstStyle/>
        <a:p>
          <a:r>
            <a:rPr lang="en-US" dirty="0" smtClean="0"/>
            <a:t>Fold</a:t>
          </a:r>
          <a:endParaRPr lang="en-US" dirty="0"/>
        </a:p>
      </dgm:t>
    </dgm:pt>
    <dgm:pt modelId="{DF813F92-0216-40EC-BB00-A73DDAED16AC}" type="parTrans" cxnId="{52D76DD9-7A40-4473-BA4A-D3A5C2986F40}">
      <dgm:prSet/>
      <dgm:spPr/>
      <dgm:t>
        <a:bodyPr/>
        <a:lstStyle/>
        <a:p>
          <a:endParaRPr lang="en-US"/>
        </a:p>
      </dgm:t>
    </dgm:pt>
    <dgm:pt modelId="{F0172BFA-42EE-4C19-A4D1-21212285FB96}" type="sibTrans" cxnId="{52D76DD9-7A40-4473-BA4A-D3A5C2986F40}">
      <dgm:prSet/>
      <dgm:spPr/>
      <dgm:t>
        <a:bodyPr/>
        <a:lstStyle/>
        <a:p>
          <a:endParaRPr lang="en-US"/>
        </a:p>
      </dgm:t>
    </dgm:pt>
    <dgm:pt modelId="{DB300085-E395-4F8D-BCC7-9B70B0E5F999}">
      <dgm:prSet phldrT="[Text]"/>
      <dgm:spPr/>
      <dgm:t>
        <a:bodyPr/>
        <a:lstStyle/>
        <a:p>
          <a:r>
            <a:rPr lang="en-US" dirty="0" smtClean="0"/>
            <a:t>Aggregate</a:t>
          </a:r>
          <a:endParaRPr lang="en-US" dirty="0"/>
        </a:p>
      </dgm:t>
    </dgm:pt>
    <dgm:pt modelId="{CBC6DC3D-48F6-4740-B049-516FA07B6478}" type="parTrans" cxnId="{87F6A883-AD21-434E-8C37-947BB2B18514}">
      <dgm:prSet/>
      <dgm:spPr/>
      <dgm:t>
        <a:bodyPr/>
        <a:lstStyle/>
        <a:p>
          <a:endParaRPr lang="en-US"/>
        </a:p>
      </dgm:t>
    </dgm:pt>
    <dgm:pt modelId="{66080567-15B1-405B-AECA-E96588144AC8}" type="sibTrans" cxnId="{87F6A883-AD21-434E-8C37-947BB2B18514}">
      <dgm:prSet/>
      <dgm:spPr/>
      <dgm:t>
        <a:bodyPr/>
        <a:lstStyle/>
        <a:p>
          <a:endParaRPr lang="en-US"/>
        </a:p>
      </dgm:t>
    </dgm:pt>
    <dgm:pt modelId="{EA1BACF7-1831-4E71-83A1-767E4331E6CF}" type="pres">
      <dgm:prSet presAssocID="{FF0204BD-D19D-4BB0-AB60-3782DFA22020}" presName="Name0" presStyleCnt="0">
        <dgm:presLayoutVars>
          <dgm:resizeHandles/>
        </dgm:presLayoutVars>
      </dgm:prSet>
      <dgm:spPr/>
    </dgm:pt>
    <dgm:pt modelId="{A0901F89-7A69-4E2E-AD5B-6E1185206EFE}" type="pres">
      <dgm:prSet presAssocID="{64EAC5C7-A313-4EDC-9D4F-2211E76E5DCC}" presName="text" presStyleLbl="node1" presStyleIdx="0" presStyleCnt="6" custScaleX="163942">
        <dgm:presLayoutVars>
          <dgm:bulletEnabled val="1"/>
        </dgm:presLayoutVars>
      </dgm:prSet>
      <dgm:spPr/>
    </dgm:pt>
    <dgm:pt modelId="{7022026A-763B-4296-9921-B30E02545F05}" type="pres">
      <dgm:prSet presAssocID="{907BF978-75FA-40AA-83E1-95DD16B6A83F}" presName="space" presStyleCnt="0"/>
      <dgm:spPr/>
    </dgm:pt>
    <dgm:pt modelId="{D07153A0-856B-4C4D-96F7-1C780D465CD4}" type="pres">
      <dgm:prSet presAssocID="{CD55A5CF-F8A0-488C-8ABC-4D4E3C5843C3}" presName="text" presStyleLbl="node1" presStyleIdx="1" presStyleCnt="6">
        <dgm:presLayoutVars>
          <dgm:bulletEnabled val="1"/>
        </dgm:presLayoutVars>
      </dgm:prSet>
      <dgm:spPr/>
    </dgm:pt>
    <dgm:pt modelId="{85B1E6D5-421A-4F96-AEAC-CB5A6A1AA60A}" type="pres">
      <dgm:prSet presAssocID="{6C8B61B9-A326-4061-8591-49C7DCAF975E}" presName="space" presStyleCnt="0"/>
      <dgm:spPr/>
    </dgm:pt>
    <dgm:pt modelId="{D00F641D-DA5A-43F4-9755-90B63B2BFC52}" type="pres">
      <dgm:prSet presAssocID="{6B8DE446-4272-4C11-B825-83A0035E3FE8}" presName="text" presStyleLbl="node1" presStyleIdx="2" presStyleCnt="6" custScaleX="151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3702E-D585-4721-A7B3-C3A4678253EE}" type="pres">
      <dgm:prSet presAssocID="{08FB9033-00C8-4779-83B1-A41025930B59}" presName="space" presStyleCnt="0"/>
      <dgm:spPr/>
    </dgm:pt>
    <dgm:pt modelId="{7532DB3A-BD6C-4FDF-B000-1E6165F9B085}" type="pres">
      <dgm:prSet presAssocID="{3A3461EA-E284-452A-B39B-08EC1C5BEB17}" presName="text" presStyleLbl="node1" presStyleIdx="3" presStyleCnt="6" custScaleX="111639">
        <dgm:presLayoutVars>
          <dgm:bulletEnabled val="1"/>
        </dgm:presLayoutVars>
      </dgm:prSet>
      <dgm:spPr/>
    </dgm:pt>
    <dgm:pt modelId="{B17DABA8-A1FD-442D-A980-00CBA90FDDDD}" type="pres">
      <dgm:prSet presAssocID="{4FB84196-750E-41AC-A1A4-6A24B64810AB}" presName="space" presStyleCnt="0"/>
      <dgm:spPr/>
    </dgm:pt>
    <dgm:pt modelId="{543F2587-DE16-4C56-B6AA-F9495350E1D6}" type="pres">
      <dgm:prSet presAssocID="{0E35138E-EB48-4019-A8F6-AB6730A87CCF}" presName="text" presStyleLbl="node1" presStyleIdx="4" presStyleCnt="6" custScaleX="174366">
        <dgm:presLayoutVars>
          <dgm:bulletEnabled val="1"/>
        </dgm:presLayoutVars>
      </dgm:prSet>
      <dgm:spPr/>
    </dgm:pt>
    <dgm:pt modelId="{BE508014-28EB-47D9-B215-F40EF8677FE8}" type="pres">
      <dgm:prSet presAssocID="{F0172BFA-42EE-4C19-A4D1-21212285FB96}" presName="space" presStyleCnt="0"/>
      <dgm:spPr/>
    </dgm:pt>
    <dgm:pt modelId="{05B449AE-3CD0-4DF5-895A-FDBD11955977}" type="pres">
      <dgm:prSet presAssocID="{DB300085-E395-4F8D-BCC7-9B70B0E5F999}" presName="text" presStyleLbl="node1" presStyleIdx="5" presStyleCnt="6">
        <dgm:presLayoutVars>
          <dgm:bulletEnabled val="1"/>
        </dgm:presLayoutVars>
      </dgm:prSet>
      <dgm:spPr/>
    </dgm:pt>
  </dgm:ptLst>
  <dgm:cxnLst>
    <dgm:cxn modelId="{BC07A327-C0CB-489A-94A9-69EEB3AECEA6}" type="presOf" srcId="{CD55A5CF-F8A0-488C-8ABC-4D4E3C5843C3}" destId="{D07153A0-856B-4C4D-96F7-1C780D465CD4}" srcOrd="0" destOrd="0" presId="urn:diagrams.loki3.com/VaryingWidthList"/>
    <dgm:cxn modelId="{87F6A883-AD21-434E-8C37-947BB2B18514}" srcId="{FF0204BD-D19D-4BB0-AB60-3782DFA22020}" destId="{DB300085-E395-4F8D-BCC7-9B70B0E5F999}" srcOrd="5" destOrd="0" parTransId="{CBC6DC3D-48F6-4740-B049-516FA07B6478}" sibTransId="{66080567-15B1-405B-AECA-E96588144AC8}"/>
    <dgm:cxn modelId="{1FD786AE-6392-4E9D-8296-230A8908AE73}" srcId="{FF0204BD-D19D-4BB0-AB60-3782DFA22020}" destId="{6B8DE446-4272-4C11-B825-83A0035E3FE8}" srcOrd="2" destOrd="0" parTransId="{12E6408B-0BFC-4FC5-8286-7D95DAD34B78}" sibTransId="{08FB9033-00C8-4779-83B1-A41025930B59}"/>
    <dgm:cxn modelId="{C76E44DC-6ECC-48E5-B5A2-2FB6E1086606}" srcId="{FF0204BD-D19D-4BB0-AB60-3782DFA22020}" destId="{64EAC5C7-A313-4EDC-9D4F-2211E76E5DCC}" srcOrd="0" destOrd="0" parTransId="{6F9F7F1B-4AD8-4176-8E05-0C752419F1C8}" sibTransId="{907BF978-75FA-40AA-83E1-95DD16B6A83F}"/>
    <dgm:cxn modelId="{FE1E0A3D-5BDE-455D-9A09-2C7A01FA835F}" type="presOf" srcId="{0E35138E-EB48-4019-A8F6-AB6730A87CCF}" destId="{543F2587-DE16-4C56-B6AA-F9495350E1D6}" srcOrd="0" destOrd="0" presId="urn:diagrams.loki3.com/VaryingWidthList"/>
    <dgm:cxn modelId="{94DE5267-891B-4334-AEBF-3F3ABA25FB5B}" type="presOf" srcId="{64EAC5C7-A313-4EDC-9D4F-2211E76E5DCC}" destId="{A0901F89-7A69-4E2E-AD5B-6E1185206EFE}" srcOrd="0" destOrd="0" presId="urn:diagrams.loki3.com/VaryingWidthList"/>
    <dgm:cxn modelId="{52D76DD9-7A40-4473-BA4A-D3A5C2986F40}" srcId="{FF0204BD-D19D-4BB0-AB60-3782DFA22020}" destId="{0E35138E-EB48-4019-A8F6-AB6730A87CCF}" srcOrd="4" destOrd="0" parTransId="{DF813F92-0216-40EC-BB00-A73DDAED16AC}" sibTransId="{F0172BFA-42EE-4C19-A4D1-21212285FB96}"/>
    <dgm:cxn modelId="{AA7B8734-646E-4546-ADBE-DE1664A43C53}" type="presOf" srcId="{3A3461EA-E284-452A-B39B-08EC1C5BEB17}" destId="{7532DB3A-BD6C-4FDF-B000-1E6165F9B085}" srcOrd="0" destOrd="0" presId="urn:diagrams.loki3.com/VaryingWidthList"/>
    <dgm:cxn modelId="{2FD77BB6-1BE0-4EA2-804B-35C3CA6AFB40}" type="presOf" srcId="{DB300085-E395-4F8D-BCC7-9B70B0E5F999}" destId="{05B449AE-3CD0-4DF5-895A-FDBD11955977}" srcOrd="0" destOrd="0" presId="urn:diagrams.loki3.com/VaryingWidthList"/>
    <dgm:cxn modelId="{A3F569E0-B393-48D6-8F2F-4E06722C1778}" srcId="{FF0204BD-D19D-4BB0-AB60-3782DFA22020}" destId="{CD55A5CF-F8A0-488C-8ABC-4D4E3C5843C3}" srcOrd="1" destOrd="0" parTransId="{1ED3FA94-D13F-4C8D-AB5F-E63D3A577F36}" sibTransId="{6C8B61B9-A326-4061-8591-49C7DCAF975E}"/>
    <dgm:cxn modelId="{00DA9495-A4DC-4BC2-927B-4485F51414F4}" type="presOf" srcId="{6B8DE446-4272-4C11-B825-83A0035E3FE8}" destId="{D00F641D-DA5A-43F4-9755-90B63B2BFC52}" srcOrd="0" destOrd="0" presId="urn:diagrams.loki3.com/VaryingWidthList"/>
    <dgm:cxn modelId="{99A955F2-FF0E-4341-85A3-7CBB12105F59}" srcId="{FF0204BD-D19D-4BB0-AB60-3782DFA22020}" destId="{3A3461EA-E284-452A-B39B-08EC1C5BEB17}" srcOrd="3" destOrd="0" parTransId="{814F7A12-969F-46DD-8DDB-2BFDCE5AC4B8}" sibTransId="{4FB84196-750E-41AC-A1A4-6A24B64810AB}"/>
    <dgm:cxn modelId="{66E81C48-DC6C-420C-B8F7-9634514E6E59}" type="presOf" srcId="{FF0204BD-D19D-4BB0-AB60-3782DFA22020}" destId="{EA1BACF7-1831-4E71-83A1-767E4331E6CF}" srcOrd="0" destOrd="0" presId="urn:diagrams.loki3.com/VaryingWidthList"/>
    <dgm:cxn modelId="{A8845447-92D3-4C5D-B7B3-4565A105C1AC}" type="presParOf" srcId="{EA1BACF7-1831-4E71-83A1-767E4331E6CF}" destId="{A0901F89-7A69-4E2E-AD5B-6E1185206EFE}" srcOrd="0" destOrd="0" presId="urn:diagrams.loki3.com/VaryingWidthList"/>
    <dgm:cxn modelId="{718CE325-3924-4FC7-B934-E4A79B6A0C81}" type="presParOf" srcId="{EA1BACF7-1831-4E71-83A1-767E4331E6CF}" destId="{7022026A-763B-4296-9921-B30E02545F05}" srcOrd="1" destOrd="0" presId="urn:diagrams.loki3.com/VaryingWidthList"/>
    <dgm:cxn modelId="{478AB89A-7C86-4AF6-9A48-4A5930C74D72}" type="presParOf" srcId="{EA1BACF7-1831-4E71-83A1-767E4331E6CF}" destId="{D07153A0-856B-4C4D-96F7-1C780D465CD4}" srcOrd="2" destOrd="0" presId="urn:diagrams.loki3.com/VaryingWidthList"/>
    <dgm:cxn modelId="{A2D7659F-331F-4FC7-BC0E-4481E86EB402}" type="presParOf" srcId="{EA1BACF7-1831-4E71-83A1-767E4331E6CF}" destId="{85B1E6D5-421A-4F96-AEAC-CB5A6A1AA60A}" srcOrd="3" destOrd="0" presId="urn:diagrams.loki3.com/VaryingWidthList"/>
    <dgm:cxn modelId="{AB3D3058-0332-41C3-ADF1-BEB8C7E07ECD}" type="presParOf" srcId="{EA1BACF7-1831-4E71-83A1-767E4331E6CF}" destId="{D00F641D-DA5A-43F4-9755-90B63B2BFC52}" srcOrd="4" destOrd="0" presId="urn:diagrams.loki3.com/VaryingWidthList"/>
    <dgm:cxn modelId="{F3CADE46-3B1C-4992-A2D2-8D3C80387F2D}" type="presParOf" srcId="{EA1BACF7-1831-4E71-83A1-767E4331E6CF}" destId="{0E13702E-D585-4721-A7B3-C3A4678253EE}" srcOrd="5" destOrd="0" presId="urn:diagrams.loki3.com/VaryingWidthList"/>
    <dgm:cxn modelId="{0FCBB8B5-5D36-49D6-8B55-D3B389B1D5A1}" type="presParOf" srcId="{EA1BACF7-1831-4E71-83A1-767E4331E6CF}" destId="{7532DB3A-BD6C-4FDF-B000-1E6165F9B085}" srcOrd="6" destOrd="0" presId="urn:diagrams.loki3.com/VaryingWidthList"/>
    <dgm:cxn modelId="{D47C0B26-A7A2-4EE5-9656-534635A4683C}" type="presParOf" srcId="{EA1BACF7-1831-4E71-83A1-767E4331E6CF}" destId="{B17DABA8-A1FD-442D-A980-00CBA90FDDDD}" srcOrd="7" destOrd="0" presId="urn:diagrams.loki3.com/VaryingWidthList"/>
    <dgm:cxn modelId="{7D76575D-59BD-4A79-80CC-C7912CED0E00}" type="presParOf" srcId="{EA1BACF7-1831-4E71-83A1-767E4331E6CF}" destId="{543F2587-DE16-4C56-B6AA-F9495350E1D6}" srcOrd="8" destOrd="0" presId="urn:diagrams.loki3.com/VaryingWidthList"/>
    <dgm:cxn modelId="{F948C960-FAF2-4D00-B754-51DC56FE5A03}" type="presParOf" srcId="{EA1BACF7-1831-4E71-83A1-767E4331E6CF}" destId="{BE508014-28EB-47D9-B215-F40EF8677FE8}" srcOrd="9" destOrd="0" presId="urn:diagrams.loki3.com/VaryingWidthList"/>
    <dgm:cxn modelId="{F7173833-9AB6-4185-9D2E-E4FD984FD603}" type="presParOf" srcId="{EA1BACF7-1831-4E71-83A1-767E4331E6CF}" destId="{05B449AE-3CD0-4DF5-895A-FDBD11955977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1F89-7A69-4E2E-AD5B-6E1185206EFE}">
      <dsp:nvSpPr>
        <dsp:cNvPr id="0" name=""/>
        <dsp:cNvSpPr/>
      </dsp:nvSpPr>
      <dsp:spPr>
        <a:xfrm>
          <a:off x="1583138" y="1071"/>
          <a:ext cx="1475478" cy="623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map</a:t>
          </a:r>
          <a:endParaRPr lang="en-US" sz="3200" kern="1200" dirty="0"/>
        </a:p>
      </dsp:txBody>
      <dsp:txXfrm>
        <a:off x="1583138" y="1071"/>
        <a:ext cx="1475478" cy="623673"/>
      </dsp:txXfrm>
    </dsp:sp>
    <dsp:sp modelId="{D07153A0-856B-4C4D-96F7-1C780D465CD4}">
      <dsp:nvSpPr>
        <dsp:cNvPr id="0" name=""/>
        <dsp:cNvSpPr/>
      </dsp:nvSpPr>
      <dsp:spPr>
        <a:xfrm>
          <a:off x="1578377" y="655928"/>
          <a:ext cx="1485000" cy="623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flatMap</a:t>
          </a:r>
          <a:endParaRPr lang="en-US" sz="3200" kern="1200" dirty="0"/>
        </a:p>
      </dsp:txBody>
      <dsp:txXfrm>
        <a:off x="1578377" y="655928"/>
        <a:ext cx="1485000" cy="623673"/>
      </dsp:txXfrm>
    </dsp:sp>
    <dsp:sp modelId="{D00F641D-DA5A-43F4-9755-90B63B2BFC52}">
      <dsp:nvSpPr>
        <dsp:cNvPr id="0" name=""/>
        <dsp:cNvSpPr/>
      </dsp:nvSpPr>
      <dsp:spPr>
        <a:xfrm>
          <a:off x="1555842" y="1310784"/>
          <a:ext cx="1530069" cy="623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Filter</a:t>
          </a:r>
          <a:endParaRPr lang="en-US" sz="3200" kern="1200" dirty="0"/>
        </a:p>
      </dsp:txBody>
      <dsp:txXfrm>
        <a:off x="1555842" y="1310784"/>
        <a:ext cx="1530069" cy="623673"/>
      </dsp:txXfrm>
    </dsp:sp>
    <dsp:sp modelId="{7532DB3A-BD6C-4FDF-B000-1E6165F9B085}">
      <dsp:nvSpPr>
        <dsp:cNvPr id="0" name=""/>
        <dsp:cNvSpPr/>
      </dsp:nvSpPr>
      <dsp:spPr>
        <a:xfrm>
          <a:off x="1542195" y="1965641"/>
          <a:ext cx="1557364" cy="623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Reduce</a:t>
          </a:r>
          <a:endParaRPr lang="en-US" sz="3200" kern="1200" dirty="0"/>
        </a:p>
      </dsp:txBody>
      <dsp:txXfrm>
        <a:off x="1542195" y="1965641"/>
        <a:ext cx="1557364" cy="623673"/>
      </dsp:txXfrm>
    </dsp:sp>
    <dsp:sp modelId="{543F2587-DE16-4C56-B6AA-F9495350E1D6}">
      <dsp:nvSpPr>
        <dsp:cNvPr id="0" name=""/>
        <dsp:cNvSpPr/>
      </dsp:nvSpPr>
      <dsp:spPr>
        <a:xfrm>
          <a:off x="1555846" y="2620498"/>
          <a:ext cx="1530061" cy="623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Fold</a:t>
          </a:r>
          <a:endParaRPr lang="en-US" sz="3200" kern="1200" dirty="0"/>
        </a:p>
      </dsp:txBody>
      <dsp:txXfrm>
        <a:off x="1555846" y="2620498"/>
        <a:ext cx="1530061" cy="623673"/>
      </dsp:txXfrm>
    </dsp:sp>
    <dsp:sp modelId="{05B449AE-3CD0-4DF5-895A-FDBD11955977}">
      <dsp:nvSpPr>
        <dsp:cNvPr id="0" name=""/>
        <dsp:cNvSpPr/>
      </dsp:nvSpPr>
      <dsp:spPr>
        <a:xfrm>
          <a:off x="1398377" y="3275355"/>
          <a:ext cx="1845000" cy="623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Aggregate</a:t>
          </a:r>
          <a:endParaRPr lang="en-US" sz="3200" kern="1200" dirty="0"/>
        </a:p>
      </dsp:txBody>
      <dsp:txXfrm>
        <a:off x="1398377" y="3275355"/>
        <a:ext cx="1845000" cy="62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7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5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gloo.com/fieldnotes/intellij-scala-spark/" TargetMode="External"/><Relationship Id="rId2" Type="http://schemas.openxmlformats.org/officeDocument/2006/relationships/hyperlink" Target="https://www.coursera.org/learn/scala-spark-big-data/home/week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eecs.berkeley.edu/Pubs/TechRpts/2014/EECS-2014-12.pdf" TargetMode="External"/><Relationship Id="rId4" Type="http://schemas.openxmlformats.org/officeDocument/2006/relationships/hyperlink" Target="http://www.kdnuggets.com/2015/05/interview-matei-zaharia-creator-apache-spark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66" y="886404"/>
            <a:ext cx="5983943" cy="31829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36" y="5507813"/>
            <a:ext cx="1985555" cy="505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3275" y="6013705"/>
            <a:ext cx="333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Miron Dorin Andrei Beniamin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err="1"/>
              <a:t>ce</a:t>
            </a:r>
            <a:r>
              <a:rPr lang="en-GB" sz="2400" dirty="0"/>
              <a:t> se </a:t>
            </a:r>
            <a:r>
              <a:rPr lang="en-GB" sz="2400" dirty="0" err="1"/>
              <a:t>intampla</a:t>
            </a:r>
            <a:r>
              <a:rPr lang="en-GB" sz="2400" dirty="0"/>
              <a:t> </a:t>
            </a:r>
            <a:r>
              <a:rPr lang="en-GB" sz="2400" dirty="0" err="1"/>
              <a:t>atunci</a:t>
            </a:r>
            <a:r>
              <a:rPr lang="en-GB" sz="2400" dirty="0"/>
              <a:t> </a:t>
            </a:r>
            <a:r>
              <a:rPr lang="en-GB" sz="2400" dirty="0" err="1"/>
              <a:t>cand</a:t>
            </a:r>
            <a:r>
              <a:rPr lang="en-GB" sz="2400" dirty="0"/>
              <a:t> </a:t>
            </a:r>
            <a:r>
              <a:rPr lang="en-GB" sz="2400" dirty="0" err="1"/>
              <a:t>lansezi</a:t>
            </a:r>
            <a:r>
              <a:rPr lang="en-GB" sz="2400" dirty="0"/>
              <a:t> o </a:t>
            </a:r>
            <a:r>
              <a:rPr lang="en-GB" sz="2400" dirty="0" err="1"/>
              <a:t>aplicatie</a:t>
            </a:r>
            <a:r>
              <a:rPr lang="en-GB" sz="2400" dirty="0"/>
              <a:t> spark 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6" y="1829453"/>
            <a:ext cx="6592220" cy="4296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3543" y="2087148"/>
            <a:ext cx="53284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Driver-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ruleaza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aplicatia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creeaza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SparkContext-ul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de la </a:t>
            </a:r>
            <a:r>
              <a:rPr lang="it-IT" sz="1600" dirty="0" err="1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inceput</a:t>
            </a:r>
            <a:endParaRPr lang="it-IT" sz="16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SparkContextul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conecteaza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la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managerul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clusterului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Mesos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 YARN) care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aloca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resursele</a:t>
            </a:r>
            <a:endParaRPr lang="it-IT" sz="16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primeste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executorii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din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claster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acetia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vor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face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computatia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vor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stoca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datele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din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aplicatie</a:t>
            </a:r>
            <a:endParaRPr lang="it-IT" sz="16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Driver-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trimite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codul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aplicatiei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catre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executori</a:t>
            </a:r>
            <a:r>
              <a:rPr lang="it-IT" sz="16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SparkContextul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trimite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task-uri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executorilor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acestia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ruleaza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ce li se cere.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 se </a:t>
            </a:r>
            <a:r>
              <a:rPr lang="en-GB" dirty="0" err="1"/>
              <a:t>creaza</a:t>
            </a:r>
            <a:r>
              <a:rPr lang="en-GB" dirty="0"/>
              <a:t> un RDD?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25582"/>
            <a:ext cx="5157787" cy="823912"/>
          </a:xfrm>
        </p:spPr>
        <p:txBody>
          <a:bodyPr/>
          <a:lstStyle/>
          <a:p>
            <a:pPr lvl="1"/>
            <a:r>
              <a:rPr lang="en-GB" dirty="0" smtClean="0"/>
              <a:t>1. </a:t>
            </a:r>
            <a:r>
              <a:rPr lang="en-GB" dirty="0" err="1" smtClean="0"/>
              <a:t>citire</a:t>
            </a:r>
            <a:r>
              <a:rPr lang="en-GB" dirty="0" smtClean="0"/>
              <a:t> </a:t>
            </a:r>
            <a:r>
              <a:rPr lang="en-GB" dirty="0"/>
              <a:t>din </a:t>
            </a:r>
            <a:r>
              <a:rPr lang="en-GB" dirty="0" err="1"/>
              <a:t>fisier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25401" y="3990726"/>
            <a:ext cx="7809524" cy="823912"/>
          </a:xfrm>
        </p:spPr>
        <p:txBody>
          <a:bodyPr/>
          <a:lstStyle/>
          <a:p>
            <a:pPr lvl="1"/>
            <a:r>
              <a:rPr lang="en-GB" dirty="0" smtClean="0"/>
              <a:t>2.prin </a:t>
            </a:r>
            <a:r>
              <a:rPr lang="en-GB" dirty="0" err="1"/>
              <a:t>apelelarea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sc.paralalize</a:t>
            </a:r>
            <a:r>
              <a:rPr lang="en-GB" dirty="0" smtClean="0"/>
              <a:t>() </a:t>
            </a:r>
            <a:r>
              <a:rPr lang="en-GB" dirty="0" err="1" smtClean="0"/>
              <a:t>asupra</a:t>
            </a:r>
            <a:r>
              <a:rPr lang="en-GB" dirty="0" smtClean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colectii</a:t>
            </a:r>
            <a:endParaRPr lang="en-GB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2578893" y="2898720"/>
            <a:ext cx="624681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sz="quarter" idx="4"/>
          </p:nvPr>
        </p:nvSpPr>
        <p:spPr bwMode="auto">
          <a:xfrm>
            <a:off x="2158048" y="5198758"/>
            <a:ext cx="787908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parRDD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609" y="800351"/>
            <a:ext cx="5157787" cy="823912"/>
          </a:xfrm>
        </p:spPr>
        <p:txBody>
          <a:bodyPr anchor="ctr"/>
          <a:lstStyle/>
          <a:p>
            <a:pPr algn="ctr"/>
            <a:r>
              <a:rPr lang="en-GB" dirty="0" err="1" smtClean="0"/>
              <a:t>transformari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8" y="2756848"/>
            <a:ext cx="5766137" cy="287745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4404" y="800351"/>
            <a:ext cx="5183188" cy="823912"/>
          </a:xfrm>
        </p:spPr>
        <p:txBody>
          <a:bodyPr anchor="ctr"/>
          <a:lstStyle/>
          <a:p>
            <a:pPr algn="ctr"/>
            <a:r>
              <a:rPr lang="en-GB" dirty="0" err="1" smtClean="0"/>
              <a:t>actiuni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56849"/>
            <a:ext cx="5847599" cy="2856484"/>
          </a:xfrm>
        </p:spPr>
      </p:pic>
      <p:sp>
        <p:nvSpPr>
          <p:cNvPr id="9" name="TextBox 8"/>
          <p:cNvSpPr txBox="1"/>
          <p:nvPr/>
        </p:nvSpPr>
        <p:spPr>
          <a:xfrm>
            <a:off x="1088571" y="5704114"/>
            <a:ext cx="70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actiunile</a:t>
            </a:r>
            <a:r>
              <a:rPr lang="en-GB" dirty="0" smtClean="0"/>
              <a:t> </a:t>
            </a:r>
            <a:r>
              <a:rPr lang="en-GB" dirty="0" err="1" smtClean="0"/>
              <a:t>sunt</a:t>
            </a:r>
            <a:r>
              <a:rPr lang="en-GB" dirty="0" smtClean="0"/>
              <a:t> effectuate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executori</a:t>
            </a:r>
            <a:r>
              <a:rPr lang="en-GB" dirty="0" smtClean="0"/>
              <a:t>, </a:t>
            </a:r>
            <a:r>
              <a:rPr lang="en-GB" dirty="0" err="1" smtClean="0"/>
              <a:t>iar</a:t>
            </a:r>
            <a:r>
              <a:rPr lang="en-GB" dirty="0" smtClean="0"/>
              <a:t> </a:t>
            </a:r>
            <a:r>
              <a:rPr lang="en-GB" dirty="0" err="1" smtClean="0"/>
              <a:t>rezultatul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intors</a:t>
            </a:r>
            <a:r>
              <a:rPr lang="en-GB" dirty="0" smtClean="0"/>
              <a:t> la driver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949881" y="122275"/>
            <a:ext cx="6095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dirty="0">
                <a:latin typeface="+mj-lt"/>
                <a:ea typeface="+mj-ea"/>
                <a:cs typeface="+mj-cs"/>
              </a:rPr>
              <a:t>de </a:t>
            </a:r>
            <a:r>
              <a:rPr lang="en-GB" sz="4400" dirty="0" err="1">
                <a:latin typeface="+mj-lt"/>
                <a:ea typeface="+mj-ea"/>
                <a:cs typeface="+mj-cs"/>
              </a:rPr>
              <a:t>ce</a:t>
            </a:r>
            <a:r>
              <a:rPr lang="en-GB" sz="4400" dirty="0">
                <a:latin typeface="+mj-lt"/>
                <a:ea typeface="+mj-ea"/>
                <a:cs typeface="+mj-cs"/>
              </a:rPr>
              <a:t> spark </a:t>
            </a:r>
            <a:r>
              <a:rPr lang="en-GB" sz="4400" dirty="0" err="1">
                <a:latin typeface="+mj-lt"/>
                <a:ea typeface="+mj-ea"/>
                <a:cs typeface="+mj-cs"/>
              </a:rPr>
              <a:t>este</a:t>
            </a:r>
            <a:r>
              <a:rPr lang="en-GB" sz="4400" dirty="0">
                <a:latin typeface="+mj-lt"/>
                <a:ea typeface="+mj-ea"/>
                <a:cs typeface="+mj-cs"/>
              </a:rPr>
              <a:t> laziness </a:t>
            </a:r>
            <a:r>
              <a:rPr lang="en-GB" sz="44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-285403" y="16723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GB" dirty="0" smtClean="0"/>
              <a:t>o </a:t>
            </a:r>
            <a:r>
              <a:rPr lang="en-GB" dirty="0" err="1"/>
              <a:t>functie</a:t>
            </a:r>
            <a:r>
              <a:rPr lang="en-GB" dirty="0"/>
              <a:t> care </a:t>
            </a:r>
            <a:r>
              <a:rPr lang="en-GB" dirty="0" err="1"/>
              <a:t>returneaza</a:t>
            </a:r>
            <a:r>
              <a:rPr lang="en-GB" dirty="0"/>
              <a:t> un </a:t>
            </a:r>
            <a:r>
              <a:rPr lang="en-GB" dirty="0" err="1"/>
              <a:t>nou</a:t>
            </a:r>
            <a:r>
              <a:rPr lang="en-GB" dirty="0"/>
              <a:t> RDD ca </a:t>
            </a:r>
            <a:r>
              <a:rPr lang="en-GB" dirty="0" err="1" smtClean="0"/>
              <a:t>rezultat</a:t>
            </a:r>
            <a:endParaRPr lang="en-GB" dirty="0" smtClean="0"/>
          </a:p>
          <a:p>
            <a:pPr lvl="2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54605" y="1458009"/>
            <a:ext cx="5151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dirty="0" smtClean="0"/>
              <a:t>o </a:t>
            </a:r>
            <a:r>
              <a:rPr lang="en-GB" dirty="0" err="1" smtClean="0"/>
              <a:t>functie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returneaza</a:t>
            </a:r>
            <a:r>
              <a:rPr lang="en-GB" dirty="0" smtClean="0"/>
              <a:t> </a:t>
            </a:r>
            <a:r>
              <a:rPr lang="en-GB" dirty="0" err="1"/>
              <a:t>valoare</a:t>
            </a:r>
            <a:r>
              <a:rPr lang="en-GB" dirty="0"/>
              <a:t> ca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salveaza</a:t>
            </a:r>
            <a:r>
              <a:rPr lang="en-GB" dirty="0"/>
              <a:t>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-un </a:t>
            </a:r>
            <a:r>
              <a:rPr lang="en-GB" dirty="0" err="1"/>
              <a:t>fisier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count </a:t>
            </a:r>
            <a:r>
              <a:rPr lang="en-GB" dirty="0" smtClean="0"/>
              <a:t>- demo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59547"/>
            <a:ext cx="874252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inputRDD.flatMap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.map(word =&gt; (word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 + _)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638" y="1174054"/>
            <a:ext cx="10344027" cy="823912"/>
          </a:xfrm>
        </p:spPr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poti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determine </a:t>
            </a:r>
            <a:r>
              <a:rPr lang="en-US" dirty="0" err="1" smtClean="0"/>
              <a:t>numarul</a:t>
            </a:r>
            <a:r>
              <a:rPr lang="en-US" dirty="0" smtClean="0"/>
              <a:t> de log-</a:t>
            </a:r>
            <a:r>
              <a:rPr lang="en-US" dirty="0" err="1" smtClean="0"/>
              <a:t>uri</a:t>
            </a:r>
            <a:r>
              <a:rPr lang="en-US" dirty="0" smtClean="0"/>
              <a:t> din </a:t>
            </a:r>
            <a:r>
              <a:rPr lang="en-US" dirty="0" err="1" smtClean="0"/>
              <a:t>decembrie</a:t>
            </a:r>
            <a:r>
              <a:rPr lang="en-US" dirty="0" smtClean="0"/>
              <a:t> 2016 care au </a:t>
            </a:r>
            <a:r>
              <a:rPr lang="en-US" dirty="0" err="1" smtClean="0"/>
              <a:t>eroare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638" y="4391058"/>
            <a:ext cx="5183188" cy="823912"/>
          </a:xfrm>
        </p:spPr>
        <p:txBody>
          <a:bodyPr/>
          <a:lstStyle/>
          <a:p>
            <a:r>
              <a:rPr lang="en-US" dirty="0" err="1" smtClean="0"/>
              <a:t>Avantajul</a:t>
            </a:r>
            <a:r>
              <a:rPr lang="en-US" dirty="0" smtClean="0"/>
              <a:t> de a fi lazy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71638" y="2276403"/>
            <a:ext cx="649408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lastYearsLogs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numDecErrorLogs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lastYearsLogs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.filter(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lg.contains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"2016-12"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.map(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lg.toUpperCase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.filter(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lg.contains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324660" y="5360693"/>
            <a:ext cx="649408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lastYearsLogs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firstLogsWithErrors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lastYearsLogs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.filter(_.contains(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.take(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and persistence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1338" y="2236766"/>
            <a:ext cx="857543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lastYearsLogs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logsWithErrors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lastYearsLogs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.filter(_.contains(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firstLogsWithErrors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logsWithErrors.take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logsWithErrors.count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9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en-GB" dirty="0" err="1" smtClean="0"/>
              <a:t>noua</a:t>
            </a:r>
            <a:r>
              <a:rPr lang="en-GB" dirty="0" smtClean="0"/>
              <a:t> </a:t>
            </a:r>
            <a:r>
              <a:rPr lang="en-GB" dirty="0" err="1" smtClean="0"/>
              <a:t>abstractie</a:t>
            </a:r>
            <a:r>
              <a:rPr lang="en-GB" dirty="0" smtClean="0"/>
              <a:t> - </a:t>
            </a:r>
            <a:r>
              <a:rPr lang="en-GB" dirty="0" err="1" smtClean="0"/>
              <a:t>dataFrame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Codul</a:t>
            </a:r>
            <a:r>
              <a:rPr lang="en-GB" dirty="0" smtClean="0"/>
              <a:t> </a:t>
            </a:r>
            <a:r>
              <a:rPr lang="en-GB" dirty="0" err="1" smtClean="0"/>
              <a:t>scris</a:t>
            </a:r>
            <a:r>
              <a:rPr lang="en-GB" dirty="0" smtClean="0"/>
              <a:t> cu </a:t>
            </a:r>
            <a:r>
              <a:rPr lang="en-GB" dirty="0" err="1" smtClean="0"/>
              <a:t>dataFrame-uri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analizat</a:t>
            </a:r>
            <a:r>
              <a:rPr lang="en-GB" dirty="0" smtClean="0"/>
              <a:t> de un </a:t>
            </a:r>
            <a:r>
              <a:rPr lang="en-GB" dirty="0" err="1" smtClean="0"/>
              <a:t>Calatizator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apoi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optimizat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noi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Aceasta</a:t>
            </a:r>
            <a:r>
              <a:rPr lang="en-GB" dirty="0" smtClean="0"/>
              <a:t> </a:t>
            </a:r>
            <a:r>
              <a:rPr lang="en-GB" dirty="0" err="1" smtClean="0"/>
              <a:t>trecere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comparata</a:t>
            </a:r>
            <a:r>
              <a:rPr lang="en-GB" dirty="0" smtClean="0"/>
              <a:t> cu </a:t>
            </a:r>
            <a:r>
              <a:rPr lang="en-GB" dirty="0" err="1" smtClean="0"/>
              <a:t>trecerea</a:t>
            </a:r>
            <a:r>
              <a:rPr lang="en-GB" dirty="0" smtClean="0"/>
              <a:t> de la a </a:t>
            </a:r>
            <a:r>
              <a:rPr lang="en-GB" dirty="0" err="1" smtClean="0"/>
              <a:t>scrie</a:t>
            </a:r>
            <a:r>
              <a:rPr lang="en-GB" dirty="0" smtClean="0"/>
              <a:t> cod in assembly, la cod </a:t>
            </a:r>
            <a:r>
              <a:rPr lang="en-GB" dirty="0" err="1" smtClean="0"/>
              <a:t>compilat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quizz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58593"/>
            <a:ext cx="649408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Person(name: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4061" y="4799827"/>
            <a:ext cx="525193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people: RDD[Person] = …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people.foreach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99" y="3826608"/>
            <a:ext cx="663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Ce se </a:t>
            </a:r>
            <a:r>
              <a:rPr lang="en-US" sz="2800" dirty="0" err="1" smtClean="0"/>
              <a:t>intampla</a:t>
            </a:r>
            <a:r>
              <a:rPr lang="en-US" sz="2800" dirty="0" smtClean="0"/>
              <a:t>/</a:t>
            </a:r>
            <a:r>
              <a:rPr lang="en-US" sz="2800" dirty="0" err="1" smtClean="0"/>
              <a:t>executa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driver?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596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quizz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58593"/>
            <a:ext cx="649408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Person(name: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99" y="3826608"/>
            <a:ext cx="663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Ce se </a:t>
            </a:r>
            <a:r>
              <a:rPr lang="en-US" sz="2800" dirty="0" err="1" smtClean="0"/>
              <a:t>intampla</a:t>
            </a:r>
            <a:r>
              <a:rPr lang="en-US" sz="2800" dirty="0" smtClean="0"/>
              <a:t>/</a:t>
            </a:r>
            <a:r>
              <a:rPr lang="en-US" sz="2800" dirty="0" err="1" smtClean="0"/>
              <a:t>executa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driver?</a:t>
            </a:r>
            <a:endParaRPr lang="en-US" sz="2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6317" y="5217733"/>
            <a:ext cx="464742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people: RDD[Person] = …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first10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people.take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Concluzie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40776" y="1778924"/>
            <a:ext cx="1262344" cy="103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IoT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685604" y="1833015"/>
            <a:ext cx="1229690" cy="1087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Cloud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74275" y="3133899"/>
            <a:ext cx="1328845" cy="1105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BigData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400201" y="3133899"/>
            <a:ext cx="2063733" cy="121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7068981" y="610262"/>
            <a:ext cx="3611487" cy="123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</a:t>
            </a:r>
            <a:r>
              <a:rPr lang="en-GB" dirty="0"/>
              <a:t>Science as a Service </a:t>
            </a:r>
            <a:endParaRPr lang="en-GB" dirty="0" smtClean="0"/>
          </a:p>
          <a:p>
            <a:r>
              <a:rPr lang="en-GB" dirty="0" smtClean="0"/>
              <a:t>	(</a:t>
            </a:r>
            <a:r>
              <a:rPr lang="en-GB" dirty="0" err="1" smtClean="0"/>
              <a:t>DSaaS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20210828">
            <a:off x="4561148" y="2344036"/>
            <a:ext cx="2576226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8688995" y="2203857"/>
            <a:ext cx="371458" cy="346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https://media.licdn.com/mpr/mpr/shrinknp_800_800/AAEAAQAAAAAAAAWQAAAAJDc0NDIyNjBhLTE5NzQtNGUzZi1hZTExLTljN2ZjYjBiNmE3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66" y="3546024"/>
            <a:ext cx="3510338" cy="27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195292" y="278064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331781" y="288348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043864" y="288348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193642" y="298632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spark?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Cand</a:t>
            </a:r>
            <a:r>
              <a:rPr lang="en-GB" i="1" dirty="0"/>
              <a:t> a </a:t>
            </a:r>
            <a:r>
              <a:rPr lang="en-GB" i="1" dirty="0" err="1"/>
              <a:t>aparut</a:t>
            </a:r>
            <a:r>
              <a:rPr lang="en-GB" i="1" dirty="0"/>
              <a:t> </a:t>
            </a:r>
            <a:r>
              <a:rPr lang="en-GB" i="1" dirty="0" err="1"/>
              <a:t>termenul</a:t>
            </a:r>
            <a:r>
              <a:rPr lang="en-GB" i="1" dirty="0"/>
              <a:t> de Big Data, Apache </a:t>
            </a:r>
            <a:r>
              <a:rPr lang="en-GB" i="1" dirty="0" err="1"/>
              <a:t>Haddop</a:t>
            </a:r>
            <a:r>
              <a:rPr lang="en-GB" i="1" dirty="0"/>
              <a:t> nu a </a:t>
            </a:r>
            <a:r>
              <a:rPr lang="en-GB" i="1" dirty="0" err="1"/>
              <a:t>fost</a:t>
            </a:r>
            <a:r>
              <a:rPr lang="en-GB" i="1" dirty="0"/>
              <a:t> "un </a:t>
            </a:r>
            <a:r>
              <a:rPr lang="en-GB" i="1" dirty="0" err="1"/>
              <a:t>elefant</a:t>
            </a:r>
            <a:r>
              <a:rPr lang="en-GB" i="1" dirty="0"/>
              <a:t> din camera". Hadoop a </a:t>
            </a:r>
            <a:r>
              <a:rPr lang="en-GB" i="1" dirty="0" err="1"/>
              <a:t>fost</a:t>
            </a:r>
            <a:r>
              <a:rPr lang="en-GB" i="1" dirty="0"/>
              <a:t> </a:t>
            </a:r>
            <a:r>
              <a:rPr lang="en-GB" i="1" dirty="0" smtClean="0"/>
              <a:t>camera.</a:t>
            </a:r>
          </a:p>
          <a:p>
            <a:endParaRPr lang="en-GB" i="1" dirty="0"/>
          </a:p>
          <a:p>
            <a:r>
              <a:rPr lang="en-GB" dirty="0" smtClean="0"/>
              <a:t>Spark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doar</a:t>
            </a:r>
            <a:r>
              <a:rPr lang="en-GB" dirty="0" smtClean="0"/>
              <a:t> un alt framework. La </a:t>
            </a:r>
            <a:r>
              <a:rPr lang="en-GB" dirty="0" err="1" smtClean="0"/>
              <a:t>fel</a:t>
            </a:r>
            <a:r>
              <a:rPr lang="en-GB" dirty="0" smtClean="0"/>
              <a:t> ca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MapReduce</a:t>
            </a:r>
            <a:r>
              <a:rPr lang="en-GB" dirty="0" smtClean="0"/>
              <a:t>, </a:t>
            </a:r>
            <a:r>
              <a:rPr lang="en-GB" dirty="0" err="1" smtClean="0"/>
              <a:t>ruleaza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sisteme</a:t>
            </a:r>
            <a:r>
              <a:rPr lang="en-GB" dirty="0" smtClean="0"/>
              <a:t> </a:t>
            </a:r>
            <a:r>
              <a:rPr lang="en-GB" dirty="0" err="1" smtClean="0"/>
              <a:t>distribuite</a:t>
            </a:r>
            <a:r>
              <a:rPr lang="en-GB" dirty="0" smtClean="0"/>
              <a:t> de </a:t>
            </a:r>
            <a:r>
              <a:rPr lang="en-GB" dirty="0" err="1" smtClean="0"/>
              <a:t>fisier</a:t>
            </a:r>
            <a:r>
              <a:rPr lang="en-GB" dirty="0" smtClean="0"/>
              <a:t> </a:t>
            </a:r>
            <a:r>
              <a:rPr lang="en-GB" dirty="0" err="1" smtClean="0"/>
              <a:t>dintr</a:t>
            </a:r>
            <a:r>
              <a:rPr lang="en-GB" dirty="0" smtClean="0"/>
              <a:t>-un cluster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proceseaza</a:t>
            </a:r>
            <a:r>
              <a:rPr lang="en-GB" dirty="0" smtClean="0"/>
              <a:t> </a:t>
            </a:r>
            <a:r>
              <a:rPr lang="en-GB" dirty="0" err="1" smtClean="0"/>
              <a:t>datele</a:t>
            </a:r>
            <a:r>
              <a:rPr lang="en-GB" dirty="0" smtClean="0"/>
              <a:t> in </a:t>
            </a:r>
            <a:r>
              <a:rPr lang="en-GB" dirty="0" err="1" smtClean="0"/>
              <a:t>paralel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0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feederio.com/images/webinar/14854650534062_3541d434d8b2bd604bc75cf379350eb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32" y="1825625"/>
            <a:ext cx="57801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6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Webografie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tutoriale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www.coursera.org/learn/scala-spark-big-data/home/week/1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https://www.supergloo.com/fieldnotes/intellij-scala-spark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www.kdnuggets.com/2015/05/interview-matei-zaharia-creator-apache-spark.html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www2.eecs.berkeley.edu/Pubs/TechRpts/2014/EECS-2014-12.pdf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/>
              <a:t>https://www.newscientist.com/article/2110522-googles-neural-networks-invent-their-own-encryption/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https://www.linkedin.com/pulse/why-internet-things-drive-knowledge-revolution-david-evans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8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cum a </a:t>
            </a:r>
            <a:r>
              <a:rPr lang="en-GB" dirty="0" err="1" smtClean="0"/>
              <a:t>aparut</a:t>
            </a:r>
            <a:r>
              <a:rPr lang="en-GB" dirty="0" smtClean="0"/>
              <a:t> ?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48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Lucrarea</a:t>
            </a:r>
            <a:r>
              <a:rPr lang="en-GB" dirty="0" smtClean="0"/>
              <a:t> de </a:t>
            </a:r>
            <a:r>
              <a:rPr lang="en-GB" dirty="0" err="1" smtClean="0"/>
              <a:t>doctorat</a:t>
            </a:r>
            <a:r>
              <a:rPr lang="en-GB" dirty="0" smtClean="0"/>
              <a:t> a </a:t>
            </a:r>
            <a:r>
              <a:rPr lang="en-GB" dirty="0" err="1" smtClean="0"/>
              <a:t>lui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Matei</a:t>
            </a:r>
            <a:r>
              <a:rPr lang="en-GB" dirty="0" smtClean="0"/>
              <a:t> </a:t>
            </a:r>
            <a:r>
              <a:rPr lang="en-GB" dirty="0" err="1" smtClean="0"/>
              <a:t>Zaharia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Matei Zaha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64" y="2697878"/>
            <a:ext cx="2487871" cy="29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49" y="1690688"/>
            <a:ext cx="7154701" cy="457843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Spark vs MapReduce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26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vs MapReduce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6584"/>
            <a:ext cx="10515600" cy="14868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4649353"/>
            <a:ext cx="7419975" cy="1419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690688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095355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vs </a:t>
            </a:r>
            <a:r>
              <a:rPr lang="en-GB" dirty="0" err="1"/>
              <a:t>MapReduce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90"/>
            <a:ext cx="4867968" cy="4351338"/>
          </a:xfrm>
        </p:spPr>
      </p:pic>
    </p:spTree>
    <p:extLst>
      <p:ext uri="{BB962C8B-B14F-4D97-AF65-F5344CB8AC3E}">
        <p14:creationId xmlns:p14="http://schemas.microsoft.com/office/powerpoint/2010/main" val="30117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park </a:t>
            </a:r>
            <a:r>
              <a:rPr lang="en-GB" dirty="0" smtClean="0"/>
              <a:t>vs 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Este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usor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scrii</a:t>
            </a:r>
            <a:r>
              <a:rPr lang="en-GB" dirty="0"/>
              <a:t> cod in Spark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2050" name="Picture 2" descr="Risultati immagini per briceag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00" y="2247207"/>
            <a:ext cx="4047251" cy="43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4177706"/>
              </p:ext>
            </p:extLst>
          </p:nvPr>
        </p:nvGraphicFramePr>
        <p:xfrm>
          <a:off x="1751497" y="2634017"/>
          <a:ext cx="4641755" cy="390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42" y="144600"/>
            <a:ext cx="10515600" cy="1325563"/>
          </a:xfrm>
        </p:spPr>
        <p:txBody>
          <a:bodyPr/>
          <a:lstStyle/>
          <a:p>
            <a:r>
              <a:rPr lang="en-GB" dirty="0" err="1" smtClean="0"/>
              <a:t>Procesarea</a:t>
            </a:r>
            <a:r>
              <a:rPr lang="en-GB" dirty="0" smtClean="0"/>
              <a:t> </a:t>
            </a:r>
            <a:r>
              <a:rPr lang="en-GB" dirty="0" err="1" smtClean="0"/>
              <a:t>datelor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515081"/>
            <a:ext cx="2730500" cy="25585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394200"/>
            <a:ext cx="3389933" cy="2133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31" y="1664782"/>
            <a:ext cx="3961272" cy="37962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10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1" y="1690688"/>
            <a:ext cx="4353250" cy="41897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65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421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ce este spark?</vt:lpstr>
      <vt:lpstr>cum a aparut ? </vt:lpstr>
      <vt:lpstr>Spark vs MapReduce</vt:lpstr>
      <vt:lpstr>Spark vs MapReduce</vt:lpstr>
      <vt:lpstr>Spark vs MapReduce</vt:lpstr>
      <vt:lpstr>Spark vs MapReduce</vt:lpstr>
      <vt:lpstr>Procesarea datelor</vt:lpstr>
      <vt:lpstr>RDD</vt:lpstr>
      <vt:lpstr>ce se intampla atunci cand lansezi o aplicatie spark ?</vt:lpstr>
      <vt:lpstr>cum se creaza un RDD?</vt:lpstr>
      <vt:lpstr>PowerPoint Presentation</vt:lpstr>
      <vt:lpstr>Word count - demo </vt:lpstr>
      <vt:lpstr>Code examples</vt:lpstr>
      <vt:lpstr>caching and persistence</vt:lpstr>
      <vt:lpstr>O noua abstractie - dataFrame</vt:lpstr>
      <vt:lpstr>quizz</vt:lpstr>
      <vt:lpstr>quizz</vt:lpstr>
      <vt:lpstr>Concluzie</vt:lpstr>
      <vt:lpstr>PowerPoint Presentation</vt:lpstr>
      <vt:lpstr>Multumesc pentru atentie</vt:lpstr>
      <vt:lpstr>Webografie si tutoriale</vt:lpstr>
    </vt:vector>
  </TitlesOfParts>
  <Company>UGIS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Avantaje ale spark peste hadoop</dc:title>
  <dc:creator>Miron Dorin Andrei Beniamin (UniCredit Business Integrated Solutions)</dc:creator>
  <cp:lastModifiedBy>doiser0</cp:lastModifiedBy>
  <cp:revision>72</cp:revision>
  <dcterms:created xsi:type="dcterms:W3CDTF">2017-05-03T05:46:20Z</dcterms:created>
  <dcterms:modified xsi:type="dcterms:W3CDTF">2017-05-09T03:59:08Z</dcterms:modified>
</cp:coreProperties>
</file>