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4"/>
  </p:notesMasterIdLst>
  <p:handoutMasterIdLst>
    <p:handoutMasterId r:id="rId15"/>
  </p:handoutMasterIdLst>
  <p:sldIdLst>
    <p:sldId id="256" r:id="rId5"/>
    <p:sldId id="257" r:id="rId6"/>
    <p:sldId id="259" r:id="rId7"/>
    <p:sldId id="261" r:id="rId8"/>
    <p:sldId id="263" r:id="rId9"/>
    <p:sldId id="264"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E432D5-D4AB-4820-9952-89827AC15D2C}" v="2" dt="2025-05-31T15:02:12.436"/>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328" autoAdjust="0"/>
  </p:normalViewPr>
  <p:slideViewPr>
    <p:cSldViewPr snapToGrid="0">
      <p:cViewPr varScale="1">
        <p:scale>
          <a:sx n="56" d="100"/>
          <a:sy n="56" d="100"/>
        </p:scale>
        <p:origin x="90" y="1290"/>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5/31/2025</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5/31/2025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ahoma" panose="020B0604030504040204" pitchFamily="34" charset="0"/>
                <a:ea typeface="Tahoma" panose="020B0604030504040204" pitchFamily="34" charset="0"/>
                <a:cs typeface="Tahoma" panose="020B0604030504040204" pitchFamily="34" charset="0"/>
              </a:rPr>
              <a:t>Be specific and direct in the title. Use the subtitle to give the specific context of the speech.</a:t>
            </a:r>
          </a:p>
          <a:p>
            <a:r>
              <a:rPr lang="en-US" sz="1200" dirty="0">
                <a:latin typeface="Tahoma" panose="020B0604030504040204" pitchFamily="34" charset="0"/>
                <a:ea typeface="Tahoma" panose="020B0604030504040204" pitchFamily="34" charset="0"/>
                <a:cs typeface="Tahoma" panose="020B0604030504040204" pitchFamily="34" charset="0"/>
              </a:rPr>
              <a:t>-The goal should be to capture the audience’s attention which can be done with a quote, a startling statistic, or fact.  It is not necessary to include this attention getter on the slide.</a:t>
            </a:r>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205455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Use the background points to post details that are not common knowledge, or that the audience will need to understand the context of the speech.</a:t>
            </a:r>
          </a:p>
          <a:p>
            <a:r>
              <a:rPr lang="en-US" dirty="0"/>
              <a:t>-Do not read these main points from the PowerPoint, instead elaborate on these points during the speech.</a:t>
            </a:r>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entury Gothic" panose="020B0502020202020204" pitchFamily="34" charset="0"/>
                <a:ea typeface="Tahoma" panose="020B0604030504040204" pitchFamily="34" charset="0"/>
                <a:cs typeface="Tahoma" panose="020B0604030504040204" pitchFamily="34" charset="0"/>
              </a:rPr>
              <a:t>Dedicate this entire slide to the thesis statement.  It is the reason the speech is being given.  Use this time to reveal the three main points of the speech (slides 4,5,6) as an overview for the direction of the speech:</a:t>
            </a:r>
          </a:p>
          <a:p>
            <a:r>
              <a:rPr lang="en-US" dirty="0">
                <a:latin typeface="Century Gothic" panose="020B0502020202020204" pitchFamily="34" charset="0"/>
                <a:ea typeface="Tahoma" panose="020B0604030504040204" pitchFamily="34" charset="0"/>
                <a:cs typeface="Tahoma" panose="020B0604030504040204" pitchFamily="34" charset="0"/>
              </a:rPr>
              <a:t>-[type main point #1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#2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entury Gothic" panose="020B0502020202020204" pitchFamily="34" charset="0"/>
                <a:ea typeface="Tahoma" panose="020B0604030504040204" pitchFamily="34" charset="0"/>
                <a:cs typeface="Tahoma" panose="020B0604030504040204" pitchFamily="34" charset="0"/>
              </a:rPr>
              <a:t>-[type main point #3 here]</a:t>
            </a:r>
          </a:p>
          <a:p>
            <a:r>
              <a:rPr lang="en-US" dirty="0">
                <a:latin typeface="Century Gothic" panose="020B0502020202020204" pitchFamily="34" charset="0"/>
                <a:ea typeface="Tahoma" panose="020B0604030504040204" pitchFamily="34" charset="0"/>
                <a:cs typeface="Tahoma" panose="020B0604030504040204" pitchFamily="34" charset="0"/>
              </a:rPr>
              <a:t>Be sure to transition to the first main point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3</a:t>
            </a:fld>
            <a:endParaRPr lang="en-US" dirty="0"/>
          </a:p>
        </p:txBody>
      </p:sp>
    </p:spTree>
    <p:extLst>
      <p:ext uri="{BB962C8B-B14F-4D97-AF65-F5344CB8AC3E}">
        <p14:creationId xmlns:p14="http://schemas.microsoft.com/office/powerpoint/2010/main" val="333802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#1 should be clear and concise.  Each piece of evidence should be summarized for clarity and cited correctly.  Do not simply read the pieces of evidence, but elaborate where needed.  </a:t>
            </a:r>
          </a:p>
          <a:p>
            <a:r>
              <a:rPr lang="en-US" dirty="0"/>
              <a:t>[type notes for elaboration here]</a:t>
            </a:r>
          </a:p>
          <a:p>
            <a:r>
              <a:rPr lang="en-US" dirty="0"/>
              <a:t>Be sure to transition to main point #2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4</a:t>
            </a:fld>
            <a:endParaRPr lang="en-US" dirty="0"/>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#2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main point #3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5</a:t>
            </a:fld>
            <a:endParaRPr lang="en-US" dirty="0"/>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main point #3 should be clear and concise.  Each piece of evidence should be summarized for clarity and cited correctly.  Do not simply read the pieces of evidence, but elaborate where needed.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[type notes for elaboration here]</a:t>
            </a:r>
          </a:p>
          <a:p>
            <a:r>
              <a:rPr lang="en-US" dirty="0"/>
              <a:t>Be sure to transition to the counterargument and the next slide.</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6</a:t>
            </a:fld>
            <a:endParaRPr lang="en-US" dirty="0"/>
          </a:p>
        </p:txBody>
      </p:sp>
    </p:spTree>
    <p:extLst>
      <p:ext uri="{BB962C8B-B14F-4D97-AF65-F5344CB8AC3E}">
        <p14:creationId xmlns:p14="http://schemas.microsoft.com/office/powerpoint/2010/main" val="418214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7</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The action step is what the audience is supposed to do or think about the topic.  It should be one sentence that is written clearly and with much thought. It may also be the thesis statement restated as an action.  The goal of this slide is to leave the audience with a clear message as to what they are to do or think at the end of the speech.  It may be a good idea to end with a powerful quote or image.  </a:t>
            </a:r>
          </a:p>
        </p:txBody>
      </p:sp>
      <p:sp>
        <p:nvSpPr>
          <p:cNvPr id="4" name="Slide Number Placeholder 3"/>
          <p:cNvSpPr>
            <a:spLocks noGrp="1"/>
          </p:cNvSpPr>
          <p:nvPr>
            <p:ph type="sldNum" sz="quarter" idx="10"/>
          </p:nvPr>
        </p:nvSpPr>
        <p:spPr/>
        <p:txBody>
          <a:bodyPr/>
          <a:lstStyle/>
          <a:p>
            <a:fld id="{E6AEB063-7F11-4E3B-BA52-07405B1C2D95}" type="slidenum">
              <a:rPr lang="en-US" smtClean="0"/>
              <a:t>8</a:t>
            </a:fld>
            <a:endParaRPr lang="en-US" dirty="0"/>
          </a:p>
        </p:txBody>
      </p:sp>
    </p:spTree>
    <p:extLst>
      <p:ext uri="{BB962C8B-B14F-4D97-AF65-F5344CB8AC3E}">
        <p14:creationId xmlns:p14="http://schemas.microsoft.com/office/powerpoint/2010/main" val="2906257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noProof="0"/>
              <a:t>Click to edit Master title style</a:t>
            </a:r>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noProof="0"/>
              <a:t>Click to edit Master title style</a:t>
            </a:r>
          </a:p>
        </p:txBody>
      </p:sp>
      <p:sp>
        <p:nvSpPr>
          <p:cNvPr id="3" name="Content Placeholder 2"/>
          <p:cNvSpPr>
            <a:spLocks noGrp="1"/>
          </p:cNvSpPr>
          <p:nvPr>
            <p:ph idx="1" hasCustomPrompt="1"/>
          </p:nvPr>
        </p:nvSpPr>
        <p:spPr>
          <a:xfrm>
            <a:off x="4855633" y="446088"/>
            <a:ext cx="6252633" cy="5414963"/>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noProof="0"/>
              <a:t>Click to edit Master title style</a:t>
            </a:r>
          </a:p>
        </p:txBody>
      </p:sp>
      <p:sp>
        <p:nvSpPr>
          <p:cNvPr id="3" name="Text Placeholder 2"/>
          <p:cNvSpPr>
            <a:spLocks noGrp="1"/>
          </p:cNvSpPr>
          <p:nvPr>
            <p:ph type="body" idx="1" hasCustomPrompt="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7574642" y="1081456"/>
            <a:ext cx="3810001" cy="4075465"/>
          </a:xfrm>
        </p:spPr>
        <p:txBody>
          <a:bodyPr anchor="t" anchorCtr="0">
            <a:normAutofit/>
          </a:bodyPr>
          <a:lstStyle>
            <a:lvl1pPr marL="0" indent="0" algn="l">
              <a:buFontTx/>
              <a:buNone/>
              <a:defRPr sz="2800"/>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5/31/2025</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noProof="0"/>
              <a:t>Click to edit Master title style</a:t>
            </a:r>
          </a:p>
        </p:txBody>
      </p:sp>
      <p:sp>
        <p:nvSpPr>
          <p:cNvPr id="6" name="Text Placeholder 5"/>
          <p:cNvSpPr>
            <a:spLocks noGrp="1"/>
          </p:cNvSpPr>
          <p:nvPr>
            <p:ph type="body" sz="quarter" idx="16" hasCustomPrompt="1"/>
          </p:nvPr>
        </p:nvSpPr>
        <p:spPr>
          <a:xfrm>
            <a:off x="6156000" y="2286000"/>
            <a:ext cx="4880300" cy="2295525"/>
          </a:xfrm>
        </p:spPr>
        <p:txBody>
          <a:bodyPr anchor="ctr" anchorCtr="0">
            <a:normAutofit/>
          </a:bodyPr>
          <a:lstStyle>
            <a:lvl1pPr marL="0" indent="0" algn="ctr">
              <a:buFontTx/>
              <a:buNone/>
              <a:defRPr sz="2800"/>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5/31/2025</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5/31/2025</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5/31/2025</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5/31/2025</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noProof="0" smtClean="0"/>
              <a:t>5/31/2025</a:t>
            </a:fld>
            <a:endParaRPr lang="en-US" noProof="0"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D37BC-7D91-4F83-845D-70080D7DD6FC}"/>
              </a:ext>
            </a:extLst>
          </p:cNvPr>
          <p:cNvSpPr>
            <a:spLocks noGrp="1"/>
          </p:cNvSpPr>
          <p:nvPr>
            <p:ph type="ctrTitle"/>
          </p:nvPr>
        </p:nvSpPr>
        <p:spPr bwMode="black"/>
        <p:txBody>
          <a:bodyPr/>
          <a:lstStyle/>
          <a:p>
            <a:r>
              <a:rPr lang="en-US" b="0" dirty="0"/>
              <a:t>[Type The Title Of The Persuasive Speech Here]</a:t>
            </a:r>
          </a:p>
        </p:txBody>
      </p:sp>
      <p:sp>
        <p:nvSpPr>
          <p:cNvPr id="3" name="Subtitle 2">
            <a:extLst>
              <a:ext uri="{FF2B5EF4-FFF2-40B4-BE49-F238E27FC236}">
                <a16:creationId xmlns:a16="http://schemas.microsoft.com/office/drawing/2014/main" id="{59E5DACC-1D74-41AD-B036-C015472B948F}"/>
              </a:ext>
            </a:extLst>
          </p:cNvPr>
          <p:cNvSpPr>
            <a:spLocks noGrp="1"/>
          </p:cNvSpPr>
          <p:nvPr>
            <p:ph type="subTitle" idx="1"/>
          </p:nvPr>
        </p:nvSpPr>
        <p:spPr/>
        <p:txBody>
          <a:bodyPr>
            <a:normAutofit lnSpcReduction="10000"/>
          </a:bodyPr>
          <a:lstStyle/>
          <a:p>
            <a:r>
              <a:rPr lang="en-US" sz="2400" dirty="0"/>
              <a:t>[Type the subtitle of the speech here]</a:t>
            </a:r>
          </a:p>
        </p:txBody>
      </p:sp>
      <p:sp>
        <p:nvSpPr>
          <p:cNvPr id="6" name="TextBox 5">
            <a:extLst>
              <a:ext uri="{FF2B5EF4-FFF2-40B4-BE49-F238E27FC236}">
                <a16:creationId xmlns:a16="http://schemas.microsoft.com/office/drawing/2014/main" id="{84D618E2-C3E2-4721-A4CA-1E9208B1959E}"/>
              </a:ext>
            </a:extLst>
          </p:cNvPr>
          <p:cNvSpPr txBox="1"/>
          <p:nvPr/>
        </p:nvSpPr>
        <p:spPr>
          <a:xfrm>
            <a:off x="8767355" y="360063"/>
            <a:ext cx="3019646"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Use graphics to set the tone of the speech.</a:t>
            </a:r>
          </a:p>
        </p:txBody>
      </p:sp>
    </p:spTree>
    <p:extLst>
      <p:ext uri="{BB962C8B-B14F-4D97-AF65-F5344CB8AC3E}">
        <p14:creationId xmlns:p14="http://schemas.microsoft.com/office/powerpoint/2010/main" val="161397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B58F-1CF7-41B5-BF70-710D7AC7941C}"/>
              </a:ext>
            </a:extLst>
          </p:cNvPr>
          <p:cNvSpPr>
            <a:spLocks noGrp="1"/>
          </p:cNvSpPr>
          <p:nvPr>
            <p:ph type="title"/>
          </p:nvPr>
        </p:nvSpPr>
        <p:spPr/>
        <p:txBody>
          <a:bodyPr/>
          <a:lstStyle/>
          <a:p>
            <a:r>
              <a:rPr lang="en-US" dirty="0"/>
              <a:t>Title of Persuasive Speech</a:t>
            </a:r>
            <a:br>
              <a:rPr lang="en-US" dirty="0"/>
            </a:br>
            <a:r>
              <a:rPr lang="en-US" sz="2800" dirty="0"/>
              <a:t>[Use the exact title from the title slide.]</a:t>
            </a:r>
            <a:endParaRPr lang="en-US" dirty="0"/>
          </a:p>
        </p:txBody>
      </p:sp>
      <p:sp>
        <p:nvSpPr>
          <p:cNvPr id="5" name="TextBox 4">
            <a:extLst>
              <a:ext uri="{FF2B5EF4-FFF2-40B4-BE49-F238E27FC236}">
                <a16:creationId xmlns:a16="http://schemas.microsoft.com/office/drawing/2014/main" id="{36C149F5-9C9E-44C4-8804-58C9DD6E0E55}"/>
              </a:ext>
            </a:extLst>
          </p:cNvPr>
          <p:cNvSpPr txBox="1"/>
          <p:nvPr/>
        </p:nvSpPr>
        <p:spPr>
          <a:xfrm>
            <a:off x="8250620" y="393804"/>
            <a:ext cx="3728792"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Keep background details concise, the audience will not focus on the speech and the PowerPoint if there is too much text.</a:t>
            </a:r>
          </a:p>
        </p:txBody>
      </p:sp>
      <p:sp>
        <p:nvSpPr>
          <p:cNvPr id="3" name="Content Placeholder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a:lstStyle/>
          <a:p>
            <a:pPr marL="0" indent="0">
              <a:buNone/>
            </a:pPr>
            <a:r>
              <a:rPr lang="en-US" dirty="0"/>
              <a:t>Background Information</a:t>
            </a:r>
          </a:p>
          <a:p>
            <a:r>
              <a:rPr lang="en-US" dirty="0"/>
              <a:t>[type detail #1 here]</a:t>
            </a:r>
          </a:p>
          <a:p>
            <a:r>
              <a:rPr lang="en-US" dirty="0"/>
              <a:t>[type detail #2 here]</a:t>
            </a:r>
          </a:p>
          <a:p>
            <a:r>
              <a:rPr lang="en-US" dirty="0"/>
              <a:t>[type detail #3 here]</a:t>
            </a:r>
          </a:p>
          <a:p>
            <a:r>
              <a:rPr lang="en-US" dirty="0"/>
              <a:t>[type detail #4 here]</a:t>
            </a:r>
          </a:p>
          <a:p>
            <a:r>
              <a:rPr lang="en-US" dirty="0"/>
              <a:t>[type detail #5 here]</a:t>
            </a:r>
          </a:p>
        </p:txBody>
      </p:sp>
      <p:sp>
        <p:nvSpPr>
          <p:cNvPr id="4" name="Content Placeholder 3">
            <a:extLst>
              <a:ext uri="{FF2B5EF4-FFF2-40B4-BE49-F238E27FC236}">
                <a16:creationId xmlns:a16="http://schemas.microsoft.com/office/drawing/2014/main" id="{7CEAEB45-73DA-4942-9673-8B5F64D72642}"/>
              </a:ext>
            </a:extLst>
          </p:cNvPr>
          <p:cNvSpPr>
            <a:spLocks noGrp="1"/>
          </p:cNvSpPr>
          <p:nvPr>
            <p:ph sz="half" idx="2"/>
          </p:nvPr>
        </p:nvSpPr>
        <p:spPr/>
        <p:txBody>
          <a:bodyPr/>
          <a:lstStyle/>
          <a:p>
            <a:endParaRPr lang="en-US" dirty="0"/>
          </a:p>
          <a:p>
            <a:r>
              <a:rPr lang="en-US" dirty="0"/>
              <a:t>[Use this space to place an image that best captures the main idea of the speech]</a:t>
            </a:r>
          </a:p>
          <a:p>
            <a:endParaRPr lang="en-US" dirty="0"/>
          </a:p>
        </p:txBody>
      </p:sp>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240B3-8BFF-4F4A-AFA2-52E66F2680F1}"/>
              </a:ext>
            </a:extLst>
          </p:cNvPr>
          <p:cNvSpPr txBox="1"/>
          <p:nvPr/>
        </p:nvSpPr>
        <p:spPr>
          <a:xfrm>
            <a:off x="7360032" y="311847"/>
            <a:ext cx="4537679"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The thesis should be clear and bold.  Use powerful images as a background or an accent to strengthen the thesis statement.</a:t>
            </a:r>
          </a:p>
        </p:txBody>
      </p:sp>
      <p:sp>
        <p:nvSpPr>
          <p:cNvPr id="2" name="Title 1">
            <a:extLst>
              <a:ext uri="{FF2B5EF4-FFF2-40B4-BE49-F238E27FC236}">
                <a16:creationId xmlns:a16="http://schemas.microsoft.com/office/drawing/2014/main" id="{34E65665-583F-4DD8-814D-FECA92009E9A}"/>
              </a:ext>
            </a:extLst>
          </p:cNvPr>
          <p:cNvSpPr>
            <a:spLocks noGrp="1"/>
          </p:cNvSpPr>
          <p:nvPr>
            <p:ph type="title"/>
          </p:nvPr>
        </p:nvSpPr>
        <p:spPr bwMode="white"/>
        <p:txBody>
          <a:bodyPr/>
          <a:lstStyle/>
          <a:p>
            <a:r>
              <a:rPr lang="en-US" sz="4000" dirty="0"/>
              <a:t>[Type Thesis Statement Here]</a:t>
            </a:r>
          </a:p>
        </p:txBody>
      </p:sp>
    </p:spTree>
    <p:extLst>
      <p:ext uri="{BB962C8B-B14F-4D97-AF65-F5344CB8AC3E}">
        <p14:creationId xmlns:p14="http://schemas.microsoft.com/office/powerpoint/2010/main" val="386909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6498D-2480-4101-BEA1-C21902705539}"/>
              </a:ext>
            </a:extLst>
          </p:cNvPr>
          <p:cNvSpPr>
            <a:spLocks noGrp="1"/>
          </p:cNvSpPr>
          <p:nvPr>
            <p:ph type="title"/>
          </p:nvPr>
        </p:nvSpPr>
        <p:spPr/>
        <p:txBody>
          <a:bodyPr/>
          <a:lstStyle/>
          <a:p>
            <a:r>
              <a:rPr lang="en-US" dirty="0"/>
              <a:t>[Type Main Point #1 Here]</a:t>
            </a:r>
          </a:p>
        </p:txBody>
      </p:sp>
      <p:sp>
        <p:nvSpPr>
          <p:cNvPr id="3" name="Content Placeholder 2">
            <a:extLst>
              <a:ext uri="{FF2B5EF4-FFF2-40B4-BE49-F238E27FC236}">
                <a16:creationId xmlns:a16="http://schemas.microsoft.com/office/drawing/2014/main" id="{21CF0C0B-47F1-464B-88EF-B1989663479C}"/>
              </a:ext>
            </a:extLst>
          </p:cNvPr>
          <p:cNvSpPr>
            <a:spLocks noGrp="1"/>
          </p:cNvSpPr>
          <p:nvPr>
            <p:ph sz="half" idx="1"/>
          </p:nvPr>
        </p:nvSpPr>
        <p:spPr/>
        <p:txBody>
          <a:bodyPr/>
          <a:lstStyle/>
          <a:p>
            <a:pPr marL="0" indent="0" algn="ctr">
              <a:buNone/>
            </a:pPr>
            <a:r>
              <a:rPr lang="en-US" dirty="0"/>
              <a:t>[use this space to place an image that best captures the main idea of point #1]</a:t>
            </a:r>
          </a:p>
        </p:txBody>
      </p:sp>
      <p:sp>
        <p:nvSpPr>
          <p:cNvPr id="4" name="Content Placeholder 3">
            <a:extLst>
              <a:ext uri="{FF2B5EF4-FFF2-40B4-BE49-F238E27FC236}">
                <a16:creationId xmlns:a16="http://schemas.microsoft.com/office/drawing/2014/main" id="{9353A980-ADD3-49DF-ACFE-8E50E3F2ABCF}"/>
              </a:ext>
            </a:extLst>
          </p:cNvPr>
          <p:cNvSpPr>
            <a:spLocks noGrp="1"/>
          </p:cNvSpPr>
          <p:nvPr>
            <p:ph sz="half" idx="13"/>
          </p:nvPr>
        </p:nvSpPr>
        <p:spPr/>
        <p:txBody>
          <a:bodyPr/>
          <a:lstStyle/>
          <a:p>
            <a:r>
              <a:rPr lang="en-US" dirty="0"/>
              <a:t>[Type evidence to support main point #1]</a:t>
            </a:r>
          </a:p>
          <a:p>
            <a:r>
              <a:rPr lang="en-US" dirty="0"/>
              <a:t>[Type evidence to support main point #1]</a:t>
            </a:r>
          </a:p>
          <a:p>
            <a:r>
              <a:rPr lang="en-US" dirty="0"/>
              <a:t>[Type evidence to support main point #1]</a:t>
            </a:r>
          </a:p>
          <a:p>
            <a:r>
              <a:rPr lang="en-US" dirty="0"/>
              <a:t>[Type evidence to support main point #1]</a:t>
            </a:r>
          </a:p>
        </p:txBody>
      </p:sp>
      <p:sp>
        <p:nvSpPr>
          <p:cNvPr id="5" name="TextBox 4">
            <a:extLst>
              <a:ext uri="{FF2B5EF4-FFF2-40B4-BE49-F238E27FC236}">
                <a16:creationId xmlns:a16="http://schemas.microsoft.com/office/drawing/2014/main" id="{3614D49E-5F09-430D-A437-7D77CC85DC17}"/>
              </a:ext>
            </a:extLst>
          </p:cNvPr>
          <p:cNvSpPr txBox="1"/>
          <p:nvPr/>
        </p:nvSpPr>
        <p:spPr>
          <a:xfrm>
            <a:off x="6515774" y="4533485"/>
            <a:ext cx="5179386" cy="1323439"/>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The font type and size used in a PowerPoint presentation should be clear enough and large enough for the audience to easily see and read. Be sure to keep in mind the distance between the audience and the presentation screen.</a:t>
            </a:r>
          </a:p>
        </p:txBody>
      </p:sp>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3FF28-EDA9-498B-BF3A-243D718DD7DF}"/>
              </a:ext>
            </a:extLst>
          </p:cNvPr>
          <p:cNvSpPr>
            <a:spLocks noGrp="1"/>
          </p:cNvSpPr>
          <p:nvPr>
            <p:ph type="title"/>
          </p:nvPr>
        </p:nvSpPr>
        <p:spPr/>
        <p:txBody>
          <a:bodyPr/>
          <a:lstStyle/>
          <a:p>
            <a:r>
              <a:rPr lang="en-US" dirty="0"/>
              <a:t>[Type Main Point #2 Here]</a:t>
            </a:r>
          </a:p>
        </p:txBody>
      </p:sp>
      <p:sp>
        <p:nvSpPr>
          <p:cNvPr id="3" name="Content Placeholder 2">
            <a:extLst>
              <a:ext uri="{FF2B5EF4-FFF2-40B4-BE49-F238E27FC236}">
                <a16:creationId xmlns:a16="http://schemas.microsoft.com/office/drawing/2014/main" id="{6A720854-4AFC-4B68-944A-8A368C9A8619}"/>
              </a:ext>
            </a:extLst>
          </p:cNvPr>
          <p:cNvSpPr>
            <a:spLocks noGrp="1"/>
          </p:cNvSpPr>
          <p:nvPr>
            <p:ph sz="half" idx="1"/>
          </p:nvPr>
        </p:nvSpPr>
        <p:spPr/>
        <p:txBody>
          <a:bodyPr/>
          <a:lstStyle/>
          <a:p>
            <a:r>
              <a:rPr lang="en-US" dirty="0"/>
              <a:t>[Type evidence to support main point #2]</a:t>
            </a:r>
          </a:p>
          <a:p>
            <a:r>
              <a:rPr lang="en-US" dirty="0"/>
              <a:t>[Type evidence to support main point #2]</a:t>
            </a:r>
          </a:p>
          <a:p>
            <a:r>
              <a:rPr lang="en-US" dirty="0"/>
              <a:t>[Type evidence to support main point #2]</a:t>
            </a:r>
          </a:p>
          <a:p>
            <a:r>
              <a:rPr lang="en-US" dirty="0"/>
              <a:t>[Type evidence to support main point #2]</a:t>
            </a:r>
          </a:p>
        </p:txBody>
      </p:sp>
      <p:sp>
        <p:nvSpPr>
          <p:cNvPr id="5" name="TextBox 4">
            <a:extLst>
              <a:ext uri="{FF2B5EF4-FFF2-40B4-BE49-F238E27FC236}">
                <a16:creationId xmlns:a16="http://schemas.microsoft.com/office/drawing/2014/main" id="{8807134F-8694-4BEF-9C25-C041132BAB4A}"/>
              </a:ext>
            </a:extLst>
          </p:cNvPr>
          <p:cNvSpPr txBox="1"/>
          <p:nvPr/>
        </p:nvSpPr>
        <p:spPr>
          <a:xfrm>
            <a:off x="583926" y="5222952"/>
            <a:ext cx="5179386" cy="830997"/>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It may be a good idea to add a slide in between the main points that contains images or video to further get across the main points.</a:t>
            </a:r>
          </a:p>
        </p:txBody>
      </p:sp>
      <p:sp>
        <p:nvSpPr>
          <p:cNvPr id="4" name="Content Placeholder 3">
            <a:extLst>
              <a:ext uri="{FF2B5EF4-FFF2-40B4-BE49-F238E27FC236}">
                <a16:creationId xmlns:a16="http://schemas.microsoft.com/office/drawing/2014/main" id="{60322649-994F-4A10-ADE4-7A676293A71C}"/>
              </a:ext>
            </a:extLst>
          </p:cNvPr>
          <p:cNvSpPr>
            <a:spLocks noGrp="1"/>
          </p:cNvSpPr>
          <p:nvPr>
            <p:ph sz="half" idx="2"/>
          </p:nvPr>
        </p:nvSpPr>
        <p:spPr/>
        <p:txBody>
          <a:bodyPr/>
          <a:lstStyle/>
          <a:p>
            <a:pPr marL="0" indent="0" algn="ctr">
              <a:buNone/>
            </a:pPr>
            <a:r>
              <a:rPr lang="en-US" dirty="0"/>
              <a:t>[use this space to place an image that best captures the main idea of point #2]</a:t>
            </a:r>
          </a:p>
        </p:txBody>
      </p:sp>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2EB31-E42B-4D0C-AFEC-3EBBBBE96FC6}"/>
              </a:ext>
            </a:extLst>
          </p:cNvPr>
          <p:cNvSpPr>
            <a:spLocks noGrp="1"/>
          </p:cNvSpPr>
          <p:nvPr>
            <p:ph type="title"/>
          </p:nvPr>
        </p:nvSpPr>
        <p:spPr/>
        <p:txBody>
          <a:bodyPr/>
          <a:lstStyle/>
          <a:p>
            <a:r>
              <a:rPr lang="en-US" dirty="0"/>
              <a:t>[Type Main Point #3 Here]</a:t>
            </a:r>
          </a:p>
        </p:txBody>
      </p:sp>
      <p:sp>
        <p:nvSpPr>
          <p:cNvPr id="7" name="Text Placeholder 6">
            <a:extLst>
              <a:ext uri="{FF2B5EF4-FFF2-40B4-BE49-F238E27FC236}">
                <a16:creationId xmlns:a16="http://schemas.microsoft.com/office/drawing/2014/main" id="{7AEDA915-86E4-4D85-B4D0-551FDABC6F00}"/>
              </a:ext>
            </a:extLst>
          </p:cNvPr>
          <p:cNvSpPr>
            <a:spLocks noGrp="1"/>
          </p:cNvSpPr>
          <p:nvPr>
            <p:ph type="body" sz="half" idx="4294967295"/>
          </p:nvPr>
        </p:nvSpPr>
        <p:spPr>
          <a:xfrm>
            <a:off x="590395" y="1905001"/>
            <a:ext cx="5334449" cy="3956049"/>
          </a:xfrm>
        </p:spPr>
        <p:txBody>
          <a:bodyPr>
            <a:normAutofit/>
          </a:bodyPr>
          <a:lstStyle/>
          <a:p>
            <a:pPr lvl="0"/>
            <a:r>
              <a:rPr lang="en-US" dirty="0"/>
              <a:t>[Type evidence to support main point #3]</a:t>
            </a:r>
          </a:p>
          <a:p>
            <a:pPr lvl="0"/>
            <a:r>
              <a:rPr lang="en-US" dirty="0"/>
              <a:t>[Type evidence to support main point #3]</a:t>
            </a:r>
          </a:p>
          <a:p>
            <a:pPr lvl="0"/>
            <a:r>
              <a:rPr lang="en-US" dirty="0"/>
              <a:t>[Type evidence to support main point #3]</a:t>
            </a:r>
          </a:p>
          <a:p>
            <a:pPr lvl="0"/>
            <a:r>
              <a:rPr lang="en-US" dirty="0"/>
              <a:t>[Type evidence to support main point #3]</a:t>
            </a:r>
          </a:p>
        </p:txBody>
      </p:sp>
      <p:sp>
        <p:nvSpPr>
          <p:cNvPr id="8" name="Content Placeholder 7">
            <a:extLst>
              <a:ext uri="{FF2B5EF4-FFF2-40B4-BE49-F238E27FC236}">
                <a16:creationId xmlns:a16="http://schemas.microsoft.com/office/drawing/2014/main" id="{6DC2F8CF-EF79-4D27-9142-5A30FB039A46}"/>
              </a:ext>
            </a:extLst>
          </p:cNvPr>
          <p:cNvSpPr>
            <a:spLocks noGrp="1"/>
          </p:cNvSpPr>
          <p:nvPr>
            <p:ph sz="quarter" idx="4294967295"/>
          </p:nvPr>
        </p:nvSpPr>
        <p:spPr>
          <a:xfrm>
            <a:off x="6096000" y="0"/>
            <a:ext cx="6526401" cy="6858000"/>
          </a:xfrm>
        </p:spPr>
        <p:txBody>
          <a:bodyPr>
            <a:normAutofit/>
          </a:bodyPr>
          <a:lstStyle/>
          <a:p>
            <a:pPr lvl="1" algn="ctr"/>
            <a:r>
              <a:rPr lang="en-US" sz="1800" dirty="0"/>
              <a:t>[Use this space to place an image that best captures the main idea of point #3]</a:t>
            </a:r>
          </a:p>
        </p:txBody>
      </p:sp>
      <p:sp>
        <p:nvSpPr>
          <p:cNvPr id="9" name="TextBox 8">
            <a:extLst>
              <a:ext uri="{FF2B5EF4-FFF2-40B4-BE49-F238E27FC236}">
                <a16:creationId xmlns:a16="http://schemas.microsoft.com/office/drawing/2014/main" id="{5C89125E-899C-42CA-AC49-A619DD710D58}"/>
              </a:ext>
            </a:extLst>
          </p:cNvPr>
          <p:cNvSpPr txBox="1"/>
          <p:nvPr/>
        </p:nvSpPr>
        <p:spPr>
          <a:xfrm>
            <a:off x="7353300" y="340857"/>
            <a:ext cx="4584700" cy="584775"/>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Practice the speech enough so that the timing and transitions become natural.</a:t>
            </a:r>
          </a:p>
        </p:txBody>
      </p:sp>
    </p:spTree>
    <p:extLst>
      <p:ext uri="{BB962C8B-B14F-4D97-AF65-F5344CB8AC3E}">
        <p14:creationId xmlns:p14="http://schemas.microsoft.com/office/powerpoint/2010/main" val="1541546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p:txBody>
          <a:bodyPr/>
          <a:lstStyle/>
          <a:p>
            <a:r>
              <a:rPr lang="en-US" dirty="0"/>
              <a:t>[Type Counterargument Here]</a:t>
            </a:r>
          </a:p>
        </p:txBody>
      </p:sp>
      <p:sp>
        <p:nvSpPr>
          <p:cNvPr id="3" name="Content Placeholder 2">
            <a:extLst>
              <a:ext uri="{FF2B5EF4-FFF2-40B4-BE49-F238E27FC236}">
                <a16:creationId xmlns:a16="http://schemas.microsoft.com/office/drawing/2014/main" id="{77EF5FD3-E825-420F-8A22-D0B5F329468F}"/>
              </a:ext>
            </a:extLst>
          </p:cNvPr>
          <p:cNvSpPr>
            <a:spLocks noGrp="1"/>
          </p:cNvSpPr>
          <p:nvPr>
            <p:ph sz="half" idx="2"/>
          </p:nvPr>
        </p:nvSpPr>
        <p:spPr/>
        <p:txBody>
          <a:bodyPr/>
          <a:lstStyle/>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a:p>
            <a:r>
              <a:rPr lang="en-US" dirty="0">
                <a:ea typeface="Tahoma" panose="020B0604030504040204" pitchFamily="34" charset="0"/>
                <a:cs typeface="Tahoma" panose="020B0604030504040204" pitchFamily="34" charset="0"/>
              </a:rPr>
              <a:t>[Type evidence against the topic here]</a:t>
            </a:r>
          </a:p>
        </p:txBody>
      </p:sp>
      <p:sp>
        <p:nvSpPr>
          <p:cNvPr id="4" name="TextBox 3">
            <a:extLst>
              <a:ext uri="{FF2B5EF4-FFF2-40B4-BE49-F238E27FC236}">
                <a16:creationId xmlns:a16="http://schemas.microsoft.com/office/drawing/2014/main" id="{2C0DCB07-8B6A-4230-8C1F-5AD1EE67446C}"/>
              </a:ext>
            </a:extLst>
          </p:cNvPr>
          <p:cNvSpPr txBox="1"/>
          <p:nvPr/>
        </p:nvSpPr>
        <p:spPr>
          <a:xfrm>
            <a:off x="6638924" y="5588482"/>
            <a:ext cx="5337176"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Add an Exit Animation to each of these points against the topic that will play as you address each one.  For example, Disappear, so the evidence disappears after addressing the counterargument.</a:t>
            </a:r>
          </a:p>
        </p:txBody>
      </p:sp>
    </p:spTree>
    <p:extLst>
      <p:ext uri="{BB962C8B-B14F-4D97-AF65-F5344CB8AC3E}">
        <p14:creationId xmlns:p14="http://schemas.microsoft.com/office/powerpoint/2010/main" val="1729462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7EC95-D971-4A86-9927-619CED5AB4B2}"/>
              </a:ext>
            </a:extLst>
          </p:cNvPr>
          <p:cNvSpPr>
            <a:spLocks noGrp="1"/>
          </p:cNvSpPr>
          <p:nvPr>
            <p:ph type="title"/>
          </p:nvPr>
        </p:nvSpPr>
        <p:spPr>
          <a:xfrm>
            <a:off x="810000" y="4489884"/>
            <a:ext cx="10561418" cy="1426004"/>
          </a:xfrm>
        </p:spPr>
        <p:txBody>
          <a:bodyPr/>
          <a:lstStyle/>
          <a:p>
            <a:r>
              <a:rPr lang="en-US" dirty="0"/>
              <a:t>[Type The Action Step Here]</a:t>
            </a:r>
          </a:p>
        </p:txBody>
      </p:sp>
      <p:sp>
        <p:nvSpPr>
          <p:cNvPr id="9" name="Content Placeholder 8">
            <a:extLst>
              <a:ext uri="{FF2B5EF4-FFF2-40B4-BE49-F238E27FC236}">
                <a16:creationId xmlns:a16="http://schemas.microsoft.com/office/drawing/2014/main" id="{D7442235-8F25-4E4C-8750-8CC8C44313AD}"/>
              </a:ext>
            </a:extLst>
          </p:cNvPr>
          <p:cNvSpPr>
            <a:spLocks noGrp="1"/>
          </p:cNvSpPr>
          <p:nvPr>
            <p:ph sz="quarter" idx="14"/>
          </p:nvPr>
        </p:nvSpPr>
        <p:spPr/>
        <p:txBody>
          <a:bodyPr/>
          <a:lstStyle/>
          <a:p>
            <a:pPr marL="0" indent="0" algn="ctr">
              <a:buFont typeface="Arial" panose="020B0604020202020204" pitchFamily="34" charset="0"/>
              <a:buNone/>
            </a:pPr>
            <a:r>
              <a:rPr lang="en-US" dirty="0">
                <a:ea typeface="Tahoma" panose="020B0604030504040204" pitchFamily="34" charset="0"/>
                <a:cs typeface="Tahoma" panose="020B0604030504040204" pitchFamily="34" charset="0"/>
              </a:rPr>
              <a:t>[Use this space to place an image that best captures the main idea of the action step]</a:t>
            </a:r>
          </a:p>
        </p:txBody>
      </p:sp>
      <p:sp>
        <p:nvSpPr>
          <p:cNvPr id="7" name="TextBox 6">
            <a:extLst>
              <a:ext uri="{FF2B5EF4-FFF2-40B4-BE49-F238E27FC236}">
                <a16:creationId xmlns:a16="http://schemas.microsoft.com/office/drawing/2014/main" id="{43264A76-ADAD-4DC9-84FD-71DFAFEE7A6F}"/>
              </a:ext>
            </a:extLst>
          </p:cNvPr>
          <p:cNvSpPr txBox="1"/>
          <p:nvPr/>
        </p:nvSpPr>
        <p:spPr>
          <a:xfrm>
            <a:off x="8089900" y="186333"/>
            <a:ext cx="3886200" cy="1077218"/>
          </a:xfrm>
          <a:prstGeom prst="rect">
            <a:avLst/>
          </a:prstGeom>
          <a:solidFill>
            <a:schemeClr val="tx1"/>
          </a:solidFill>
          <a:effectLst>
            <a:outerShdw blurRad="63500" sx="102000" sy="102000" algn="ctr"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1600" dirty="0">
                <a:ea typeface="Tahoma" panose="020B0604030504040204" pitchFamily="34" charset="0"/>
                <a:cs typeface="Tahoma" panose="020B0604030504040204" pitchFamily="34" charset="0"/>
              </a:rPr>
              <a:t>Tip: If time and format permits it may be a good idea to add another slide for questions.  It may be as simple as a title that states “Questions?”</a:t>
            </a:r>
          </a:p>
        </p:txBody>
      </p:sp>
    </p:spTree>
    <p:extLst>
      <p:ext uri="{BB962C8B-B14F-4D97-AF65-F5344CB8AC3E}">
        <p14:creationId xmlns:p14="http://schemas.microsoft.com/office/powerpoint/2010/main" val="1980296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23945982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19B3EA6-E2E1-4B68-B700-9432F9FC79DA}">
  <ds:schemaRefs>
    <ds:schemaRef ds:uri="http://schemas.microsoft.com/sharepoint/v3/contenttype/forms"/>
  </ds:schemaRefs>
</ds:datastoreItem>
</file>

<file path=customXml/itemProps3.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22</TotalTime>
  <Words>1119</Words>
  <Application>Microsoft Office PowerPoint</Application>
  <PresentationFormat>Widescreen</PresentationFormat>
  <Paragraphs>74</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Gothic</vt:lpstr>
      <vt:lpstr>Tahoma</vt:lpstr>
      <vt:lpstr>Wingdings 2</vt:lpstr>
      <vt:lpstr>Quotable</vt:lpstr>
      <vt:lpstr>[Type The Title Of The Persuasive Speech Here]</vt:lpstr>
      <vt:lpstr>Title of Persuasive Speech [Use the exact title from the title slide.]</vt:lpstr>
      <vt:lpstr>[Type Thesis Statement Here]</vt:lpstr>
      <vt:lpstr>[Type Main Point #1 Here]</vt:lpstr>
      <vt:lpstr>[Type Main Point #2 Here]</vt:lpstr>
      <vt:lpstr>[Type Main Point #3 Here]</vt:lpstr>
      <vt:lpstr>[Type Counterargument Here]</vt:lpstr>
      <vt:lpstr>[Type The Action Step Here]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Dorina Maul</dc:creator>
  <cp:lastModifiedBy>Dorina Maul</cp:lastModifiedBy>
  <cp:revision>1</cp:revision>
  <dcterms:created xsi:type="dcterms:W3CDTF">2025-05-31T14:40:14Z</dcterms:created>
  <dcterms:modified xsi:type="dcterms:W3CDTF">2025-05-31T15:02:21Z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