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8477D-007B-442E-8A3C-450EB7056C7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AB9EF1D-ABB8-42F1-A33A-E06AE324419D}">
      <dgm:prSet phldrT="[טקסט]"/>
      <dgm:spPr/>
      <dgm:t>
        <a:bodyPr/>
        <a:lstStyle/>
        <a:p>
          <a:pPr algn="l" rtl="0"/>
          <a:r>
            <a:rPr lang="en-US" dirty="0"/>
            <a:t>Synthetic signals</a:t>
          </a:r>
          <a:endParaRPr lang="he-IL" dirty="0"/>
        </a:p>
      </dgm:t>
    </dgm:pt>
    <dgm:pt modelId="{107124C2-BA79-4599-9D73-19E938DE35F9}" type="parTrans" cxnId="{CFDA866D-149B-4910-B159-39296C1B91BB}">
      <dgm:prSet/>
      <dgm:spPr/>
      <dgm:t>
        <a:bodyPr/>
        <a:lstStyle/>
        <a:p>
          <a:pPr rtl="1"/>
          <a:endParaRPr lang="he-IL"/>
        </a:p>
      </dgm:t>
    </dgm:pt>
    <dgm:pt modelId="{29889676-AC87-4289-8ACF-1C3AB5C8CC0F}" type="sibTrans" cxnId="{CFDA866D-149B-4910-B159-39296C1B91BB}">
      <dgm:prSet/>
      <dgm:spPr/>
      <dgm:t>
        <a:bodyPr/>
        <a:lstStyle/>
        <a:p>
          <a:pPr rtl="1"/>
          <a:endParaRPr lang="he-IL"/>
        </a:p>
      </dgm:t>
    </dgm:pt>
    <dgm:pt modelId="{377EAA9C-59C7-4A91-9A03-0C6A3BC411AD}">
      <dgm:prSet phldrT="[טקסט]"/>
      <dgm:spPr/>
      <dgm:t>
        <a:bodyPr/>
        <a:lstStyle/>
        <a:p>
          <a:pPr algn="l" rtl="0"/>
          <a:r>
            <a:rPr lang="en-US" dirty="0"/>
            <a:t>Getting familiar with the data</a:t>
          </a:r>
          <a:endParaRPr lang="he-IL" dirty="0"/>
        </a:p>
      </dgm:t>
    </dgm:pt>
    <dgm:pt modelId="{E3EBFF9E-50D4-4531-837A-8079BC2D39E4}" type="parTrans" cxnId="{F4721637-AB0E-4D11-A80F-BF9E640FB07A}">
      <dgm:prSet/>
      <dgm:spPr/>
      <dgm:t>
        <a:bodyPr/>
        <a:lstStyle/>
        <a:p>
          <a:pPr rtl="1"/>
          <a:endParaRPr lang="he-IL"/>
        </a:p>
      </dgm:t>
    </dgm:pt>
    <dgm:pt modelId="{1D83908A-E9B1-4DF9-93A1-448C688B2320}" type="sibTrans" cxnId="{F4721637-AB0E-4D11-A80F-BF9E640FB07A}">
      <dgm:prSet/>
      <dgm:spPr/>
      <dgm:t>
        <a:bodyPr/>
        <a:lstStyle/>
        <a:p>
          <a:pPr rtl="1"/>
          <a:endParaRPr lang="he-IL"/>
        </a:p>
      </dgm:t>
    </dgm:pt>
    <dgm:pt modelId="{0D2F94EF-0CF3-4B17-8B3B-10E629B515AC}">
      <dgm:prSet phldrT="[טקסט]"/>
      <dgm:spPr/>
      <dgm:t>
        <a:bodyPr/>
        <a:lstStyle/>
        <a:p>
          <a:pPr algn="l" rtl="0"/>
          <a:r>
            <a:rPr lang="en-US" dirty="0"/>
            <a:t>Adapting the code to 4 signals</a:t>
          </a:r>
          <a:endParaRPr lang="he-IL" dirty="0"/>
        </a:p>
      </dgm:t>
    </dgm:pt>
    <dgm:pt modelId="{C9EBF9F6-A690-4913-A694-26F1F64B1CC7}" type="parTrans" cxnId="{12F877F3-6643-4B7A-982E-C0EFF2F6C0DA}">
      <dgm:prSet/>
      <dgm:spPr/>
      <dgm:t>
        <a:bodyPr/>
        <a:lstStyle/>
        <a:p>
          <a:pPr rtl="1"/>
          <a:endParaRPr lang="he-IL"/>
        </a:p>
      </dgm:t>
    </dgm:pt>
    <dgm:pt modelId="{DCDD9777-414B-4ABD-B5D6-1609A53281DB}" type="sibTrans" cxnId="{12F877F3-6643-4B7A-982E-C0EFF2F6C0DA}">
      <dgm:prSet/>
      <dgm:spPr/>
      <dgm:t>
        <a:bodyPr/>
        <a:lstStyle/>
        <a:p>
          <a:pPr rtl="1"/>
          <a:endParaRPr lang="he-IL"/>
        </a:p>
      </dgm:t>
    </dgm:pt>
    <dgm:pt modelId="{8E8B3C8A-B1A3-4F1F-A250-1321CDD3F764}">
      <dgm:prSet phldrT="[טקסט]"/>
      <dgm:spPr/>
      <dgm:t>
        <a:bodyPr/>
        <a:lstStyle/>
        <a:p>
          <a:pPr algn="r" rtl="0"/>
          <a:endParaRPr lang="he-IL" dirty="0"/>
        </a:p>
      </dgm:t>
    </dgm:pt>
    <dgm:pt modelId="{04CDE607-ECE3-44E1-AE79-0CE42D719D8B}" type="sibTrans" cxnId="{00FF4539-1987-43A5-ACF5-D45D689D94CC}">
      <dgm:prSet/>
      <dgm:spPr/>
      <dgm:t>
        <a:bodyPr/>
        <a:lstStyle/>
        <a:p>
          <a:pPr rtl="1"/>
          <a:endParaRPr lang="he-IL"/>
        </a:p>
      </dgm:t>
    </dgm:pt>
    <dgm:pt modelId="{BF02882B-9ACB-426F-92F0-052B66D6C4CE}" type="parTrans" cxnId="{00FF4539-1987-43A5-ACF5-D45D689D94CC}">
      <dgm:prSet/>
      <dgm:spPr/>
      <dgm:t>
        <a:bodyPr/>
        <a:lstStyle/>
        <a:p>
          <a:pPr rtl="1"/>
          <a:endParaRPr lang="he-IL"/>
        </a:p>
      </dgm:t>
    </dgm:pt>
    <dgm:pt modelId="{B61E617A-8375-4A09-AF92-8DBE77259000}">
      <dgm:prSet phldrT="[טקסט]"/>
      <dgm:spPr/>
      <dgm:t>
        <a:bodyPr/>
        <a:lstStyle/>
        <a:p>
          <a:pPr algn="l" rtl="0"/>
          <a:r>
            <a:rPr lang="en-US" dirty="0"/>
            <a:t>ECG, PPG, RI</a:t>
          </a:r>
          <a:endParaRPr lang="he-IL" dirty="0"/>
        </a:p>
      </dgm:t>
    </dgm:pt>
    <dgm:pt modelId="{AC8DCD1C-AFE4-4C44-B5F7-010905D44779}" type="sibTrans" cxnId="{56FAB9F4-2CA5-4AE1-8B92-F4EDE2861AD7}">
      <dgm:prSet/>
      <dgm:spPr/>
      <dgm:t>
        <a:bodyPr/>
        <a:lstStyle/>
        <a:p>
          <a:pPr rtl="1"/>
          <a:endParaRPr lang="he-IL"/>
        </a:p>
      </dgm:t>
    </dgm:pt>
    <dgm:pt modelId="{5C5AA9F9-C785-4692-9EEF-516FA86FADE8}" type="parTrans" cxnId="{56FAB9F4-2CA5-4AE1-8B92-F4EDE2861AD7}">
      <dgm:prSet/>
      <dgm:spPr/>
      <dgm:t>
        <a:bodyPr/>
        <a:lstStyle/>
        <a:p>
          <a:pPr rtl="1"/>
          <a:endParaRPr lang="he-IL"/>
        </a:p>
      </dgm:t>
    </dgm:pt>
    <dgm:pt modelId="{5AF86483-2EC1-4974-88A2-62F78405A13F}">
      <dgm:prSet phldrT="[טקסט]"/>
      <dgm:spPr/>
      <dgm:t>
        <a:bodyPr/>
        <a:lstStyle/>
        <a:p>
          <a:pPr algn="l" rtl="0"/>
          <a:r>
            <a:rPr lang="en-US" dirty="0"/>
            <a:t>Abandon ECG, RI</a:t>
          </a:r>
          <a:endParaRPr lang="he-IL" dirty="0"/>
        </a:p>
      </dgm:t>
    </dgm:pt>
    <dgm:pt modelId="{479B4E9C-3FCC-4FC7-8545-33795C6B4952}" type="parTrans" cxnId="{092E43FA-C95C-4691-BF87-B0F0EC34E102}">
      <dgm:prSet/>
      <dgm:spPr/>
      <dgm:t>
        <a:bodyPr/>
        <a:lstStyle/>
        <a:p>
          <a:pPr rtl="1"/>
          <a:endParaRPr lang="he-IL"/>
        </a:p>
      </dgm:t>
    </dgm:pt>
    <dgm:pt modelId="{BECA8890-0A77-40C7-A95C-CBB518FCBF1B}" type="sibTrans" cxnId="{092E43FA-C95C-4691-BF87-B0F0EC34E102}">
      <dgm:prSet/>
      <dgm:spPr/>
      <dgm:t>
        <a:bodyPr/>
        <a:lstStyle/>
        <a:p>
          <a:pPr rtl="1"/>
          <a:endParaRPr lang="he-IL"/>
        </a:p>
      </dgm:t>
    </dgm:pt>
    <dgm:pt modelId="{E32F94F3-D36A-4DC4-8203-E34DBA6FB575}">
      <dgm:prSet phldrT="[טקסט]"/>
      <dgm:spPr/>
      <dgm:t>
        <a:bodyPr/>
        <a:lstStyle/>
        <a:p>
          <a:pPr algn="l" rtl="0"/>
          <a:r>
            <a:rPr lang="en-US" dirty="0"/>
            <a:t>Only PPG</a:t>
          </a:r>
          <a:endParaRPr lang="he-IL" dirty="0"/>
        </a:p>
      </dgm:t>
    </dgm:pt>
    <dgm:pt modelId="{5A4D5919-2D4A-4927-892A-10059D21F8C1}" type="parTrans" cxnId="{7094C566-3030-49EF-B0F3-4EDAB5C721EC}">
      <dgm:prSet/>
      <dgm:spPr/>
      <dgm:t>
        <a:bodyPr/>
        <a:lstStyle/>
        <a:p>
          <a:pPr rtl="1"/>
          <a:endParaRPr lang="he-IL"/>
        </a:p>
      </dgm:t>
    </dgm:pt>
    <dgm:pt modelId="{862D1A9A-DAC3-4D5D-BA32-ABA73D7CAEEA}" type="sibTrans" cxnId="{7094C566-3030-49EF-B0F3-4EDAB5C721EC}">
      <dgm:prSet/>
      <dgm:spPr/>
      <dgm:t>
        <a:bodyPr/>
        <a:lstStyle/>
        <a:p>
          <a:pPr rtl="1"/>
          <a:endParaRPr lang="he-IL"/>
        </a:p>
      </dgm:t>
    </dgm:pt>
    <dgm:pt modelId="{5EE82B66-57C4-4BF4-94D5-D70F10B6C7BA}">
      <dgm:prSet phldrT="[טקסט]"/>
      <dgm:spPr/>
      <dgm:t>
        <a:bodyPr/>
        <a:lstStyle/>
        <a:p>
          <a:pPr algn="l" rtl="0"/>
          <a:r>
            <a:rPr lang="en-US" dirty="0"/>
            <a:t>Optimizing the NN</a:t>
          </a:r>
          <a:endParaRPr lang="he-IL" dirty="0"/>
        </a:p>
      </dgm:t>
    </dgm:pt>
    <dgm:pt modelId="{8B2CD352-CCAD-4F5B-9325-6D62EE344B03}" type="parTrans" cxnId="{ECB04657-F206-4EF0-A9ED-7DDDCB45940D}">
      <dgm:prSet/>
      <dgm:spPr/>
      <dgm:t>
        <a:bodyPr/>
        <a:lstStyle/>
        <a:p>
          <a:pPr rtl="1"/>
          <a:endParaRPr lang="he-IL"/>
        </a:p>
      </dgm:t>
    </dgm:pt>
    <dgm:pt modelId="{972263C9-011F-4216-B184-EB7A26CF434B}" type="sibTrans" cxnId="{ECB04657-F206-4EF0-A9ED-7DDDCB45940D}">
      <dgm:prSet/>
      <dgm:spPr/>
      <dgm:t>
        <a:bodyPr/>
        <a:lstStyle/>
        <a:p>
          <a:pPr rtl="1"/>
          <a:endParaRPr lang="he-IL"/>
        </a:p>
      </dgm:t>
    </dgm:pt>
    <dgm:pt modelId="{06B7E7BA-42DD-4B7F-B7F6-3BE585BAA1C5}">
      <dgm:prSet phldrT="[טקסט]"/>
      <dgm:spPr/>
      <dgm:t>
        <a:bodyPr/>
        <a:lstStyle/>
        <a:p>
          <a:pPr algn="l" rtl="0"/>
          <a:r>
            <a:rPr lang="en-US" dirty="0"/>
            <a:t>Choosing patients</a:t>
          </a:r>
          <a:endParaRPr lang="he-IL" dirty="0"/>
        </a:p>
      </dgm:t>
    </dgm:pt>
    <dgm:pt modelId="{0CA5FFF4-F765-416F-8178-E99CB5D522E4}" type="parTrans" cxnId="{50B27141-BAED-456D-AC59-18BCAB5510EE}">
      <dgm:prSet/>
      <dgm:spPr/>
      <dgm:t>
        <a:bodyPr/>
        <a:lstStyle/>
        <a:p>
          <a:pPr rtl="1"/>
          <a:endParaRPr lang="he-IL"/>
        </a:p>
      </dgm:t>
    </dgm:pt>
    <dgm:pt modelId="{4E7B875F-11E9-4335-9298-F39AF8C89D00}" type="sibTrans" cxnId="{50B27141-BAED-456D-AC59-18BCAB5510EE}">
      <dgm:prSet/>
      <dgm:spPr/>
      <dgm:t>
        <a:bodyPr/>
        <a:lstStyle/>
        <a:p>
          <a:pPr rtl="1"/>
          <a:endParaRPr lang="he-IL"/>
        </a:p>
      </dgm:t>
    </dgm:pt>
    <dgm:pt modelId="{4701BB7A-8A07-4F1E-9A0E-4F13177E3D49}">
      <dgm:prSet phldrT="[טקסט]"/>
      <dgm:spPr/>
      <dgm:t>
        <a:bodyPr/>
        <a:lstStyle/>
        <a:p>
          <a:pPr algn="l" rtl="0"/>
          <a:r>
            <a:rPr lang="en-US" dirty="0"/>
            <a:t>tests</a:t>
          </a:r>
          <a:endParaRPr lang="he-IL" dirty="0"/>
        </a:p>
      </dgm:t>
    </dgm:pt>
    <dgm:pt modelId="{2D8F5AB2-385B-4B2A-9AE2-A479F930B230}" type="parTrans" cxnId="{599DA1E3-E4FF-4C5F-B220-30EEF5DD7C91}">
      <dgm:prSet/>
      <dgm:spPr/>
      <dgm:t>
        <a:bodyPr/>
        <a:lstStyle/>
        <a:p>
          <a:pPr rtl="1"/>
          <a:endParaRPr lang="he-IL"/>
        </a:p>
      </dgm:t>
    </dgm:pt>
    <dgm:pt modelId="{28350E4E-B004-44DD-895D-2B40767BEED9}" type="sibTrans" cxnId="{599DA1E3-E4FF-4C5F-B220-30EEF5DD7C91}">
      <dgm:prSet/>
      <dgm:spPr/>
      <dgm:t>
        <a:bodyPr/>
        <a:lstStyle/>
        <a:p>
          <a:pPr rtl="1"/>
          <a:endParaRPr lang="he-IL"/>
        </a:p>
      </dgm:t>
    </dgm:pt>
    <dgm:pt modelId="{71CCE5D6-5C30-45EC-A71B-787AA106F3A8}">
      <dgm:prSet phldrT="[טקסט]"/>
      <dgm:spPr/>
      <dgm:t>
        <a:bodyPr/>
        <a:lstStyle/>
        <a:p>
          <a:pPr algn="l" rtl="0"/>
          <a:r>
            <a:rPr lang="en-US" dirty="0"/>
            <a:t>Sanity check</a:t>
          </a:r>
          <a:endParaRPr lang="he-IL" dirty="0"/>
        </a:p>
      </dgm:t>
    </dgm:pt>
    <dgm:pt modelId="{7D6B64E8-B071-4E08-9EA3-ECE0B13CE38E}" type="parTrans" cxnId="{24BBEAFB-422F-4830-92B9-561ED30071B3}">
      <dgm:prSet/>
      <dgm:spPr/>
      <dgm:t>
        <a:bodyPr/>
        <a:lstStyle/>
        <a:p>
          <a:pPr rtl="1"/>
          <a:endParaRPr lang="he-IL"/>
        </a:p>
      </dgm:t>
    </dgm:pt>
    <dgm:pt modelId="{E6F164AB-92B9-4D1E-809F-4CCEDBAA59F1}" type="sibTrans" cxnId="{24BBEAFB-422F-4830-92B9-561ED30071B3}">
      <dgm:prSet/>
      <dgm:spPr/>
      <dgm:t>
        <a:bodyPr/>
        <a:lstStyle/>
        <a:p>
          <a:pPr rtl="1"/>
          <a:endParaRPr lang="he-IL"/>
        </a:p>
      </dgm:t>
    </dgm:pt>
    <dgm:pt modelId="{271024C3-08A7-42BD-8BA8-0B611FF56EF2}" type="pres">
      <dgm:prSet presAssocID="{8208477D-007B-442E-8A3C-450EB7056C74}" presName="rootnode" presStyleCnt="0">
        <dgm:presLayoutVars>
          <dgm:chMax/>
          <dgm:chPref/>
          <dgm:dir/>
          <dgm:animLvl val="lvl"/>
        </dgm:presLayoutVars>
      </dgm:prSet>
      <dgm:spPr/>
    </dgm:pt>
    <dgm:pt modelId="{0F865E78-F414-4435-BC23-477DBDBA97AD}" type="pres">
      <dgm:prSet presAssocID="{7AB9EF1D-ABB8-42F1-A33A-E06AE324419D}" presName="composite" presStyleCnt="0"/>
      <dgm:spPr/>
    </dgm:pt>
    <dgm:pt modelId="{22AE2B28-E213-4E32-AA2F-30D0329A4D6D}" type="pres">
      <dgm:prSet presAssocID="{7AB9EF1D-ABB8-42F1-A33A-E06AE324419D}" presName="bentUpArrow1" presStyleLbl="alignImgPlace1" presStyleIdx="0" presStyleCnt="3"/>
      <dgm:spPr/>
    </dgm:pt>
    <dgm:pt modelId="{057E993D-C254-4CC4-84F8-5DF7136CDFCB}" type="pres">
      <dgm:prSet presAssocID="{7AB9EF1D-ABB8-42F1-A33A-E06AE324419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90A08244-67AD-42DC-8FE5-161B64E5F63A}" type="pres">
      <dgm:prSet presAssocID="{7AB9EF1D-ABB8-42F1-A33A-E06AE324419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1D8BC11-2B7D-452C-9BA9-4526D1EE4AF5}" type="pres">
      <dgm:prSet presAssocID="{29889676-AC87-4289-8ACF-1C3AB5C8CC0F}" presName="sibTrans" presStyleCnt="0"/>
      <dgm:spPr/>
    </dgm:pt>
    <dgm:pt modelId="{77F8F862-7B9E-4F88-A919-6F597EF3ACA0}" type="pres">
      <dgm:prSet presAssocID="{377EAA9C-59C7-4A91-9A03-0C6A3BC411AD}" presName="composite" presStyleCnt="0"/>
      <dgm:spPr/>
    </dgm:pt>
    <dgm:pt modelId="{27ACA0B3-267B-4CB0-A3F0-69C09C6A6BC9}" type="pres">
      <dgm:prSet presAssocID="{377EAA9C-59C7-4A91-9A03-0C6A3BC411AD}" presName="bentUpArrow1" presStyleLbl="alignImgPlace1" presStyleIdx="1" presStyleCnt="3"/>
      <dgm:spPr/>
    </dgm:pt>
    <dgm:pt modelId="{2C971EC7-8EC7-46A4-90EB-7C6978343F69}" type="pres">
      <dgm:prSet presAssocID="{377EAA9C-59C7-4A91-9A03-0C6A3BC411A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17720910-07A2-4D1F-AB87-DABFDF151898}" type="pres">
      <dgm:prSet presAssocID="{377EAA9C-59C7-4A91-9A03-0C6A3BC411A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4157418-45D5-4C99-B983-2F18DD495199}" type="pres">
      <dgm:prSet presAssocID="{1D83908A-E9B1-4DF9-93A1-448C688B2320}" presName="sibTrans" presStyleCnt="0"/>
      <dgm:spPr/>
    </dgm:pt>
    <dgm:pt modelId="{79CC93E4-31FF-4F88-A86F-8660E04D6113}" type="pres">
      <dgm:prSet presAssocID="{B61E617A-8375-4A09-AF92-8DBE77259000}" presName="composite" presStyleCnt="0"/>
      <dgm:spPr/>
    </dgm:pt>
    <dgm:pt modelId="{83FF7155-32C5-497D-9D24-F925A6179CE1}" type="pres">
      <dgm:prSet presAssocID="{B61E617A-8375-4A09-AF92-8DBE77259000}" presName="bentUpArrow1" presStyleLbl="alignImgPlace1" presStyleIdx="2" presStyleCnt="3"/>
      <dgm:spPr/>
    </dgm:pt>
    <dgm:pt modelId="{15A45CB0-3C47-4538-8E64-78D8B5D234ED}" type="pres">
      <dgm:prSet presAssocID="{B61E617A-8375-4A09-AF92-8DBE7725900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99A9DA4-7C5B-4871-958D-8C75873FB409}" type="pres">
      <dgm:prSet presAssocID="{B61E617A-8375-4A09-AF92-8DBE77259000}" presName="ChildText" presStyleLbl="revTx" presStyleIdx="2" presStyleCnt="4" custScaleX="179336" custScaleY="144322" custLinFactNeighborX="40260" custLinFactNeighborY="-3884">
        <dgm:presLayoutVars>
          <dgm:chMax val="0"/>
          <dgm:chPref val="0"/>
          <dgm:bulletEnabled val="1"/>
        </dgm:presLayoutVars>
      </dgm:prSet>
      <dgm:spPr/>
    </dgm:pt>
    <dgm:pt modelId="{7B358865-446C-45F2-9B6F-62415939AE2C}" type="pres">
      <dgm:prSet presAssocID="{AC8DCD1C-AFE4-4C44-B5F7-010905D44779}" presName="sibTrans" presStyleCnt="0"/>
      <dgm:spPr/>
    </dgm:pt>
    <dgm:pt modelId="{5712DA88-1B99-4EB9-A8CE-454DC915918A}" type="pres">
      <dgm:prSet presAssocID="{E32F94F3-D36A-4DC4-8203-E34DBA6FB575}" presName="composite" presStyleCnt="0"/>
      <dgm:spPr/>
    </dgm:pt>
    <dgm:pt modelId="{456024EA-002B-433C-AEC4-1CEE7BDECA9B}" type="pres">
      <dgm:prSet presAssocID="{E32F94F3-D36A-4DC4-8203-E34DBA6FB57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DB87ED7E-97F8-42F3-B385-F20A232DA49D}" type="pres">
      <dgm:prSet presAssocID="{E32F94F3-D36A-4DC4-8203-E34DBA6FB575}" presName="FinalChildText" presStyleLbl="revTx" presStyleIdx="3" presStyleCnt="4" custScaleX="178256" custScaleY="131825" custLinFactNeighborX="36954" custLinFactNeighborY="2680">
        <dgm:presLayoutVars>
          <dgm:chMax val="0"/>
          <dgm:chPref val="0"/>
          <dgm:bulletEnabled val="1"/>
        </dgm:presLayoutVars>
      </dgm:prSet>
      <dgm:spPr/>
    </dgm:pt>
  </dgm:ptLst>
  <dgm:cxnLst>
    <dgm:cxn modelId="{1D93DB1A-7CD1-41B1-A613-DF2608F9350E}" type="presOf" srcId="{E32F94F3-D36A-4DC4-8203-E34DBA6FB575}" destId="{456024EA-002B-433C-AEC4-1CEE7BDECA9B}" srcOrd="0" destOrd="0" presId="urn:microsoft.com/office/officeart/2005/8/layout/StepDownProcess"/>
    <dgm:cxn modelId="{2A4FD41E-BAC2-4C20-BAC2-FE2825C478D7}" type="presOf" srcId="{5AF86483-2EC1-4974-88A2-62F78405A13F}" destId="{599A9DA4-7C5B-4871-958D-8C75873FB409}" srcOrd="0" destOrd="1" presId="urn:microsoft.com/office/officeart/2005/8/layout/StepDownProcess"/>
    <dgm:cxn modelId="{6617371F-063C-4288-BDE4-AF0B24DAA0D0}" type="presOf" srcId="{0D2F94EF-0CF3-4B17-8B3B-10E629B515AC}" destId="{599A9DA4-7C5B-4871-958D-8C75873FB409}" srcOrd="0" destOrd="0" presId="urn:microsoft.com/office/officeart/2005/8/layout/StepDownProcess"/>
    <dgm:cxn modelId="{32FE9833-AD4F-415E-BD2B-E377106082D2}" type="presOf" srcId="{8E8B3C8A-B1A3-4F1F-A250-1321CDD3F764}" destId="{17720910-07A2-4D1F-AB87-DABFDF151898}" srcOrd="0" destOrd="0" presId="urn:microsoft.com/office/officeart/2005/8/layout/StepDownProcess"/>
    <dgm:cxn modelId="{F4721637-AB0E-4D11-A80F-BF9E640FB07A}" srcId="{8208477D-007B-442E-8A3C-450EB7056C74}" destId="{377EAA9C-59C7-4A91-9A03-0C6A3BC411AD}" srcOrd="1" destOrd="0" parTransId="{E3EBFF9E-50D4-4531-837A-8079BC2D39E4}" sibTransId="{1D83908A-E9B1-4DF9-93A1-448C688B2320}"/>
    <dgm:cxn modelId="{00FF4539-1987-43A5-ACF5-D45D689D94CC}" srcId="{377EAA9C-59C7-4A91-9A03-0C6A3BC411AD}" destId="{8E8B3C8A-B1A3-4F1F-A250-1321CDD3F764}" srcOrd="0" destOrd="0" parTransId="{BF02882B-9ACB-426F-92F0-052B66D6C4CE}" sibTransId="{04CDE607-ECE3-44E1-AE79-0CE42D719D8B}"/>
    <dgm:cxn modelId="{50B27141-BAED-456D-AC59-18BCAB5510EE}" srcId="{E32F94F3-D36A-4DC4-8203-E34DBA6FB575}" destId="{06B7E7BA-42DD-4B7F-B7F6-3BE585BAA1C5}" srcOrd="1" destOrd="0" parTransId="{0CA5FFF4-F765-416F-8178-E99CB5D522E4}" sibTransId="{4E7B875F-11E9-4335-9298-F39AF8C89D00}"/>
    <dgm:cxn modelId="{7094C566-3030-49EF-B0F3-4EDAB5C721EC}" srcId="{8208477D-007B-442E-8A3C-450EB7056C74}" destId="{E32F94F3-D36A-4DC4-8203-E34DBA6FB575}" srcOrd="3" destOrd="0" parTransId="{5A4D5919-2D4A-4927-892A-10059D21F8C1}" sibTransId="{862D1A9A-DAC3-4D5D-BA32-ABA73D7CAEEA}"/>
    <dgm:cxn modelId="{CFDA866D-149B-4910-B159-39296C1B91BB}" srcId="{8208477D-007B-442E-8A3C-450EB7056C74}" destId="{7AB9EF1D-ABB8-42F1-A33A-E06AE324419D}" srcOrd="0" destOrd="0" parTransId="{107124C2-BA79-4599-9D73-19E938DE35F9}" sibTransId="{29889676-AC87-4289-8ACF-1C3AB5C8CC0F}"/>
    <dgm:cxn modelId="{ECB04657-F206-4EF0-A9ED-7DDDCB45940D}" srcId="{E32F94F3-D36A-4DC4-8203-E34DBA6FB575}" destId="{5EE82B66-57C4-4BF4-94D5-D70F10B6C7BA}" srcOrd="0" destOrd="0" parTransId="{8B2CD352-CCAD-4F5B-9325-6D62EE344B03}" sibTransId="{972263C9-011F-4216-B184-EB7A26CF434B}"/>
    <dgm:cxn modelId="{9A263E80-8EA3-4109-870E-FA04BD3188DD}" type="presOf" srcId="{8208477D-007B-442E-8A3C-450EB7056C74}" destId="{271024C3-08A7-42BD-8BA8-0B611FF56EF2}" srcOrd="0" destOrd="0" presId="urn:microsoft.com/office/officeart/2005/8/layout/StepDownProcess"/>
    <dgm:cxn modelId="{B3924383-13B2-41E0-8F3A-45E524C75171}" type="presOf" srcId="{B61E617A-8375-4A09-AF92-8DBE77259000}" destId="{15A45CB0-3C47-4538-8E64-78D8B5D234ED}" srcOrd="0" destOrd="0" presId="urn:microsoft.com/office/officeart/2005/8/layout/StepDownProcess"/>
    <dgm:cxn modelId="{94936E9A-9360-45B0-B476-30F926D7CC8A}" type="presOf" srcId="{06B7E7BA-42DD-4B7F-B7F6-3BE585BAA1C5}" destId="{DB87ED7E-97F8-42F3-B385-F20A232DA49D}" srcOrd="0" destOrd="1" presId="urn:microsoft.com/office/officeart/2005/8/layout/StepDownProcess"/>
    <dgm:cxn modelId="{E2B9B8B2-DCDA-4EBB-9560-B1712383F1F5}" type="presOf" srcId="{5EE82B66-57C4-4BF4-94D5-D70F10B6C7BA}" destId="{DB87ED7E-97F8-42F3-B385-F20A232DA49D}" srcOrd="0" destOrd="0" presId="urn:microsoft.com/office/officeart/2005/8/layout/StepDownProcess"/>
    <dgm:cxn modelId="{3527CCC6-1C88-4A53-ADFF-0DD80E69200A}" type="presOf" srcId="{7AB9EF1D-ABB8-42F1-A33A-E06AE324419D}" destId="{057E993D-C254-4CC4-84F8-5DF7136CDFCB}" srcOrd="0" destOrd="0" presId="urn:microsoft.com/office/officeart/2005/8/layout/StepDownProcess"/>
    <dgm:cxn modelId="{70D86ED2-9042-42B9-A01A-4A4FA15E4920}" type="presOf" srcId="{71CCE5D6-5C30-45EC-A71B-787AA106F3A8}" destId="{90A08244-67AD-42DC-8FE5-161B64E5F63A}" srcOrd="0" destOrd="0" presId="urn:microsoft.com/office/officeart/2005/8/layout/StepDownProcess"/>
    <dgm:cxn modelId="{C4DE0DE1-9E71-4D5F-A2AD-70C35429141F}" type="presOf" srcId="{377EAA9C-59C7-4A91-9A03-0C6A3BC411AD}" destId="{2C971EC7-8EC7-46A4-90EB-7C6978343F69}" srcOrd="0" destOrd="0" presId="urn:microsoft.com/office/officeart/2005/8/layout/StepDownProcess"/>
    <dgm:cxn modelId="{599DA1E3-E4FF-4C5F-B220-30EEF5DD7C91}" srcId="{E32F94F3-D36A-4DC4-8203-E34DBA6FB575}" destId="{4701BB7A-8A07-4F1E-9A0E-4F13177E3D49}" srcOrd="2" destOrd="0" parTransId="{2D8F5AB2-385B-4B2A-9AE2-A479F930B230}" sibTransId="{28350E4E-B004-44DD-895D-2B40767BEED9}"/>
    <dgm:cxn modelId="{632E70F3-B3C1-4349-82BC-A89466EB847C}" type="presOf" srcId="{4701BB7A-8A07-4F1E-9A0E-4F13177E3D49}" destId="{DB87ED7E-97F8-42F3-B385-F20A232DA49D}" srcOrd="0" destOrd="2" presId="urn:microsoft.com/office/officeart/2005/8/layout/StepDownProcess"/>
    <dgm:cxn modelId="{12F877F3-6643-4B7A-982E-C0EFF2F6C0DA}" srcId="{B61E617A-8375-4A09-AF92-8DBE77259000}" destId="{0D2F94EF-0CF3-4B17-8B3B-10E629B515AC}" srcOrd="0" destOrd="0" parTransId="{C9EBF9F6-A690-4913-A694-26F1F64B1CC7}" sibTransId="{DCDD9777-414B-4ABD-B5D6-1609A53281DB}"/>
    <dgm:cxn modelId="{56FAB9F4-2CA5-4AE1-8B92-F4EDE2861AD7}" srcId="{8208477D-007B-442E-8A3C-450EB7056C74}" destId="{B61E617A-8375-4A09-AF92-8DBE77259000}" srcOrd="2" destOrd="0" parTransId="{5C5AA9F9-C785-4692-9EEF-516FA86FADE8}" sibTransId="{AC8DCD1C-AFE4-4C44-B5F7-010905D44779}"/>
    <dgm:cxn modelId="{092E43FA-C95C-4691-BF87-B0F0EC34E102}" srcId="{B61E617A-8375-4A09-AF92-8DBE77259000}" destId="{5AF86483-2EC1-4974-88A2-62F78405A13F}" srcOrd="1" destOrd="0" parTransId="{479B4E9C-3FCC-4FC7-8545-33795C6B4952}" sibTransId="{BECA8890-0A77-40C7-A95C-CBB518FCBF1B}"/>
    <dgm:cxn modelId="{24BBEAFB-422F-4830-92B9-561ED30071B3}" srcId="{7AB9EF1D-ABB8-42F1-A33A-E06AE324419D}" destId="{71CCE5D6-5C30-45EC-A71B-787AA106F3A8}" srcOrd="0" destOrd="0" parTransId="{7D6B64E8-B071-4E08-9EA3-ECE0B13CE38E}" sibTransId="{E6F164AB-92B9-4D1E-809F-4CCEDBAA59F1}"/>
    <dgm:cxn modelId="{326440F1-1430-4B3C-816A-7009B7D74921}" type="presParOf" srcId="{271024C3-08A7-42BD-8BA8-0B611FF56EF2}" destId="{0F865E78-F414-4435-BC23-477DBDBA97AD}" srcOrd="0" destOrd="0" presId="urn:microsoft.com/office/officeart/2005/8/layout/StepDownProcess"/>
    <dgm:cxn modelId="{D73E401C-74AE-46B0-BCCE-4B93E016C8FC}" type="presParOf" srcId="{0F865E78-F414-4435-BC23-477DBDBA97AD}" destId="{22AE2B28-E213-4E32-AA2F-30D0329A4D6D}" srcOrd="0" destOrd="0" presId="urn:microsoft.com/office/officeart/2005/8/layout/StepDownProcess"/>
    <dgm:cxn modelId="{B58FAA1E-F1AD-4E18-926B-B89DF133F45E}" type="presParOf" srcId="{0F865E78-F414-4435-BC23-477DBDBA97AD}" destId="{057E993D-C254-4CC4-84F8-5DF7136CDFCB}" srcOrd="1" destOrd="0" presId="urn:microsoft.com/office/officeart/2005/8/layout/StepDownProcess"/>
    <dgm:cxn modelId="{4CD7AF22-6423-4671-98A4-FEB5A40419A5}" type="presParOf" srcId="{0F865E78-F414-4435-BC23-477DBDBA97AD}" destId="{90A08244-67AD-42DC-8FE5-161B64E5F63A}" srcOrd="2" destOrd="0" presId="urn:microsoft.com/office/officeart/2005/8/layout/StepDownProcess"/>
    <dgm:cxn modelId="{E20DA5B4-A5BC-4C29-984E-173FEDFA990D}" type="presParOf" srcId="{271024C3-08A7-42BD-8BA8-0B611FF56EF2}" destId="{51D8BC11-2B7D-452C-9BA9-4526D1EE4AF5}" srcOrd="1" destOrd="0" presId="urn:microsoft.com/office/officeart/2005/8/layout/StepDownProcess"/>
    <dgm:cxn modelId="{A67FE7D1-8645-4B27-B4F3-95711280C3B9}" type="presParOf" srcId="{271024C3-08A7-42BD-8BA8-0B611FF56EF2}" destId="{77F8F862-7B9E-4F88-A919-6F597EF3ACA0}" srcOrd="2" destOrd="0" presId="urn:microsoft.com/office/officeart/2005/8/layout/StepDownProcess"/>
    <dgm:cxn modelId="{66CD92F8-4E48-4FEB-9B65-BEF3C88BB5BC}" type="presParOf" srcId="{77F8F862-7B9E-4F88-A919-6F597EF3ACA0}" destId="{27ACA0B3-267B-4CB0-A3F0-69C09C6A6BC9}" srcOrd="0" destOrd="0" presId="urn:microsoft.com/office/officeart/2005/8/layout/StepDownProcess"/>
    <dgm:cxn modelId="{113C4E54-C600-4BDF-86F1-B1E7C159D161}" type="presParOf" srcId="{77F8F862-7B9E-4F88-A919-6F597EF3ACA0}" destId="{2C971EC7-8EC7-46A4-90EB-7C6978343F69}" srcOrd="1" destOrd="0" presId="urn:microsoft.com/office/officeart/2005/8/layout/StepDownProcess"/>
    <dgm:cxn modelId="{DF5F9D1C-082F-4675-9849-25E60DB32716}" type="presParOf" srcId="{77F8F862-7B9E-4F88-A919-6F597EF3ACA0}" destId="{17720910-07A2-4D1F-AB87-DABFDF151898}" srcOrd="2" destOrd="0" presId="urn:microsoft.com/office/officeart/2005/8/layout/StepDownProcess"/>
    <dgm:cxn modelId="{A0BABB3B-ADC2-4A02-8697-8F7248F94CAF}" type="presParOf" srcId="{271024C3-08A7-42BD-8BA8-0B611FF56EF2}" destId="{F4157418-45D5-4C99-B983-2F18DD495199}" srcOrd="3" destOrd="0" presId="urn:microsoft.com/office/officeart/2005/8/layout/StepDownProcess"/>
    <dgm:cxn modelId="{3FA4CB8F-4590-4CC6-894D-6BAFFE1391ED}" type="presParOf" srcId="{271024C3-08A7-42BD-8BA8-0B611FF56EF2}" destId="{79CC93E4-31FF-4F88-A86F-8660E04D6113}" srcOrd="4" destOrd="0" presId="urn:microsoft.com/office/officeart/2005/8/layout/StepDownProcess"/>
    <dgm:cxn modelId="{578D36A2-D364-411E-B8DC-B500A74EB6D1}" type="presParOf" srcId="{79CC93E4-31FF-4F88-A86F-8660E04D6113}" destId="{83FF7155-32C5-497D-9D24-F925A6179CE1}" srcOrd="0" destOrd="0" presId="urn:microsoft.com/office/officeart/2005/8/layout/StepDownProcess"/>
    <dgm:cxn modelId="{686F2DD4-8653-4867-80C1-82CF46EDB642}" type="presParOf" srcId="{79CC93E4-31FF-4F88-A86F-8660E04D6113}" destId="{15A45CB0-3C47-4538-8E64-78D8B5D234ED}" srcOrd="1" destOrd="0" presId="urn:microsoft.com/office/officeart/2005/8/layout/StepDownProcess"/>
    <dgm:cxn modelId="{C42E0549-A9FB-4A3C-A780-FD05C63B2503}" type="presParOf" srcId="{79CC93E4-31FF-4F88-A86F-8660E04D6113}" destId="{599A9DA4-7C5B-4871-958D-8C75873FB409}" srcOrd="2" destOrd="0" presId="urn:microsoft.com/office/officeart/2005/8/layout/StepDownProcess"/>
    <dgm:cxn modelId="{1E0D853D-1971-44CA-97B8-0F1189313ECA}" type="presParOf" srcId="{271024C3-08A7-42BD-8BA8-0B611FF56EF2}" destId="{7B358865-446C-45F2-9B6F-62415939AE2C}" srcOrd="5" destOrd="0" presId="urn:microsoft.com/office/officeart/2005/8/layout/StepDownProcess"/>
    <dgm:cxn modelId="{DA3FF3C4-1E2D-407A-8045-F6B84E86E42F}" type="presParOf" srcId="{271024C3-08A7-42BD-8BA8-0B611FF56EF2}" destId="{5712DA88-1B99-4EB9-A8CE-454DC915918A}" srcOrd="6" destOrd="0" presId="urn:microsoft.com/office/officeart/2005/8/layout/StepDownProcess"/>
    <dgm:cxn modelId="{9DD90638-6533-4C41-9B6A-DD0B18B5684E}" type="presParOf" srcId="{5712DA88-1B99-4EB9-A8CE-454DC915918A}" destId="{456024EA-002B-433C-AEC4-1CEE7BDECA9B}" srcOrd="0" destOrd="0" presId="urn:microsoft.com/office/officeart/2005/8/layout/StepDownProcess"/>
    <dgm:cxn modelId="{857BB231-FC93-41DA-BE1E-F91AABD7AEB4}" type="presParOf" srcId="{5712DA88-1B99-4EB9-A8CE-454DC915918A}" destId="{DB87ED7E-97F8-42F3-B385-F20A232DA49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E22302-BF8C-42CC-932A-05D2F5BBCAF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4D31A2CA-F70C-4D63-B9F0-A9D5B975E078}">
      <dgm:prSet phldrT="[טקסט]" custT="1"/>
      <dgm:spPr/>
      <dgm:t>
        <a:bodyPr/>
        <a:lstStyle/>
        <a:p>
          <a:pPr rtl="0"/>
          <a:r>
            <a:rPr lang="en-US" sz="2400" b="1" dirty="0">
              <a:latin typeface="+mj-lt"/>
            </a:rPr>
            <a:t>Synthetic signals</a:t>
          </a:r>
          <a:endParaRPr lang="he-IL" sz="2400" b="1" dirty="0">
            <a:latin typeface="+mj-lt"/>
          </a:endParaRPr>
        </a:p>
      </dgm:t>
    </dgm:pt>
    <dgm:pt modelId="{9FF3052E-9CDF-42EE-9851-C5843348E770}" type="parTrans" cxnId="{1109402B-899C-461E-95E9-CC32A100CB85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1816C606-A786-4644-B401-C042796A6B15}" type="sibTrans" cxnId="{1109402B-899C-461E-95E9-CC32A100CB85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ACCE434E-CACA-4F3F-9A57-18C29A93250E}">
      <dgm:prSet phldrT="[טקסט]"/>
      <dgm:spPr/>
      <dgm:t>
        <a:bodyPr/>
        <a:lstStyle/>
        <a:p>
          <a:pPr rtl="0"/>
          <a:r>
            <a:rPr lang="en-US" dirty="0">
              <a:latin typeface="+mj-lt"/>
            </a:rPr>
            <a:t>Sanity check</a:t>
          </a:r>
          <a:endParaRPr lang="he-IL" dirty="0">
            <a:latin typeface="+mj-lt"/>
          </a:endParaRPr>
        </a:p>
      </dgm:t>
    </dgm:pt>
    <dgm:pt modelId="{D54DA723-BA27-4A8C-8126-A956D62245AF}" type="parTrans" cxnId="{78B5783E-EE78-41DC-9FE6-549028C2B57D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B50856CF-B673-4503-B8A9-DE4D68DC878C}" type="sibTrans" cxnId="{78B5783E-EE78-41DC-9FE6-549028C2B57D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326EA3C1-F224-4AF7-A182-93900C81B480}">
      <dgm:prSet phldrT="[טקסט]" custT="1"/>
      <dgm:spPr/>
      <dgm:t>
        <a:bodyPr/>
        <a:lstStyle/>
        <a:p>
          <a:pPr rtl="0"/>
          <a:r>
            <a:rPr lang="en-US" sz="2400" b="1" dirty="0">
              <a:latin typeface="+mj-lt"/>
            </a:rPr>
            <a:t>Getting familiar with the data</a:t>
          </a:r>
          <a:endParaRPr lang="he-IL" sz="2400" b="1" dirty="0">
            <a:latin typeface="+mj-lt"/>
          </a:endParaRPr>
        </a:p>
      </dgm:t>
    </dgm:pt>
    <dgm:pt modelId="{029E9FBC-B777-48FD-8EA6-BF098343AE3B}" type="parTrans" cxnId="{25DA562B-73F6-4305-BFA5-681E88929EB8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D769F9A5-41E9-45AF-8122-A4CF20915776}" type="sibTrans" cxnId="{25DA562B-73F6-4305-BFA5-681E88929EB8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223E9CE4-9B38-4960-AB85-AAEE3BB92E0E}">
      <dgm:prSet phldrT="[טקסט]" custT="1"/>
      <dgm:spPr/>
      <dgm:t>
        <a:bodyPr/>
        <a:lstStyle/>
        <a:p>
          <a:pPr algn="l" rtl="1"/>
          <a:r>
            <a:rPr lang="en-US" sz="2400" b="1" dirty="0">
              <a:latin typeface="+mj-lt"/>
            </a:rPr>
            <a:t>ECG, PPG, RI</a:t>
          </a:r>
          <a:endParaRPr lang="he-IL" sz="2400" b="1" dirty="0">
            <a:latin typeface="+mj-lt"/>
          </a:endParaRPr>
        </a:p>
      </dgm:t>
    </dgm:pt>
    <dgm:pt modelId="{097D076C-DF1B-4ABC-8672-4B53A5F7640F}" type="parTrans" cxnId="{0AB75C0D-D68E-436C-A225-32BA5DBD8F52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CF4B7265-86FD-4F7A-A2BF-EE4D5D60B5DE}" type="sibTrans" cxnId="{0AB75C0D-D68E-436C-A225-32BA5DBD8F52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47C5C50F-8B59-4F5D-B94F-99CBD9205178}">
      <dgm:prSet phldrT="[טקסט]"/>
      <dgm:spPr/>
      <dgm:t>
        <a:bodyPr/>
        <a:lstStyle/>
        <a:p>
          <a:pPr rtl="0"/>
          <a:r>
            <a:rPr lang="en-US" dirty="0">
              <a:latin typeface="+mj-lt"/>
            </a:rPr>
            <a:t>Adapting the code to 4 signals</a:t>
          </a:r>
          <a:endParaRPr lang="he-IL" dirty="0">
            <a:latin typeface="+mj-lt"/>
          </a:endParaRPr>
        </a:p>
      </dgm:t>
    </dgm:pt>
    <dgm:pt modelId="{53A3FCAF-60C2-4823-BD9A-49EBA8B8B6F6}" type="parTrans" cxnId="{CE7BD90D-A520-4E1C-BC56-0DAA8DFA05B4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5184D4E9-45AA-45F6-A408-D1A93C55DC1F}" type="sibTrans" cxnId="{CE7BD90D-A520-4E1C-BC56-0DAA8DFA05B4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86FA50F9-BC42-43C7-B32D-5443B66EEBD1}">
      <dgm:prSet/>
      <dgm:spPr/>
      <dgm:t>
        <a:bodyPr/>
        <a:lstStyle/>
        <a:p>
          <a:pPr rtl="0"/>
          <a:r>
            <a:rPr lang="en-US" dirty="0">
              <a:latin typeface="+mj-lt"/>
            </a:rPr>
            <a:t>Abandon ECG, RI</a:t>
          </a:r>
          <a:endParaRPr lang="he-IL" dirty="0">
            <a:latin typeface="+mj-lt"/>
          </a:endParaRPr>
        </a:p>
      </dgm:t>
    </dgm:pt>
    <dgm:pt modelId="{6D572DF9-0480-47C8-90F9-FB8468CC1E79}" type="parTrans" cxnId="{86C37D17-2BC4-4E9E-97FF-3BA34FC85ACF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A47F2CCA-E549-4267-97D4-A5AF0C9D36A1}" type="sibTrans" cxnId="{86C37D17-2BC4-4E9E-97FF-3BA34FC85ACF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C71AB2B8-12F3-46D1-8C4D-52C665459080}">
      <dgm:prSet custT="1"/>
      <dgm:spPr/>
      <dgm:t>
        <a:bodyPr/>
        <a:lstStyle/>
        <a:p>
          <a:pPr algn="l" rtl="1"/>
          <a:r>
            <a:rPr lang="en-US" sz="2400" b="1" dirty="0">
              <a:latin typeface="+mj-lt"/>
            </a:rPr>
            <a:t>Only PPG</a:t>
          </a:r>
          <a:endParaRPr lang="he-IL" sz="2400" b="1" dirty="0">
            <a:latin typeface="+mj-lt"/>
          </a:endParaRPr>
        </a:p>
      </dgm:t>
    </dgm:pt>
    <dgm:pt modelId="{18DBC408-071E-4399-86BF-61674EFFC623}" type="parTrans" cxnId="{2CDB0427-A746-4661-B2CB-801C1478FC62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F881BF4C-C556-4936-ABC5-F3BC5B0AE909}" type="sibTrans" cxnId="{2CDB0427-A746-4661-B2CB-801C1478FC62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71BEAFEF-073C-45F6-936D-619E8994E06A}">
      <dgm:prSet/>
      <dgm:spPr/>
      <dgm:t>
        <a:bodyPr/>
        <a:lstStyle/>
        <a:p>
          <a:pPr rtl="0"/>
          <a:r>
            <a:rPr lang="en-US" dirty="0">
              <a:latin typeface="+mj-lt"/>
            </a:rPr>
            <a:t>Optimizing the NN</a:t>
          </a:r>
          <a:endParaRPr lang="he-IL" dirty="0">
            <a:latin typeface="+mj-lt"/>
          </a:endParaRPr>
        </a:p>
      </dgm:t>
    </dgm:pt>
    <dgm:pt modelId="{4AD615B2-C6A2-4AFB-9D72-10563C92FF09}" type="parTrans" cxnId="{1CA02F6D-F30E-4997-8D69-A59A34FF891D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B96B8BDE-07E4-4E1B-83C3-F605F610B3BF}" type="sibTrans" cxnId="{1CA02F6D-F30E-4997-8D69-A59A34FF891D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3B261454-906E-4113-8C05-F6F1A576D293}">
      <dgm:prSet/>
      <dgm:spPr/>
      <dgm:t>
        <a:bodyPr/>
        <a:lstStyle/>
        <a:p>
          <a:pPr rtl="0"/>
          <a:r>
            <a:rPr lang="en-US" dirty="0">
              <a:latin typeface="+mj-lt"/>
            </a:rPr>
            <a:t>Choosing patients</a:t>
          </a:r>
          <a:endParaRPr lang="he-IL" dirty="0">
            <a:latin typeface="+mj-lt"/>
          </a:endParaRPr>
        </a:p>
      </dgm:t>
    </dgm:pt>
    <dgm:pt modelId="{333526E9-DFE2-4991-91F0-C119D2731477}" type="parTrans" cxnId="{6BDD6C94-D822-4D9E-9F46-F8534DA853F7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D9F88AC1-DF9B-47DD-9BA8-F102EFB8897A}" type="sibTrans" cxnId="{6BDD6C94-D822-4D9E-9F46-F8534DA853F7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FA473C2D-7568-41E2-93CA-D93FC28D3663}">
      <dgm:prSet/>
      <dgm:spPr/>
      <dgm:t>
        <a:bodyPr/>
        <a:lstStyle/>
        <a:p>
          <a:pPr rtl="0"/>
          <a:r>
            <a:rPr lang="en-US" dirty="0">
              <a:latin typeface="+mj-lt"/>
            </a:rPr>
            <a:t>Tests on self</a:t>
          </a:r>
          <a:endParaRPr lang="he-IL" dirty="0">
            <a:latin typeface="+mj-lt"/>
          </a:endParaRPr>
        </a:p>
      </dgm:t>
    </dgm:pt>
    <dgm:pt modelId="{EA8F1A22-C4EF-462B-AE43-C968020726A0}" type="parTrans" cxnId="{210D4CF6-B5C6-4B49-ADBA-1B243954C759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9869F52D-09F9-4307-A934-E88A73BFF61A}" type="sibTrans" cxnId="{210D4CF6-B5C6-4B49-ADBA-1B243954C759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068754C9-B237-4BB7-AE81-5514EBCFF339}">
      <dgm:prSet phldrT="[טקסט]"/>
      <dgm:spPr/>
      <dgm:t>
        <a:bodyPr/>
        <a:lstStyle/>
        <a:p>
          <a:pPr rtl="0"/>
          <a:r>
            <a:rPr lang="en-US" dirty="0">
              <a:latin typeface="+mj-lt"/>
            </a:rPr>
            <a:t>Eliminate noise segments</a:t>
          </a:r>
          <a:endParaRPr lang="he-IL" dirty="0">
            <a:latin typeface="+mj-lt"/>
          </a:endParaRPr>
        </a:p>
      </dgm:t>
    </dgm:pt>
    <dgm:pt modelId="{811AA306-9B63-4D48-8336-2BF956426BAB}" type="sibTrans" cxnId="{087C4227-C17D-4E83-8E6A-9F1CE0B1E08C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C04A7D7D-E7B3-4056-B331-22A88D37ACC9}" type="parTrans" cxnId="{087C4227-C17D-4E83-8E6A-9F1CE0B1E08C}">
      <dgm:prSet/>
      <dgm:spPr/>
      <dgm:t>
        <a:bodyPr/>
        <a:lstStyle/>
        <a:p>
          <a:pPr rtl="1"/>
          <a:endParaRPr lang="he-IL">
            <a:latin typeface="+mj-lt"/>
          </a:endParaRPr>
        </a:p>
      </dgm:t>
    </dgm:pt>
    <dgm:pt modelId="{13083CE6-8530-4621-9543-D637955EDD30}">
      <dgm:prSet phldrT="[טקסט]"/>
      <dgm:spPr/>
      <dgm:t>
        <a:bodyPr/>
        <a:lstStyle/>
        <a:p>
          <a:pPr rtl="0"/>
          <a:r>
            <a:rPr lang="en-US" dirty="0">
              <a:latin typeface="+mj-lt"/>
            </a:rPr>
            <a:t>Writing the basic code</a:t>
          </a:r>
          <a:endParaRPr lang="he-IL" dirty="0">
            <a:latin typeface="+mj-lt"/>
          </a:endParaRPr>
        </a:p>
      </dgm:t>
    </dgm:pt>
    <dgm:pt modelId="{F628693C-895F-4548-B00C-521B990BC306}" type="parTrans" cxnId="{BB12EC49-9630-4D7C-AF35-F621B82A74A6}">
      <dgm:prSet/>
      <dgm:spPr/>
      <dgm:t>
        <a:bodyPr/>
        <a:lstStyle/>
        <a:p>
          <a:pPr rtl="1"/>
          <a:endParaRPr lang="he-IL"/>
        </a:p>
      </dgm:t>
    </dgm:pt>
    <dgm:pt modelId="{998A1DCC-4DB0-4AF0-B5C2-F3BBC31433ED}" type="sibTrans" cxnId="{BB12EC49-9630-4D7C-AF35-F621B82A74A6}">
      <dgm:prSet/>
      <dgm:spPr/>
      <dgm:t>
        <a:bodyPr/>
        <a:lstStyle/>
        <a:p>
          <a:pPr rtl="1"/>
          <a:endParaRPr lang="he-IL"/>
        </a:p>
      </dgm:t>
    </dgm:pt>
    <dgm:pt modelId="{3C50D25F-3785-4A56-B892-DDFE966A7BBB}">
      <dgm:prSet/>
      <dgm:spPr/>
      <dgm:t>
        <a:bodyPr/>
        <a:lstStyle/>
        <a:p>
          <a:pPr rtl="0"/>
          <a:r>
            <a:rPr lang="en-US" dirty="0">
              <a:latin typeface="+mj-lt"/>
            </a:rPr>
            <a:t>Tests on others</a:t>
          </a:r>
          <a:endParaRPr lang="he-IL" dirty="0">
            <a:latin typeface="+mj-lt"/>
          </a:endParaRPr>
        </a:p>
      </dgm:t>
    </dgm:pt>
    <dgm:pt modelId="{28C972DF-B973-48DD-BD18-53F5183B3F13}" type="parTrans" cxnId="{EA46390D-7A7E-4108-BB02-923A68ABF74B}">
      <dgm:prSet/>
      <dgm:spPr/>
      <dgm:t>
        <a:bodyPr/>
        <a:lstStyle/>
        <a:p>
          <a:pPr rtl="1"/>
          <a:endParaRPr lang="he-IL"/>
        </a:p>
      </dgm:t>
    </dgm:pt>
    <dgm:pt modelId="{E8F77BFD-245A-4B96-A66D-9B11ED2ADDEF}" type="sibTrans" cxnId="{EA46390D-7A7E-4108-BB02-923A68ABF74B}">
      <dgm:prSet/>
      <dgm:spPr/>
      <dgm:t>
        <a:bodyPr/>
        <a:lstStyle/>
        <a:p>
          <a:pPr rtl="1"/>
          <a:endParaRPr lang="he-IL"/>
        </a:p>
      </dgm:t>
    </dgm:pt>
    <dgm:pt modelId="{50959D65-B596-48C7-8674-5CA7C51E7DB8}" type="pres">
      <dgm:prSet presAssocID="{64E22302-BF8C-42CC-932A-05D2F5BBCAF2}" presName="linearFlow" presStyleCnt="0">
        <dgm:presLayoutVars>
          <dgm:dir/>
          <dgm:animLvl val="lvl"/>
          <dgm:resizeHandles val="exact"/>
        </dgm:presLayoutVars>
      </dgm:prSet>
      <dgm:spPr/>
    </dgm:pt>
    <dgm:pt modelId="{5F990CDF-6330-43D1-ADC2-B69034D7EDF2}" type="pres">
      <dgm:prSet presAssocID="{4D31A2CA-F70C-4D63-B9F0-A9D5B975E078}" presName="composite" presStyleCnt="0"/>
      <dgm:spPr/>
    </dgm:pt>
    <dgm:pt modelId="{1F5240CB-1643-44D5-974D-6B366452A22E}" type="pres">
      <dgm:prSet presAssocID="{4D31A2CA-F70C-4D63-B9F0-A9D5B975E07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B4CCA49-DA64-4CC2-BDAB-62DFDC1EA95E}" type="pres">
      <dgm:prSet presAssocID="{4D31A2CA-F70C-4D63-B9F0-A9D5B975E078}" presName="parSh" presStyleLbl="node1" presStyleIdx="0" presStyleCnt="4" custScaleY="196189"/>
      <dgm:spPr/>
    </dgm:pt>
    <dgm:pt modelId="{3F99EC04-9EEA-429A-8579-3EDB236E95E4}" type="pres">
      <dgm:prSet presAssocID="{4D31A2CA-F70C-4D63-B9F0-A9D5B975E078}" presName="desTx" presStyleLbl="fgAcc1" presStyleIdx="0" presStyleCnt="4" custScaleY="78872">
        <dgm:presLayoutVars>
          <dgm:bulletEnabled val="1"/>
        </dgm:presLayoutVars>
      </dgm:prSet>
      <dgm:spPr/>
    </dgm:pt>
    <dgm:pt modelId="{75AA0CB2-AA31-4E98-870C-A755C3174B3F}" type="pres">
      <dgm:prSet presAssocID="{1816C606-A786-4644-B401-C042796A6B15}" presName="sibTrans" presStyleLbl="sibTrans2D1" presStyleIdx="0" presStyleCnt="3"/>
      <dgm:spPr/>
    </dgm:pt>
    <dgm:pt modelId="{67A3F7F3-2891-407B-B28D-6F76EB8858F3}" type="pres">
      <dgm:prSet presAssocID="{1816C606-A786-4644-B401-C042796A6B15}" presName="connTx" presStyleLbl="sibTrans2D1" presStyleIdx="0" presStyleCnt="3"/>
      <dgm:spPr/>
    </dgm:pt>
    <dgm:pt modelId="{5A5EDDEB-4038-4B45-8714-56151A57575E}" type="pres">
      <dgm:prSet presAssocID="{326EA3C1-F224-4AF7-A182-93900C81B480}" presName="composite" presStyleCnt="0"/>
      <dgm:spPr/>
    </dgm:pt>
    <dgm:pt modelId="{59860F11-6DCB-4133-8B45-513E81583098}" type="pres">
      <dgm:prSet presAssocID="{326EA3C1-F224-4AF7-A182-93900C81B48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38EA9B6-7AA0-49A2-9DB9-D593AF8F82A9}" type="pres">
      <dgm:prSet presAssocID="{326EA3C1-F224-4AF7-A182-93900C81B480}" presName="parSh" presStyleLbl="node1" presStyleIdx="1" presStyleCnt="4" custScaleY="196189"/>
      <dgm:spPr/>
    </dgm:pt>
    <dgm:pt modelId="{D47C4975-124D-4775-BE9E-003B3F932450}" type="pres">
      <dgm:prSet presAssocID="{326EA3C1-F224-4AF7-A182-93900C81B480}" presName="desTx" presStyleLbl="fgAcc1" presStyleIdx="1" presStyleCnt="4" custScaleY="78872">
        <dgm:presLayoutVars>
          <dgm:bulletEnabled val="1"/>
        </dgm:presLayoutVars>
      </dgm:prSet>
      <dgm:spPr/>
    </dgm:pt>
    <dgm:pt modelId="{1C4A6FB5-4D5E-4FA6-84DB-DB5263A08538}" type="pres">
      <dgm:prSet presAssocID="{D769F9A5-41E9-45AF-8122-A4CF20915776}" presName="sibTrans" presStyleLbl="sibTrans2D1" presStyleIdx="1" presStyleCnt="3"/>
      <dgm:spPr/>
    </dgm:pt>
    <dgm:pt modelId="{2143DD29-5FEB-45F7-B9F6-EDE3C767C2D1}" type="pres">
      <dgm:prSet presAssocID="{D769F9A5-41E9-45AF-8122-A4CF20915776}" presName="connTx" presStyleLbl="sibTrans2D1" presStyleIdx="1" presStyleCnt="3"/>
      <dgm:spPr/>
    </dgm:pt>
    <dgm:pt modelId="{BB8595AF-B921-4121-95B5-6225846DF56F}" type="pres">
      <dgm:prSet presAssocID="{223E9CE4-9B38-4960-AB85-AAEE3BB92E0E}" presName="composite" presStyleCnt="0"/>
      <dgm:spPr/>
    </dgm:pt>
    <dgm:pt modelId="{4D4FF5C4-03C4-4CF4-9E17-B26E73540E9E}" type="pres">
      <dgm:prSet presAssocID="{223E9CE4-9B38-4960-AB85-AAEE3BB92E0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E3F4BC-DF9B-4B0D-9F61-6116AF2B512B}" type="pres">
      <dgm:prSet presAssocID="{223E9CE4-9B38-4960-AB85-AAEE3BB92E0E}" presName="parSh" presStyleLbl="node1" presStyleIdx="2" presStyleCnt="4" custScaleY="196189"/>
      <dgm:spPr/>
    </dgm:pt>
    <dgm:pt modelId="{0F1B6055-E6BB-4D72-902D-4F1652920AE7}" type="pres">
      <dgm:prSet presAssocID="{223E9CE4-9B38-4960-AB85-AAEE3BB92E0E}" presName="desTx" presStyleLbl="fgAcc1" presStyleIdx="2" presStyleCnt="4" custScaleY="78872">
        <dgm:presLayoutVars>
          <dgm:bulletEnabled val="1"/>
        </dgm:presLayoutVars>
      </dgm:prSet>
      <dgm:spPr/>
    </dgm:pt>
    <dgm:pt modelId="{FC78B9CF-26F4-4FFC-97F6-542F8C67A8D4}" type="pres">
      <dgm:prSet presAssocID="{CF4B7265-86FD-4F7A-A2BF-EE4D5D60B5DE}" presName="sibTrans" presStyleLbl="sibTrans2D1" presStyleIdx="2" presStyleCnt="3"/>
      <dgm:spPr/>
    </dgm:pt>
    <dgm:pt modelId="{B054A1E0-0190-4014-829C-EA2624CD596E}" type="pres">
      <dgm:prSet presAssocID="{CF4B7265-86FD-4F7A-A2BF-EE4D5D60B5DE}" presName="connTx" presStyleLbl="sibTrans2D1" presStyleIdx="2" presStyleCnt="3"/>
      <dgm:spPr/>
    </dgm:pt>
    <dgm:pt modelId="{70E81C53-3E7B-4DF8-BFA7-3C6A56CD5CE9}" type="pres">
      <dgm:prSet presAssocID="{C71AB2B8-12F3-46D1-8C4D-52C665459080}" presName="composite" presStyleCnt="0"/>
      <dgm:spPr/>
    </dgm:pt>
    <dgm:pt modelId="{E4B0C497-8480-4280-BFDB-059EBF699FF2}" type="pres">
      <dgm:prSet presAssocID="{C71AB2B8-12F3-46D1-8C4D-52C66545908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0288120-9D94-4772-B55D-5051066D48DF}" type="pres">
      <dgm:prSet presAssocID="{C71AB2B8-12F3-46D1-8C4D-52C665459080}" presName="parSh" presStyleLbl="node1" presStyleIdx="3" presStyleCnt="4" custScaleY="196189"/>
      <dgm:spPr/>
    </dgm:pt>
    <dgm:pt modelId="{6D39F109-245C-4DCA-B3C7-F993727B9155}" type="pres">
      <dgm:prSet presAssocID="{C71AB2B8-12F3-46D1-8C4D-52C665459080}" presName="desTx" presStyleLbl="fgAcc1" presStyleIdx="3" presStyleCnt="4" custScaleY="78872">
        <dgm:presLayoutVars>
          <dgm:bulletEnabled val="1"/>
        </dgm:presLayoutVars>
      </dgm:prSet>
      <dgm:spPr/>
    </dgm:pt>
  </dgm:ptLst>
  <dgm:cxnLst>
    <dgm:cxn modelId="{C9826505-F0C8-4905-A40B-1882452617FA}" type="presOf" srcId="{C71AB2B8-12F3-46D1-8C4D-52C665459080}" destId="{E4B0C497-8480-4280-BFDB-059EBF699FF2}" srcOrd="0" destOrd="0" presId="urn:microsoft.com/office/officeart/2005/8/layout/process3"/>
    <dgm:cxn modelId="{EA46390D-7A7E-4108-BB02-923A68ABF74B}" srcId="{C71AB2B8-12F3-46D1-8C4D-52C665459080}" destId="{3C50D25F-3785-4A56-B892-DDFE966A7BBB}" srcOrd="3" destOrd="0" parTransId="{28C972DF-B973-48DD-BD18-53F5183B3F13}" sibTransId="{E8F77BFD-245A-4B96-A66D-9B11ED2ADDEF}"/>
    <dgm:cxn modelId="{0AB75C0D-D68E-436C-A225-32BA5DBD8F52}" srcId="{64E22302-BF8C-42CC-932A-05D2F5BBCAF2}" destId="{223E9CE4-9B38-4960-AB85-AAEE3BB92E0E}" srcOrd="2" destOrd="0" parTransId="{097D076C-DF1B-4ABC-8672-4B53A5F7640F}" sibTransId="{CF4B7265-86FD-4F7A-A2BF-EE4D5D60B5DE}"/>
    <dgm:cxn modelId="{CE7BD90D-A520-4E1C-BC56-0DAA8DFA05B4}" srcId="{223E9CE4-9B38-4960-AB85-AAEE3BB92E0E}" destId="{47C5C50F-8B59-4F5D-B94F-99CBD9205178}" srcOrd="0" destOrd="0" parTransId="{53A3FCAF-60C2-4823-BD9A-49EBA8B8B6F6}" sibTransId="{5184D4E9-45AA-45F6-A408-D1A93C55DC1F}"/>
    <dgm:cxn modelId="{86C37D17-2BC4-4E9E-97FF-3BA34FC85ACF}" srcId="{223E9CE4-9B38-4960-AB85-AAEE3BB92E0E}" destId="{86FA50F9-BC42-43C7-B32D-5443B66EEBD1}" srcOrd="1" destOrd="0" parTransId="{6D572DF9-0480-47C8-90F9-FB8468CC1E79}" sibTransId="{A47F2CCA-E549-4267-97D4-A5AF0C9D36A1}"/>
    <dgm:cxn modelId="{CEB4CA1A-3A33-41E4-8553-84FAA40A32B1}" type="presOf" srcId="{326EA3C1-F224-4AF7-A182-93900C81B480}" destId="{59860F11-6DCB-4133-8B45-513E81583098}" srcOrd="0" destOrd="0" presId="urn:microsoft.com/office/officeart/2005/8/layout/process3"/>
    <dgm:cxn modelId="{F23CBD1C-D973-4030-9123-1604A225E613}" type="presOf" srcId="{4D31A2CA-F70C-4D63-B9F0-A9D5B975E078}" destId="{2B4CCA49-DA64-4CC2-BDAB-62DFDC1EA95E}" srcOrd="1" destOrd="0" presId="urn:microsoft.com/office/officeart/2005/8/layout/process3"/>
    <dgm:cxn modelId="{2CDB0427-A746-4661-B2CB-801C1478FC62}" srcId="{64E22302-BF8C-42CC-932A-05D2F5BBCAF2}" destId="{C71AB2B8-12F3-46D1-8C4D-52C665459080}" srcOrd="3" destOrd="0" parTransId="{18DBC408-071E-4399-86BF-61674EFFC623}" sibTransId="{F881BF4C-C556-4936-ABC5-F3BC5B0AE909}"/>
    <dgm:cxn modelId="{87281D27-546B-421E-A80F-031A23DB67E2}" type="presOf" srcId="{223E9CE4-9B38-4960-AB85-AAEE3BB92E0E}" destId="{4D4FF5C4-03C4-4CF4-9E17-B26E73540E9E}" srcOrd="0" destOrd="0" presId="urn:microsoft.com/office/officeart/2005/8/layout/process3"/>
    <dgm:cxn modelId="{087C4227-C17D-4E83-8E6A-9F1CE0B1E08C}" srcId="{326EA3C1-F224-4AF7-A182-93900C81B480}" destId="{068754C9-B237-4BB7-AE81-5514EBCFF339}" srcOrd="0" destOrd="0" parTransId="{C04A7D7D-E7B3-4056-B331-22A88D37ACC9}" sibTransId="{811AA306-9B63-4D48-8336-2BF956426BAB}"/>
    <dgm:cxn modelId="{1109402B-899C-461E-95E9-CC32A100CB85}" srcId="{64E22302-BF8C-42CC-932A-05D2F5BBCAF2}" destId="{4D31A2CA-F70C-4D63-B9F0-A9D5B975E078}" srcOrd="0" destOrd="0" parTransId="{9FF3052E-9CDF-42EE-9851-C5843348E770}" sibTransId="{1816C606-A786-4644-B401-C042796A6B15}"/>
    <dgm:cxn modelId="{25DA562B-73F6-4305-BFA5-681E88929EB8}" srcId="{64E22302-BF8C-42CC-932A-05D2F5BBCAF2}" destId="{326EA3C1-F224-4AF7-A182-93900C81B480}" srcOrd="1" destOrd="0" parTransId="{029E9FBC-B777-48FD-8EA6-BF098343AE3B}" sibTransId="{D769F9A5-41E9-45AF-8122-A4CF20915776}"/>
    <dgm:cxn modelId="{B5244D39-CEB8-40C0-986F-62BC28C5634F}" type="presOf" srcId="{13083CE6-8530-4621-9543-D637955EDD30}" destId="{3F99EC04-9EEA-429A-8579-3EDB236E95E4}" srcOrd="0" destOrd="1" presId="urn:microsoft.com/office/officeart/2005/8/layout/process3"/>
    <dgm:cxn modelId="{8030303B-DA14-46AE-BAC2-8F9EA3477FE1}" type="presOf" srcId="{CF4B7265-86FD-4F7A-A2BF-EE4D5D60B5DE}" destId="{FC78B9CF-26F4-4FFC-97F6-542F8C67A8D4}" srcOrd="0" destOrd="0" presId="urn:microsoft.com/office/officeart/2005/8/layout/process3"/>
    <dgm:cxn modelId="{78B5783E-EE78-41DC-9FE6-549028C2B57D}" srcId="{4D31A2CA-F70C-4D63-B9F0-A9D5B975E078}" destId="{ACCE434E-CACA-4F3F-9A57-18C29A93250E}" srcOrd="0" destOrd="0" parTransId="{D54DA723-BA27-4A8C-8126-A956D62245AF}" sibTransId="{B50856CF-B673-4503-B8A9-DE4D68DC878C}"/>
    <dgm:cxn modelId="{9F88C83F-04CA-41C2-9963-9966EB81205A}" type="presOf" srcId="{D769F9A5-41E9-45AF-8122-A4CF20915776}" destId="{2143DD29-5FEB-45F7-B9F6-EDE3C767C2D1}" srcOrd="1" destOrd="0" presId="urn:microsoft.com/office/officeart/2005/8/layout/process3"/>
    <dgm:cxn modelId="{CE7F1163-9E4A-4F36-AD91-5A4A986B582E}" type="presOf" srcId="{CF4B7265-86FD-4F7A-A2BF-EE4D5D60B5DE}" destId="{B054A1E0-0190-4014-829C-EA2624CD596E}" srcOrd="1" destOrd="0" presId="urn:microsoft.com/office/officeart/2005/8/layout/process3"/>
    <dgm:cxn modelId="{FC44ED66-6358-46EC-BFA3-AFA6D448D5AB}" type="presOf" srcId="{1816C606-A786-4644-B401-C042796A6B15}" destId="{75AA0CB2-AA31-4E98-870C-A755C3174B3F}" srcOrd="0" destOrd="0" presId="urn:microsoft.com/office/officeart/2005/8/layout/process3"/>
    <dgm:cxn modelId="{613C9568-E0FA-4EA0-9B08-8608877F169F}" type="presOf" srcId="{1816C606-A786-4644-B401-C042796A6B15}" destId="{67A3F7F3-2891-407B-B28D-6F76EB8858F3}" srcOrd="1" destOrd="0" presId="urn:microsoft.com/office/officeart/2005/8/layout/process3"/>
    <dgm:cxn modelId="{04A87969-CAB3-4466-8E84-3EA437113275}" type="presOf" srcId="{3B261454-906E-4113-8C05-F6F1A576D293}" destId="{6D39F109-245C-4DCA-B3C7-F993727B9155}" srcOrd="0" destOrd="1" presId="urn:microsoft.com/office/officeart/2005/8/layout/process3"/>
    <dgm:cxn modelId="{BB12EC49-9630-4D7C-AF35-F621B82A74A6}" srcId="{4D31A2CA-F70C-4D63-B9F0-A9D5B975E078}" destId="{13083CE6-8530-4621-9543-D637955EDD30}" srcOrd="1" destOrd="0" parTransId="{F628693C-895F-4548-B00C-521B990BC306}" sibTransId="{998A1DCC-4DB0-4AF0-B5C2-F3BBC31433ED}"/>
    <dgm:cxn modelId="{1CA02F6D-F30E-4997-8D69-A59A34FF891D}" srcId="{C71AB2B8-12F3-46D1-8C4D-52C665459080}" destId="{71BEAFEF-073C-45F6-936D-619E8994E06A}" srcOrd="0" destOrd="0" parTransId="{4AD615B2-C6A2-4AFB-9D72-10563C92FF09}" sibTransId="{B96B8BDE-07E4-4E1B-83C3-F605F610B3BF}"/>
    <dgm:cxn modelId="{F0323590-DC71-43E4-A55A-2F43B73BDD2F}" type="presOf" srcId="{86FA50F9-BC42-43C7-B32D-5443B66EEBD1}" destId="{0F1B6055-E6BB-4D72-902D-4F1652920AE7}" srcOrd="0" destOrd="1" presId="urn:microsoft.com/office/officeart/2005/8/layout/process3"/>
    <dgm:cxn modelId="{90667492-86C7-46BB-8D64-C8035217F839}" type="presOf" srcId="{C71AB2B8-12F3-46D1-8C4D-52C665459080}" destId="{10288120-9D94-4772-B55D-5051066D48DF}" srcOrd="1" destOrd="0" presId="urn:microsoft.com/office/officeart/2005/8/layout/process3"/>
    <dgm:cxn modelId="{22E1B593-1791-4368-84F5-B7FF9F566AD6}" type="presOf" srcId="{71BEAFEF-073C-45F6-936D-619E8994E06A}" destId="{6D39F109-245C-4DCA-B3C7-F993727B9155}" srcOrd="0" destOrd="0" presId="urn:microsoft.com/office/officeart/2005/8/layout/process3"/>
    <dgm:cxn modelId="{6BDD6C94-D822-4D9E-9F46-F8534DA853F7}" srcId="{C71AB2B8-12F3-46D1-8C4D-52C665459080}" destId="{3B261454-906E-4113-8C05-F6F1A576D293}" srcOrd="1" destOrd="0" parTransId="{333526E9-DFE2-4991-91F0-C119D2731477}" sibTransId="{D9F88AC1-DF9B-47DD-9BA8-F102EFB8897A}"/>
    <dgm:cxn modelId="{AF29E096-179E-48EC-B87F-1F05F2B4C394}" type="presOf" srcId="{64E22302-BF8C-42CC-932A-05D2F5BBCAF2}" destId="{50959D65-B596-48C7-8674-5CA7C51E7DB8}" srcOrd="0" destOrd="0" presId="urn:microsoft.com/office/officeart/2005/8/layout/process3"/>
    <dgm:cxn modelId="{1378B99D-2A8C-43E7-8EB2-06AAFDD0AA1D}" type="presOf" srcId="{068754C9-B237-4BB7-AE81-5514EBCFF339}" destId="{D47C4975-124D-4775-BE9E-003B3F932450}" srcOrd="0" destOrd="0" presId="urn:microsoft.com/office/officeart/2005/8/layout/process3"/>
    <dgm:cxn modelId="{1814DDC1-8739-43DE-ADE4-1879E62C4CCF}" type="presOf" srcId="{FA473C2D-7568-41E2-93CA-D93FC28D3663}" destId="{6D39F109-245C-4DCA-B3C7-F993727B9155}" srcOrd="0" destOrd="2" presId="urn:microsoft.com/office/officeart/2005/8/layout/process3"/>
    <dgm:cxn modelId="{CB12BFCC-07F6-4561-BE56-CEBE45E7715A}" type="presOf" srcId="{223E9CE4-9B38-4960-AB85-AAEE3BB92E0E}" destId="{A9E3F4BC-DF9B-4B0D-9F61-6116AF2B512B}" srcOrd="1" destOrd="0" presId="urn:microsoft.com/office/officeart/2005/8/layout/process3"/>
    <dgm:cxn modelId="{BC1974D0-4607-4464-985C-476B8F9811D7}" type="presOf" srcId="{D769F9A5-41E9-45AF-8122-A4CF20915776}" destId="{1C4A6FB5-4D5E-4FA6-84DB-DB5263A08538}" srcOrd="0" destOrd="0" presId="urn:microsoft.com/office/officeart/2005/8/layout/process3"/>
    <dgm:cxn modelId="{35010DE6-DB9D-4FF5-8E75-CA9384703196}" type="presOf" srcId="{3C50D25F-3785-4A56-B892-DDFE966A7BBB}" destId="{6D39F109-245C-4DCA-B3C7-F993727B9155}" srcOrd="0" destOrd="3" presId="urn:microsoft.com/office/officeart/2005/8/layout/process3"/>
    <dgm:cxn modelId="{4E26AFEC-1733-4E0B-AE63-214E39226B00}" type="presOf" srcId="{47C5C50F-8B59-4F5D-B94F-99CBD9205178}" destId="{0F1B6055-E6BB-4D72-902D-4F1652920AE7}" srcOrd="0" destOrd="0" presId="urn:microsoft.com/office/officeart/2005/8/layout/process3"/>
    <dgm:cxn modelId="{C155BFF3-9C60-40D6-B88E-2DF6070D948A}" type="presOf" srcId="{4D31A2CA-F70C-4D63-B9F0-A9D5B975E078}" destId="{1F5240CB-1643-44D5-974D-6B366452A22E}" srcOrd="0" destOrd="0" presId="urn:microsoft.com/office/officeart/2005/8/layout/process3"/>
    <dgm:cxn modelId="{760228F6-AF49-4C1B-B16B-3251BC322EDF}" type="presOf" srcId="{326EA3C1-F224-4AF7-A182-93900C81B480}" destId="{A38EA9B6-7AA0-49A2-9DB9-D593AF8F82A9}" srcOrd="1" destOrd="0" presId="urn:microsoft.com/office/officeart/2005/8/layout/process3"/>
    <dgm:cxn modelId="{210D4CF6-B5C6-4B49-ADBA-1B243954C759}" srcId="{C71AB2B8-12F3-46D1-8C4D-52C665459080}" destId="{FA473C2D-7568-41E2-93CA-D93FC28D3663}" srcOrd="2" destOrd="0" parTransId="{EA8F1A22-C4EF-462B-AE43-C968020726A0}" sibTransId="{9869F52D-09F9-4307-A934-E88A73BFF61A}"/>
    <dgm:cxn modelId="{634AD6FF-0F65-47C8-8800-5BF673D4DBB7}" type="presOf" srcId="{ACCE434E-CACA-4F3F-9A57-18C29A93250E}" destId="{3F99EC04-9EEA-429A-8579-3EDB236E95E4}" srcOrd="0" destOrd="0" presId="urn:microsoft.com/office/officeart/2005/8/layout/process3"/>
    <dgm:cxn modelId="{5BACB482-E7F8-48D4-A88F-8C0E18CA0649}" type="presParOf" srcId="{50959D65-B596-48C7-8674-5CA7C51E7DB8}" destId="{5F990CDF-6330-43D1-ADC2-B69034D7EDF2}" srcOrd="0" destOrd="0" presId="urn:microsoft.com/office/officeart/2005/8/layout/process3"/>
    <dgm:cxn modelId="{E68E1D7E-6757-4E87-9ADF-F3AD8F9D48C7}" type="presParOf" srcId="{5F990CDF-6330-43D1-ADC2-B69034D7EDF2}" destId="{1F5240CB-1643-44D5-974D-6B366452A22E}" srcOrd="0" destOrd="0" presId="urn:microsoft.com/office/officeart/2005/8/layout/process3"/>
    <dgm:cxn modelId="{950EB321-255C-42C8-8613-3584A5E6E87F}" type="presParOf" srcId="{5F990CDF-6330-43D1-ADC2-B69034D7EDF2}" destId="{2B4CCA49-DA64-4CC2-BDAB-62DFDC1EA95E}" srcOrd="1" destOrd="0" presId="urn:microsoft.com/office/officeart/2005/8/layout/process3"/>
    <dgm:cxn modelId="{540A9FA7-BBEF-4906-A59E-84E96EE301BF}" type="presParOf" srcId="{5F990CDF-6330-43D1-ADC2-B69034D7EDF2}" destId="{3F99EC04-9EEA-429A-8579-3EDB236E95E4}" srcOrd="2" destOrd="0" presId="urn:microsoft.com/office/officeart/2005/8/layout/process3"/>
    <dgm:cxn modelId="{45F1DFBA-7380-4EE5-9DFD-C16989B19902}" type="presParOf" srcId="{50959D65-B596-48C7-8674-5CA7C51E7DB8}" destId="{75AA0CB2-AA31-4E98-870C-A755C3174B3F}" srcOrd="1" destOrd="0" presId="urn:microsoft.com/office/officeart/2005/8/layout/process3"/>
    <dgm:cxn modelId="{ACECDA8A-BCD0-4A78-A264-7B21FC780AC6}" type="presParOf" srcId="{75AA0CB2-AA31-4E98-870C-A755C3174B3F}" destId="{67A3F7F3-2891-407B-B28D-6F76EB8858F3}" srcOrd="0" destOrd="0" presId="urn:microsoft.com/office/officeart/2005/8/layout/process3"/>
    <dgm:cxn modelId="{976D4F6A-CE67-42F6-9149-DE4A4709FAF9}" type="presParOf" srcId="{50959D65-B596-48C7-8674-5CA7C51E7DB8}" destId="{5A5EDDEB-4038-4B45-8714-56151A57575E}" srcOrd="2" destOrd="0" presId="urn:microsoft.com/office/officeart/2005/8/layout/process3"/>
    <dgm:cxn modelId="{D46D0100-40F6-4B69-A06F-B470ABF71CE0}" type="presParOf" srcId="{5A5EDDEB-4038-4B45-8714-56151A57575E}" destId="{59860F11-6DCB-4133-8B45-513E81583098}" srcOrd="0" destOrd="0" presId="urn:microsoft.com/office/officeart/2005/8/layout/process3"/>
    <dgm:cxn modelId="{5FD9A77C-D8AE-4788-9335-36085CBB12C6}" type="presParOf" srcId="{5A5EDDEB-4038-4B45-8714-56151A57575E}" destId="{A38EA9B6-7AA0-49A2-9DB9-D593AF8F82A9}" srcOrd="1" destOrd="0" presId="urn:microsoft.com/office/officeart/2005/8/layout/process3"/>
    <dgm:cxn modelId="{53DA87DE-6695-43CC-8384-3C9D40ACFEDA}" type="presParOf" srcId="{5A5EDDEB-4038-4B45-8714-56151A57575E}" destId="{D47C4975-124D-4775-BE9E-003B3F932450}" srcOrd="2" destOrd="0" presId="urn:microsoft.com/office/officeart/2005/8/layout/process3"/>
    <dgm:cxn modelId="{DA0F3BA7-C9DA-497D-B04F-598BC602695B}" type="presParOf" srcId="{50959D65-B596-48C7-8674-5CA7C51E7DB8}" destId="{1C4A6FB5-4D5E-4FA6-84DB-DB5263A08538}" srcOrd="3" destOrd="0" presId="urn:microsoft.com/office/officeart/2005/8/layout/process3"/>
    <dgm:cxn modelId="{6735C1DD-A228-46AB-8751-C70A49DFE8B1}" type="presParOf" srcId="{1C4A6FB5-4D5E-4FA6-84DB-DB5263A08538}" destId="{2143DD29-5FEB-45F7-B9F6-EDE3C767C2D1}" srcOrd="0" destOrd="0" presId="urn:microsoft.com/office/officeart/2005/8/layout/process3"/>
    <dgm:cxn modelId="{060F1160-5BF2-436D-8E61-A584D382BB75}" type="presParOf" srcId="{50959D65-B596-48C7-8674-5CA7C51E7DB8}" destId="{BB8595AF-B921-4121-95B5-6225846DF56F}" srcOrd="4" destOrd="0" presId="urn:microsoft.com/office/officeart/2005/8/layout/process3"/>
    <dgm:cxn modelId="{A8D49DD4-07FE-41FB-B461-37A84C00B667}" type="presParOf" srcId="{BB8595AF-B921-4121-95B5-6225846DF56F}" destId="{4D4FF5C4-03C4-4CF4-9E17-B26E73540E9E}" srcOrd="0" destOrd="0" presId="urn:microsoft.com/office/officeart/2005/8/layout/process3"/>
    <dgm:cxn modelId="{3EBF9F11-4358-4B86-BB0F-FB103A236D70}" type="presParOf" srcId="{BB8595AF-B921-4121-95B5-6225846DF56F}" destId="{A9E3F4BC-DF9B-4B0D-9F61-6116AF2B512B}" srcOrd="1" destOrd="0" presId="urn:microsoft.com/office/officeart/2005/8/layout/process3"/>
    <dgm:cxn modelId="{3C54F8A0-E0E6-4412-A5B0-5E46C15F1F85}" type="presParOf" srcId="{BB8595AF-B921-4121-95B5-6225846DF56F}" destId="{0F1B6055-E6BB-4D72-902D-4F1652920AE7}" srcOrd="2" destOrd="0" presId="urn:microsoft.com/office/officeart/2005/8/layout/process3"/>
    <dgm:cxn modelId="{206F84A8-7AD4-4709-BC75-DFCF23309CE0}" type="presParOf" srcId="{50959D65-B596-48C7-8674-5CA7C51E7DB8}" destId="{FC78B9CF-26F4-4FFC-97F6-542F8C67A8D4}" srcOrd="5" destOrd="0" presId="urn:microsoft.com/office/officeart/2005/8/layout/process3"/>
    <dgm:cxn modelId="{86E56885-6965-43AB-AB53-1C138948EC6C}" type="presParOf" srcId="{FC78B9CF-26F4-4FFC-97F6-542F8C67A8D4}" destId="{B054A1E0-0190-4014-829C-EA2624CD596E}" srcOrd="0" destOrd="0" presId="urn:microsoft.com/office/officeart/2005/8/layout/process3"/>
    <dgm:cxn modelId="{49CDF126-1ACE-4341-8C15-E2D31C62E7C1}" type="presParOf" srcId="{50959D65-B596-48C7-8674-5CA7C51E7DB8}" destId="{70E81C53-3E7B-4DF8-BFA7-3C6A56CD5CE9}" srcOrd="6" destOrd="0" presId="urn:microsoft.com/office/officeart/2005/8/layout/process3"/>
    <dgm:cxn modelId="{D9CFFEAC-B3C0-4D9F-97BD-B4E6BFF6D930}" type="presParOf" srcId="{70E81C53-3E7B-4DF8-BFA7-3C6A56CD5CE9}" destId="{E4B0C497-8480-4280-BFDB-059EBF699FF2}" srcOrd="0" destOrd="0" presId="urn:microsoft.com/office/officeart/2005/8/layout/process3"/>
    <dgm:cxn modelId="{307FE3AE-8784-4099-8754-9996D5FF1F91}" type="presParOf" srcId="{70E81C53-3E7B-4DF8-BFA7-3C6A56CD5CE9}" destId="{10288120-9D94-4772-B55D-5051066D48DF}" srcOrd="1" destOrd="0" presId="urn:microsoft.com/office/officeart/2005/8/layout/process3"/>
    <dgm:cxn modelId="{19A354AC-C4D8-41AC-8BEB-EF88077D4791}" type="presParOf" srcId="{70E81C53-3E7B-4DF8-BFA7-3C6A56CD5CE9}" destId="{6D39F109-245C-4DCA-B3C7-F993727B91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E2B28-E213-4E32-AA2F-30D0329A4D6D}">
      <dsp:nvSpPr>
        <dsp:cNvPr id="0" name=""/>
        <dsp:cNvSpPr/>
      </dsp:nvSpPr>
      <dsp:spPr>
        <a:xfrm rot="5400000">
          <a:off x="932015" y="1294814"/>
          <a:ext cx="1141766" cy="12998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E993D-C254-4CC4-84F8-5DF7136CDFCB}">
      <dsp:nvSpPr>
        <dsp:cNvPr id="0" name=""/>
        <dsp:cNvSpPr/>
      </dsp:nvSpPr>
      <dsp:spPr>
        <a:xfrm>
          <a:off x="629517" y="29144"/>
          <a:ext cx="1922061" cy="13453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Synthetic signals</a:t>
          </a:r>
          <a:endParaRPr lang="he-IL" sz="2400" kern="1200" dirty="0"/>
        </a:p>
      </dsp:txBody>
      <dsp:txXfrm>
        <a:off x="695205" y="94832"/>
        <a:ext cx="1790685" cy="1214005"/>
      </dsp:txXfrm>
    </dsp:sp>
    <dsp:sp modelId="{90A08244-67AD-42DC-8FE5-161B64E5F63A}">
      <dsp:nvSpPr>
        <dsp:cNvPr id="0" name=""/>
        <dsp:cNvSpPr/>
      </dsp:nvSpPr>
      <dsp:spPr>
        <a:xfrm>
          <a:off x="2551579" y="157456"/>
          <a:ext cx="1397924" cy="1087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Sanity check</a:t>
          </a:r>
          <a:endParaRPr lang="he-IL" sz="1900" kern="1200" dirty="0"/>
        </a:p>
      </dsp:txBody>
      <dsp:txXfrm>
        <a:off x="2551579" y="157456"/>
        <a:ext cx="1397924" cy="1087396"/>
      </dsp:txXfrm>
    </dsp:sp>
    <dsp:sp modelId="{27ACA0B3-267B-4CB0-A3F0-69C09C6A6BC9}">
      <dsp:nvSpPr>
        <dsp:cNvPr id="0" name=""/>
        <dsp:cNvSpPr/>
      </dsp:nvSpPr>
      <dsp:spPr>
        <a:xfrm rot="5400000">
          <a:off x="2525609" y="2806121"/>
          <a:ext cx="1141766" cy="12998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71EC7-8EC7-46A4-90EB-7C6978343F69}">
      <dsp:nvSpPr>
        <dsp:cNvPr id="0" name=""/>
        <dsp:cNvSpPr/>
      </dsp:nvSpPr>
      <dsp:spPr>
        <a:xfrm>
          <a:off x="2223110" y="1540450"/>
          <a:ext cx="1922061" cy="13453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Getting familiar with the data</a:t>
          </a:r>
          <a:endParaRPr lang="he-IL" sz="2400" kern="1200" dirty="0"/>
        </a:p>
      </dsp:txBody>
      <dsp:txXfrm>
        <a:off x="2288798" y="1606138"/>
        <a:ext cx="1790685" cy="1214005"/>
      </dsp:txXfrm>
    </dsp:sp>
    <dsp:sp modelId="{17720910-07A2-4D1F-AB87-DABFDF151898}">
      <dsp:nvSpPr>
        <dsp:cNvPr id="0" name=""/>
        <dsp:cNvSpPr/>
      </dsp:nvSpPr>
      <dsp:spPr>
        <a:xfrm>
          <a:off x="4145172" y="1668763"/>
          <a:ext cx="1397924" cy="1087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r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900" kern="1200" dirty="0"/>
        </a:p>
      </dsp:txBody>
      <dsp:txXfrm>
        <a:off x="4145172" y="1668763"/>
        <a:ext cx="1397924" cy="1087396"/>
      </dsp:txXfrm>
    </dsp:sp>
    <dsp:sp modelId="{83FF7155-32C5-497D-9D24-F925A6179CE1}">
      <dsp:nvSpPr>
        <dsp:cNvPr id="0" name=""/>
        <dsp:cNvSpPr/>
      </dsp:nvSpPr>
      <dsp:spPr>
        <a:xfrm rot="5400000">
          <a:off x="4119203" y="4430093"/>
          <a:ext cx="1141766" cy="12998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45CB0-3C47-4538-8E64-78D8B5D234ED}">
      <dsp:nvSpPr>
        <dsp:cNvPr id="0" name=""/>
        <dsp:cNvSpPr/>
      </dsp:nvSpPr>
      <dsp:spPr>
        <a:xfrm>
          <a:off x="3816704" y="3164422"/>
          <a:ext cx="1922061" cy="13453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ECG, PPG, RI</a:t>
          </a:r>
          <a:endParaRPr lang="he-IL" sz="2400" kern="1200" dirty="0"/>
        </a:p>
      </dsp:txBody>
      <dsp:txXfrm>
        <a:off x="3882392" y="3230110"/>
        <a:ext cx="1790685" cy="1214005"/>
      </dsp:txXfrm>
    </dsp:sp>
    <dsp:sp modelId="{599A9DA4-7C5B-4871-958D-8C75873FB409}">
      <dsp:nvSpPr>
        <dsp:cNvPr id="0" name=""/>
        <dsp:cNvSpPr/>
      </dsp:nvSpPr>
      <dsp:spPr>
        <a:xfrm>
          <a:off x="5747042" y="3009523"/>
          <a:ext cx="2506982" cy="1569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Adapting the code to 4 signals</a:t>
          </a:r>
          <a:endParaRPr lang="he-IL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Abandon ECG, RI</a:t>
          </a:r>
          <a:endParaRPr lang="he-IL" sz="1900" kern="1200" dirty="0"/>
        </a:p>
      </dsp:txBody>
      <dsp:txXfrm>
        <a:off x="5747042" y="3009523"/>
        <a:ext cx="2506982" cy="1569352"/>
      </dsp:txXfrm>
    </dsp:sp>
    <dsp:sp modelId="{456024EA-002B-433C-AEC4-1CEE7BDECA9B}">
      <dsp:nvSpPr>
        <dsp:cNvPr id="0" name=""/>
        <dsp:cNvSpPr/>
      </dsp:nvSpPr>
      <dsp:spPr>
        <a:xfrm>
          <a:off x="5410298" y="4720448"/>
          <a:ext cx="1922061" cy="13453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Only PPG</a:t>
          </a:r>
          <a:endParaRPr lang="he-IL" sz="2400" kern="1200" dirty="0"/>
        </a:p>
      </dsp:txBody>
      <dsp:txXfrm>
        <a:off x="5475986" y="4786136"/>
        <a:ext cx="1790685" cy="1214005"/>
      </dsp:txXfrm>
    </dsp:sp>
    <dsp:sp modelId="{DB87ED7E-97F8-42F3-B385-F20A232DA49D}">
      <dsp:nvSpPr>
        <dsp:cNvPr id="0" name=""/>
        <dsp:cNvSpPr/>
      </dsp:nvSpPr>
      <dsp:spPr>
        <a:xfrm>
          <a:off x="7301969" y="4704871"/>
          <a:ext cx="2491884" cy="143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Optimizing the NN</a:t>
          </a:r>
          <a:endParaRPr lang="he-IL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Choosing patients</a:t>
          </a:r>
          <a:endParaRPr lang="he-IL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tests</a:t>
          </a:r>
          <a:endParaRPr lang="he-IL" sz="2100" kern="1200" dirty="0"/>
        </a:p>
      </dsp:txBody>
      <dsp:txXfrm>
        <a:off x="7301969" y="4704871"/>
        <a:ext cx="2491884" cy="143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CCA49-DA64-4CC2-BDAB-62DFDC1EA95E}">
      <dsp:nvSpPr>
        <dsp:cNvPr id="0" name=""/>
        <dsp:cNvSpPr/>
      </dsp:nvSpPr>
      <dsp:spPr>
        <a:xfrm>
          <a:off x="1481" y="1251733"/>
          <a:ext cx="1861248" cy="18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Synthetic signals</a:t>
          </a:r>
          <a:endParaRPr lang="he-IL" sz="2400" b="1" kern="1200" dirty="0">
            <a:latin typeface="+mj-lt"/>
          </a:endParaRPr>
        </a:p>
      </dsp:txBody>
      <dsp:txXfrm>
        <a:off x="1481" y="1251733"/>
        <a:ext cx="1861248" cy="1243053"/>
      </dsp:txXfrm>
    </dsp:sp>
    <dsp:sp modelId="{3F99EC04-9EEA-429A-8579-3EDB236E95E4}">
      <dsp:nvSpPr>
        <dsp:cNvPr id="0" name=""/>
        <dsp:cNvSpPr/>
      </dsp:nvSpPr>
      <dsp:spPr>
        <a:xfrm>
          <a:off x="382700" y="2666199"/>
          <a:ext cx="1861248" cy="241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Sanity check</a:t>
          </a:r>
          <a:endParaRPr lang="he-IL" sz="190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Writing the basic code</a:t>
          </a:r>
          <a:endParaRPr lang="he-IL" sz="1900" kern="1200" dirty="0">
            <a:latin typeface="+mj-lt"/>
          </a:endParaRPr>
        </a:p>
      </dsp:txBody>
      <dsp:txXfrm>
        <a:off x="437214" y="2720713"/>
        <a:ext cx="1752220" cy="2308320"/>
      </dsp:txXfrm>
    </dsp:sp>
    <dsp:sp modelId="{75AA0CB2-AA31-4E98-870C-A755C3174B3F}">
      <dsp:nvSpPr>
        <dsp:cNvPr id="0" name=""/>
        <dsp:cNvSpPr/>
      </dsp:nvSpPr>
      <dsp:spPr>
        <a:xfrm>
          <a:off x="2144888" y="1641561"/>
          <a:ext cx="598176" cy="463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>
            <a:latin typeface="+mj-lt"/>
          </a:endParaRPr>
        </a:p>
      </dsp:txBody>
      <dsp:txXfrm>
        <a:off x="2144888" y="1734240"/>
        <a:ext cx="459157" cy="278039"/>
      </dsp:txXfrm>
    </dsp:sp>
    <dsp:sp modelId="{A38EA9B6-7AA0-49A2-9DB9-D593AF8F82A9}">
      <dsp:nvSpPr>
        <dsp:cNvPr id="0" name=""/>
        <dsp:cNvSpPr/>
      </dsp:nvSpPr>
      <dsp:spPr>
        <a:xfrm>
          <a:off x="2991363" y="1251733"/>
          <a:ext cx="1861248" cy="18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Getting familiar with the data</a:t>
          </a:r>
          <a:endParaRPr lang="he-IL" sz="2400" b="1" kern="1200" dirty="0">
            <a:latin typeface="+mj-lt"/>
          </a:endParaRPr>
        </a:p>
      </dsp:txBody>
      <dsp:txXfrm>
        <a:off x="2991363" y="1251733"/>
        <a:ext cx="1861248" cy="1243053"/>
      </dsp:txXfrm>
    </dsp:sp>
    <dsp:sp modelId="{D47C4975-124D-4775-BE9E-003B3F932450}">
      <dsp:nvSpPr>
        <dsp:cNvPr id="0" name=""/>
        <dsp:cNvSpPr/>
      </dsp:nvSpPr>
      <dsp:spPr>
        <a:xfrm>
          <a:off x="3372583" y="2666199"/>
          <a:ext cx="1861248" cy="241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Eliminate noise segments</a:t>
          </a:r>
          <a:endParaRPr lang="he-IL" sz="1900" kern="1200" dirty="0">
            <a:latin typeface="+mj-lt"/>
          </a:endParaRPr>
        </a:p>
      </dsp:txBody>
      <dsp:txXfrm>
        <a:off x="3427097" y="2720713"/>
        <a:ext cx="1752220" cy="2308320"/>
      </dsp:txXfrm>
    </dsp:sp>
    <dsp:sp modelId="{1C4A6FB5-4D5E-4FA6-84DB-DB5263A08538}">
      <dsp:nvSpPr>
        <dsp:cNvPr id="0" name=""/>
        <dsp:cNvSpPr/>
      </dsp:nvSpPr>
      <dsp:spPr>
        <a:xfrm>
          <a:off x="5134770" y="1641561"/>
          <a:ext cx="598176" cy="463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>
            <a:latin typeface="+mj-lt"/>
          </a:endParaRPr>
        </a:p>
      </dsp:txBody>
      <dsp:txXfrm>
        <a:off x="5134770" y="1734240"/>
        <a:ext cx="459157" cy="278039"/>
      </dsp:txXfrm>
    </dsp:sp>
    <dsp:sp modelId="{A9E3F4BC-DF9B-4B0D-9F61-6116AF2B512B}">
      <dsp:nvSpPr>
        <dsp:cNvPr id="0" name=""/>
        <dsp:cNvSpPr/>
      </dsp:nvSpPr>
      <dsp:spPr>
        <a:xfrm>
          <a:off x="5981246" y="1251733"/>
          <a:ext cx="1861248" cy="18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ECG, PPG, RI</a:t>
          </a:r>
          <a:endParaRPr lang="he-IL" sz="2400" b="1" kern="1200" dirty="0">
            <a:latin typeface="+mj-lt"/>
          </a:endParaRPr>
        </a:p>
      </dsp:txBody>
      <dsp:txXfrm>
        <a:off x="5981246" y="1251733"/>
        <a:ext cx="1861248" cy="1243053"/>
      </dsp:txXfrm>
    </dsp:sp>
    <dsp:sp modelId="{0F1B6055-E6BB-4D72-902D-4F1652920AE7}">
      <dsp:nvSpPr>
        <dsp:cNvPr id="0" name=""/>
        <dsp:cNvSpPr/>
      </dsp:nvSpPr>
      <dsp:spPr>
        <a:xfrm>
          <a:off x="6362465" y="2666199"/>
          <a:ext cx="1861248" cy="241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Adapting the code to 4 signals</a:t>
          </a:r>
          <a:endParaRPr lang="he-IL" sz="190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Abandon ECG, RI</a:t>
          </a:r>
          <a:endParaRPr lang="he-IL" sz="1900" kern="1200" dirty="0">
            <a:latin typeface="+mj-lt"/>
          </a:endParaRPr>
        </a:p>
      </dsp:txBody>
      <dsp:txXfrm>
        <a:off x="6416979" y="2720713"/>
        <a:ext cx="1752220" cy="2308320"/>
      </dsp:txXfrm>
    </dsp:sp>
    <dsp:sp modelId="{FC78B9CF-26F4-4FFC-97F6-542F8C67A8D4}">
      <dsp:nvSpPr>
        <dsp:cNvPr id="0" name=""/>
        <dsp:cNvSpPr/>
      </dsp:nvSpPr>
      <dsp:spPr>
        <a:xfrm>
          <a:off x="8124653" y="1641561"/>
          <a:ext cx="598176" cy="4633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>
            <a:latin typeface="+mj-lt"/>
          </a:endParaRPr>
        </a:p>
      </dsp:txBody>
      <dsp:txXfrm>
        <a:off x="8124653" y="1734240"/>
        <a:ext cx="459157" cy="278039"/>
      </dsp:txXfrm>
    </dsp:sp>
    <dsp:sp modelId="{10288120-9D94-4772-B55D-5051066D48DF}">
      <dsp:nvSpPr>
        <dsp:cNvPr id="0" name=""/>
        <dsp:cNvSpPr/>
      </dsp:nvSpPr>
      <dsp:spPr>
        <a:xfrm>
          <a:off x="8971128" y="1251733"/>
          <a:ext cx="1861248" cy="18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Only PPG</a:t>
          </a:r>
          <a:endParaRPr lang="he-IL" sz="2400" b="1" kern="1200" dirty="0">
            <a:latin typeface="+mj-lt"/>
          </a:endParaRPr>
        </a:p>
      </dsp:txBody>
      <dsp:txXfrm>
        <a:off x="8971128" y="1251733"/>
        <a:ext cx="1861248" cy="1243053"/>
      </dsp:txXfrm>
    </dsp:sp>
    <dsp:sp modelId="{6D39F109-245C-4DCA-B3C7-F993727B9155}">
      <dsp:nvSpPr>
        <dsp:cNvPr id="0" name=""/>
        <dsp:cNvSpPr/>
      </dsp:nvSpPr>
      <dsp:spPr>
        <a:xfrm>
          <a:off x="9352348" y="2666199"/>
          <a:ext cx="1861248" cy="2417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Optimizing the NN</a:t>
          </a:r>
          <a:endParaRPr lang="he-IL" sz="190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Choosing patients</a:t>
          </a:r>
          <a:endParaRPr lang="he-IL" sz="190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Tests on self</a:t>
          </a:r>
          <a:endParaRPr lang="he-IL" sz="1900" kern="1200" dirty="0">
            <a:latin typeface="+mj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j-lt"/>
            </a:rPr>
            <a:t>Tests on others</a:t>
          </a:r>
          <a:endParaRPr lang="he-IL" sz="1900" kern="1200" dirty="0">
            <a:latin typeface="+mj-lt"/>
          </a:endParaRPr>
        </a:p>
      </dsp:txBody>
      <dsp:txXfrm>
        <a:off x="9406862" y="2720713"/>
        <a:ext cx="1752220" cy="230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F3616-BF4E-4853-85A5-1979650A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6FD0F7-677A-4889-A940-6B29671B8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F8D2E7-CB31-4B4C-8781-BC37FB50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CFE335-07EB-4D8C-B0F7-1A11E0F2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1AE7B0-D427-4C89-9565-D00C67D5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3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628ABC-01EC-414A-9451-ABD62882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BE85B54-B24F-4389-970E-9548D605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CA6F1A-2FC9-4126-BCC4-7A72415B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2CC28C-B2CE-4BD9-B68B-02DA910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2B899D-2266-4CF4-8B6C-379D4224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9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1CEDC69-BBFA-4B3B-A61C-2D4E6D601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3330FE8-55BE-490B-B5F9-8F7ECD9A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F12DF6-D083-4215-A615-09B5A8E3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3A26B8-C276-4C93-94FD-1ABC039D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8500D-F0C8-4F66-BA46-4B844F1D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28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1B78A-9FFF-45E9-B6D9-3E53D366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D576E6-5E32-4707-B520-7AF00DC6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EE30FC-FDB2-4EAF-8C83-379292C7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D598DA-EF6A-4ED1-B665-07880BD9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E0A3B3-87E1-478A-8855-E3A66F78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8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7DE749-3D37-4A73-B68D-63655667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6B502A0-74B3-4E11-8957-54A2E60D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D361E3-B4E7-46F1-9204-EA2E6510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61F77D-D756-44BA-8CA9-93D12C2C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06B289-E6F0-4867-98C7-416BDE2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8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75FC81-382E-4AB3-B455-709D0B8A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11CC0C-C52E-4121-8065-55CE99833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31147A3-E2DA-47D4-B8AF-9325276A9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9F2E678-78A1-4B19-AFF3-F2A67C3C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0A6BF89-F1F2-49AA-9967-EDBB1ECC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40B17C9-33E3-4634-9C1A-85064254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6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12E80E-73B9-41FF-829A-34DFEC41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56D58FF-6465-4AFB-B002-1D1BD730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AF6A4B2-A50C-4160-9881-B13B87D0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7B12392-05AF-41B4-AC7A-12A39799E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020A610-FBA5-4802-8B63-50CEA3061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F67E03D-FE06-4BD8-80E0-BA2B892D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2CD8D58-57DA-460A-883F-AC6FECF0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9359DB4-6767-46A2-A9B5-63101424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1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30DA21-CABA-4856-B76B-CC6076E5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CAF6F67-97E9-46D7-B6A7-407FE318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2931BB4-6D80-472A-AB39-E6859AE4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2B339DC-53F7-4B0A-8BC2-1002CA1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09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64A9F1B-701C-4C80-BC57-EFA682A2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051F10-795C-46D7-AF98-0CEBC98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4DADE4D-DCF7-4BD5-9D12-9311E089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F13CC-5FD8-4731-ACD8-E0E2E0BC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5220B8-43B3-45F4-9953-A5255B3A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F063CFA-8A51-4226-8CE5-11F14A14E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26FD39A-802B-465C-A16D-B16F4B86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5208C7-F5FC-4ABD-8C82-061DF76C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29F99AF-9D02-4EDB-9C16-A86C6F89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16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A8AF3B-7C08-407E-9294-F1AB5452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C9F039-0364-4D9D-B66E-B68960788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5D97B0-ED66-4691-ACE3-54C89C8E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19395E-1169-4858-8AAA-10ED06B4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80A0A6-6F7E-413B-B564-058D3ECC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CB698EB-BF9D-4245-97B3-4A82473C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54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B537FC1-52D4-4C38-9E8E-A85862A3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4BE109-4111-4740-8ADB-F5B1330B0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6BEE77-1EB9-4EEE-BD0C-8694C4399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255C-480B-4EEA-9AF1-AED5A46D57D2}" type="datetimeFigureOut">
              <a:rPr lang="he-IL" smtClean="0"/>
              <a:t>י'/כסלו/תש"פ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BA0E54-14AD-41BE-8A78-62A91B18B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5334-B7E1-4CC5-A8A5-9268C1ED6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0021-B2E2-4ECD-91B1-BA42EB221C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33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D5F500B7-251D-4285-AADA-A1D2E3B1F2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901313"/>
              </p:ext>
            </p:extLst>
          </p:nvPr>
        </p:nvGraphicFramePr>
        <p:xfrm>
          <a:off x="211015" y="359833"/>
          <a:ext cx="9906782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32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DB1EFC40-6BA9-472C-ADF3-288E5EEC9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697367"/>
              </p:ext>
            </p:extLst>
          </p:nvPr>
        </p:nvGraphicFramePr>
        <p:xfrm>
          <a:off x="450166" y="154744"/>
          <a:ext cx="11215078" cy="63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9328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76</Words>
  <Application>Microsoft Office PowerPoint</Application>
  <PresentationFormat>מסך רחב</PresentationFormat>
  <Paragraphs>23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Shirili Shelef</dc:creator>
  <cp:lastModifiedBy>Shirili Shelef</cp:lastModifiedBy>
  <cp:revision>6</cp:revision>
  <dcterms:created xsi:type="dcterms:W3CDTF">2019-12-08T11:46:55Z</dcterms:created>
  <dcterms:modified xsi:type="dcterms:W3CDTF">2019-12-08T13:44:29Z</dcterms:modified>
</cp:coreProperties>
</file>