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7" r:id="rId2"/>
    <p:sldId id="261" r:id="rId3"/>
    <p:sldId id="267" r:id="rId4"/>
    <p:sldId id="256" r:id="rId5"/>
    <p:sldId id="283" r:id="rId6"/>
    <p:sldId id="274" r:id="rId7"/>
    <p:sldId id="275" r:id="rId8"/>
    <p:sldId id="280" r:id="rId9"/>
    <p:sldId id="268" r:id="rId10"/>
    <p:sldId id="281" r:id="rId11"/>
    <p:sldId id="276" r:id="rId12"/>
    <p:sldId id="277" r:id="rId13"/>
    <p:sldId id="282" r:id="rId14"/>
    <p:sldId id="278" r:id="rId15"/>
    <p:sldId id="279" r:id="rId16"/>
    <p:sldId id="266"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0" autoAdjust="0"/>
    <p:restoredTop sz="89628" autoAdjust="0"/>
  </p:normalViewPr>
  <p:slideViewPr>
    <p:cSldViewPr snapToGrid="0">
      <p:cViewPr varScale="1">
        <p:scale>
          <a:sx n="61" d="100"/>
          <a:sy n="61" d="100"/>
        </p:scale>
        <p:origin x="10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ata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22302-BF8C-42CC-932A-05D2F5BBCAF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4D31A2CA-F70C-4D63-B9F0-A9D5B975E078}">
      <dgm:prSet phldrT="[טקסט]" custT="1"/>
      <dgm:spPr/>
      <dgm:t>
        <a:bodyPr/>
        <a:lstStyle/>
        <a:p>
          <a:pPr rtl="0"/>
          <a:r>
            <a:rPr lang="en-US" sz="2400" b="1" dirty="0">
              <a:latin typeface="+mj-lt"/>
            </a:rPr>
            <a:t>Synthetic signals</a:t>
          </a:r>
          <a:endParaRPr lang="he-IL" sz="2400" b="1" dirty="0">
            <a:latin typeface="+mj-lt"/>
          </a:endParaRPr>
        </a:p>
      </dgm:t>
    </dgm:pt>
    <dgm:pt modelId="{9FF3052E-9CDF-42EE-9851-C5843348E770}" type="parTrans" cxnId="{1109402B-899C-461E-95E9-CC32A100CB85}">
      <dgm:prSet/>
      <dgm:spPr/>
      <dgm:t>
        <a:bodyPr/>
        <a:lstStyle/>
        <a:p>
          <a:pPr rtl="1"/>
          <a:endParaRPr lang="he-IL">
            <a:latin typeface="+mj-lt"/>
          </a:endParaRPr>
        </a:p>
      </dgm:t>
    </dgm:pt>
    <dgm:pt modelId="{1816C606-A786-4644-B401-C042796A6B15}" type="sibTrans" cxnId="{1109402B-899C-461E-95E9-CC32A100CB85}">
      <dgm:prSet/>
      <dgm:spPr/>
      <dgm:t>
        <a:bodyPr/>
        <a:lstStyle/>
        <a:p>
          <a:pPr rtl="1"/>
          <a:endParaRPr lang="he-IL">
            <a:latin typeface="+mj-lt"/>
          </a:endParaRPr>
        </a:p>
      </dgm:t>
    </dgm:pt>
    <dgm:pt modelId="{ACCE434E-CACA-4F3F-9A57-18C29A93250E}">
      <dgm:prSet phldrT="[טקסט]"/>
      <dgm:spPr/>
      <dgm:t>
        <a:bodyPr/>
        <a:lstStyle/>
        <a:p>
          <a:pPr rtl="0"/>
          <a:r>
            <a:rPr lang="en-US" dirty="0">
              <a:latin typeface="+mj-lt"/>
            </a:rPr>
            <a:t>Sanity check</a:t>
          </a:r>
          <a:endParaRPr lang="he-IL" dirty="0">
            <a:latin typeface="+mj-lt"/>
          </a:endParaRPr>
        </a:p>
      </dgm:t>
    </dgm:pt>
    <dgm:pt modelId="{D54DA723-BA27-4A8C-8126-A956D62245AF}" type="parTrans" cxnId="{78B5783E-EE78-41DC-9FE6-549028C2B57D}">
      <dgm:prSet/>
      <dgm:spPr/>
      <dgm:t>
        <a:bodyPr/>
        <a:lstStyle/>
        <a:p>
          <a:pPr rtl="1"/>
          <a:endParaRPr lang="he-IL">
            <a:latin typeface="+mj-lt"/>
          </a:endParaRPr>
        </a:p>
      </dgm:t>
    </dgm:pt>
    <dgm:pt modelId="{B50856CF-B673-4503-B8A9-DE4D68DC878C}" type="sibTrans" cxnId="{78B5783E-EE78-41DC-9FE6-549028C2B57D}">
      <dgm:prSet/>
      <dgm:spPr/>
      <dgm:t>
        <a:bodyPr/>
        <a:lstStyle/>
        <a:p>
          <a:pPr rtl="1"/>
          <a:endParaRPr lang="he-IL">
            <a:latin typeface="+mj-lt"/>
          </a:endParaRPr>
        </a:p>
      </dgm:t>
    </dgm:pt>
    <dgm:pt modelId="{326EA3C1-F224-4AF7-A182-93900C81B480}">
      <dgm:prSet phldrT="[טקסט]" custT="1"/>
      <dgm:spPr/>
      <dgm:t>
        <a:bodyPr/>
        <a:lstStyle/>
        <a:p>
          <a:pPr rtl="0"/>
          <a:r>
            <a:rPr lang="en-US" sz="2400" b="1" dirty="0">
              <a:latin typeface="+mj-lt"/>
            </a:rPr>
            <a:t>Getting familiar with the data</a:t>
          </a:r>
          <a:endParaRPr lang="he-IL" sz="2400" b="1" dirty="0">
            <a:latin typeface="+mj-lt"/>
          </a:endParaRPr>
        </a:p>
      </dgm:t>
    </dgm:pt>
    <dgm:pt modelId="{029E9FBC-B777-48FD-8EA6-BF098343AE3B}" type="parTrans" cxnId="{25DA562B-73F6-4305-BFA5-681E88929EB8}">
      <dgm:prSet/>
      <dgm:spPr/>
      <dgm:t>
        <a:bodyPr/>
        <a:lstStyle/>
        <a:p>
          <a:pPr rtl="1"/>
          <a:endParaRPr lang="he-IL">
            <a:latin typeface="+mj-lt"/>
          </a:endParaRPr>
        </a:p>
      </dgm:t>
    </dgm:pt>
    <dgm:pt modelId="{D769F9A5-41E9-45AF-8122-A4CF20915776}" type="sibTrans" cxnId="{25DA562B-73F6-4305-BFA5-681E88929EB8}">
      <dgm:prSet/>
      <dgm:spPr/>
      <dgm:t>
        <a:bodyPr/>
        <a:lstStyle/>
        <a:p>
          <a:pPr rtl="1"/>
          <a:endParaRPr lang="he-IL">
            <a:latin typeface="+mj-lt"/>
          </a:endParaRPr>
        </a:p>
      </dgm:t>
    </dgm:pt>
    <dgm:pt modelId="{223E9CE4-9B38-4960-AB85-AAEE3BB92E0E}">
      <dgm:prSet phldrT="[טקסט]" custT="1"/>
      <dgm:spPr/>
      <dgm:t>
        <a:bodyPr/>
        <a:lstStyle/>
        <a:p>
          <a:pPr algn="l" rtl="1"/>
          <a:r>
            <a:rPr lang="en-US" sz="2400" b="1" dirty="0">
              <a:latin typeface="+mj-lt"/>
            </a:rPr>
            <a:t>ECG, PPG, RI</a:t>
          </a:r>
          <a:endParaRPr lang="he-IL" sz="2400" b="1" dirty="0">
            <a:latin typeface="+mj-lt"/>
          </a:endParaRPr>
        </a:p>
      </dgm:t>
    </dgm:pt>
    <dgm:pt modelId="{097D076C-DF1B-4ABC-8672-4B53A5F7640F}" type="parTrans" cxnId="{0AB75C0D-D68E-436C-A225-32BA5DBD8F52}">
      <dgm:prSet/>
      <dgm:spPr/>
      <dgm:t>
        <a:bodyPr/>
        <a:lstStyle/>
        <a:p>
          <a:pPr rtl="1"/>
          <a:endParaRPr lang="he-IL">
            <a:latin typeface="+mj-lt"/>
          </a:endParaRPr>
        </a:p>
      </dgm:t>
    </dgm:pt>
    <dgm:pt modelId="{CF4B7265-86FD-4F7A-A2BF-EE4D5D60B5DE}" type="sibTrans" cxnId="{0AB75C0D-D68E-436C-A225-32BA5DBD8F52}">
      <dgm:prSet/>
      <dgm:spPr/>
      <dgm:t>
        <a:bodyPr/>
        <a:lstStyle/>
        <a:p>
          <a:pPr rtl="1"/>
          <a:endParaRPr lang="he-IL">
            <a:latin typeface="+mj-lt"/>
          </a:endParaRPr>
        </a:p>
      </dgm:t>
    </dgm:pt>
    <dgm:pt modelId="{47C5C50F-8B59-4F5D-B94F-99CBD9205178}">
      <dgm:prSet phldrT="[טקסט]"/>
      <dgm:spPr/>
      <dgm:t>
        <a:bodyPr/>
        <a:lstStyle/>
        <a:p>
          <a:pPr rtl="0"/>
          <a:r>
            <a:rPr lang="en-US" dirty="0">
              <a:latin typeface="+mj-lt"/>
            </a:rPr>
            <a:t>Adapting the code to 4 signals</a:t>
          </a:r>
          <a:endParaRPr lang="he-IL" dirty="0">
            <a:latin typeface="+mj-lt"/>
          </a:endParaRPr>
        </a:p>
      </dgm:t>
    </dgm:pt>
    <dgm:pt modelId="{53A3FCAF-60C2-4823-BD9A-49EBA8B8B6F6}" type="parTrans" cxnId="{CE7BD90D-A520-4E1C-BC56-0DAA8DFA05B4}">
      <dgm:prSet/>
      <dgm:spPr/>
      <dgm:t>
        <a:bodyPr/>
        <a:lstStyle/>
        <a:p>
          <a:pPr rtl="1"/>
          <a:endParaRPr lang="he-IL">
            <a:latin typeface="+mj-lt"/>
          </a:endParaRPr>
        </a:p>
      </dgm:t>
    </dgm:pt>
    <dgm:pt modelId="{5184D4E9-45AA-45F6-A408-D1A93C55DC1F}" type="sibTrans" cxnId="{CE7BD90D-A520-4E1C-BC56-0DAA8DFA05B4}">
      <dgm:prSet/>
      <dgm:spPr/>
      <dgm:t>
        <a:bodyPr/>
        <a:lstStyle/>
        <a:p>
          <a:pPr rtl="1"/>
          <a:endParaRPr lang="he-IL">
            <a:latin typeface="+mj-lt"/>
          </a:endParaRPr>
        </a:p>
      </dgm:t>
    </dgm:pt>
    <dgm:pt modelId="{86FA50F9-BC42-43C7-B32D-5443B66EEBD1}">
      <dgm:prSet/>
      <dgm:spPr/>
      <dgm:t>
        <a:bodyPr/>
        <a:lstStyle/>
        <a:p>
          <a:pPr rtl="0"/>
          <a:r>
            <a:rPr lang="en-US" dirty="0">
              <a:latin typeface="+mj-lt"/>
            </a:rPr>
            <a:t>Abandon ECG, RI</a:t>
          </a:r>
          <a:endParaRPr lang="he-IL" dirty="0">
            <a:latin typeface="+mj-lt"/>
          </a:endParaRPr>
        </a:p>
      </dgm:t>
    </dgm:pt>
    <dgm:pt modelId="{6D572DF9-0480-47C8-90F9-FB8468CC1E79}" type="parTrans" cxnId="{86C37D17-2BC4-4E9E-97FF-3BA34FC85ACF}">
      <dgm:prSet/>
      <dgm:spPr/>
      <dgm:t>
        <a:bodyPr/>
        <a:lstStyle/>
        <a:p>
          <a:pPr rtl="1"/>
          <a:endParaRPr lang="he-IL">
            <a:latin typeface="+mj-lt"/>
          </a:endParaRPr>
        </a:p>
      </dgm:t>
    </dgm:pt>
    <dgm:pt modelId="{A47F2CCA-E549-4267-97D4-A5AF0C9D36A1}" type="sibTrans" cxnId="{86C37D17-2BC4-4E9E-97FF-3BA34FC85ACF}">
      <dgm:prSet/>
      <dgm:spPr/>
      <dgm:t>
        <a:bodyPr/>
        <a:lstStyle/>
        <a:p>
          <a:pPr rtl="1"/>
          <a:endParaRPr lang="he-IL">
            <a:latin typeface="+mj-lt"/>
          </a:endParaRPr>
        </a:p>
      </dgm:t>
    </dgm:pt>
    <dgm:pt modelId="{C71AB2B8-12F3-46D1-8C4D-52C665459080}">
      <dgm:prSet custT="1"/>
      <dgm:spPr/>
      <dgm:t>
        <a:bodyPr/>
        <a:lstStyle/>
        <a:p>
          <a:pPr algn="l" rtl="1"/>
          <a:r>
            <a:rPr lang="en-US" sz="2400" b="1" dirty="0">
              <a:latin typeface="+mj-lt"/>
            </a:rPr>
            <a:t>Only PPG</a:t>
          </a:r>
          <a:endParaRPr lang="he-IL" sz="2400" b="1" dirty="0">
            <a:latin typeface="+mj-lt"/>
          </a:endParaRPr>
        </a:p>
      </dgm:t>
    </dgm:pt>
    <dgm:pt modelId="{18DBC408-071E-4399-86BF-61674EFFC623}" type="parTrans" cxnId="{2CDB0427-A746-4661-B2CB-801C1478FC62}">
      <dgm:prSet/>
      <dgm:spPr/>
      <dgm:t>
        <a:bodyPr/>
        <a:lstStyle/>
        <a:p>
          <a:pPr rtl="1"/>
          <a:endParaRPr lang="he-IL">
            <a:latin typeface="+mj-lt"/>
          </a:endParaRPr>
        </a:p>
      </dgm:t>
    </dgm:pt>
    <dgm:pt modelId="{F881BF4C-C556-4936-ABC5-F3BC5B0AE909}" type="sibTrans" cxnId="{2CDB0427-A746-4661-B2CB-801C1478FC62}">
      <dgm:prSet/>
      <dgm:spPr/>
      <dgm:t>
        <a:bodyPr/>
        <a:lstStyle/>
        <a:p>
          <a:pPr rtl="1"/>
          <a:endParaRPr lang="he-IL">
            <a:latin typeface="+mj-lt"/>
          </a:endParaRPr>
        </a:p>
      </dgm:t>
    </dgm:pt>
    <dgm:pt modelId="{71BEAFEF-073C-45F6-936D-619E8994E06A}">
      <dgm:prSet/>
      <dgm:spPr/>
      <dgm:t>
        <a:bodyPr/>
        <a:lstStyle/>
        <a:p>
          <a:pPr rtl="0"/>
          <a:r>
            <a:rPr lang="en-US" dirty="0">
              <a:latin typeface="+mj-lt"/>
            </a:rPr>
            <a:t>Optimizing the NN</a:t>
          </a:r>
          <a:endParaRPr lang="he-IL" dirty="0">
            <a:latin typeface="+mj-lt"/>
          </a:endParaRPr>
        </a:p>
      </dgm:t>
    </dgm:pt>
    <dgm:pt modelId="{4AD615B2-C6A2-4AFB-9D72-10563C92FF09}" type="parTrans" cxnId="{1CA02F6D-F30E-4997-8D69-A59A34FF891D}">
      <dgm:prSet/>
      <dgm:spPr/>
      <dgm:t>
        <a:bodyPr/>
        <a:lstStyle/>
        <a:p>
          <a:pPr rtl="1"/>
          <a:endParaRPr lang="he-IL">
            <a:latin typeface="+mj-lt"/>
          </a:endParaRPr>
        </a:p>
      </dgm:t>
    </dgm:pt>
    <dgm:pt modelId="{B96B8BDE-07E4-4E1B-83C3-F605F610B3BF}" type="sibTrans" cxnId="{1CA02F6D-F30E-4997-8D69-A59A34FF891D}">
      <dgm:prSet/>
      <dgm:spPr/>
      <dgm:t>
        <a:bodyPr/>
        <a:lstStyle/>
        <a:p>
          <a:pPr rtl="1"/>
          <a:endParaRPr lang="he-IL">
            <a:latin typeface="+mj-lt"/>
          </a:endParaRPr>
        </a:p>
      </dgm:t>
    </dgm:pt>
    <dgm:pt modelId="{3B261454-906E-4113-8C05-F6F1A576D293}">
      <dgm:prSet/>
      <dgm:spPr/>
      <dgm:t>
        <a:bodyPr/>
        <a:lstStyle/>
        <a:p>
          <a:pPr rtl="0"/>
          <a:r>
            <a:rPr lang="en-US" dirty="0">
              <a:latin typeface="+mj-lt"/>
            </a:rPr>
            <a:t>Choosing patients</a:t>
          </a:r>
          <a:endParaRPr lang="he-IL" dirty="0">
            <a:latin typeface="+mj-lt"/>
          </a:endParaRPr>
        </a:p>
      </dgm:t>
    </dgm:pt>
    <dgm:pt modelId="{333526E9-DFE2-4991-91F0-C119D2731477}" type="parTrans" cxnId="{6BDD6C94-D822-4D9E-9F46-F8534DA853F7}">
      <dgm:prSet/>
      <dgm:spPr/>
      <dgm:t>
        <a:bodyPr/>
        <a:lstStyle/>
        <a:p>
          <a:pPr rtl="1"/>
          <a:endParaRPr lang="he-IL">
            <a:latin typeface="+mj-lt"/>
          </a:endParaRPr>
        </a:p>
      </dgm:t>
    </dgm:pt>
    <dgm:pt modelId="{D9F88AC1-DF9B-47DD-9BA8-F102EFB8897A}" type="sibTrans" cxnId="{6BDD6C94-D822-4D9E-9F46-F8534DA853F7}">
      <dgm:prSet/>
      <dgm:spPr/>
      <dgm:t>
        <a:bodyPr/>
        <a:lstStyle/>
        <a:p>
          <a:pPr rtl="1"/>
          <a:endParaRPr lang="he-IL">
            <a:latin typeface="+mj-lt"/>
          </a:endParaRPr>
        </a:p>
      </dgm:t>
    </dgm:pt>
    <dgm:pt modelId="{FA473C2D-7568-41E2-93CA-D93FC28D3663}">
      <dgm:prSet/>
      <dgm:spPr/>
      <dgm:t>
        <a:bodyPr/>
        <a:lstStyle/>
        <a:p>
          <a:pPr rtl="0"/>
          <a:r>
            <a:rPr lang="en-US" dirty="0">
              <a:latin typeface="+mj-lt"/>
            </a:rPr>
            <a:t>Tests on self</a:t>
          </a:r>
          <a:endParaRPr lang="he-IL" dirty="0">
            <a:latin typeface="+mj-lt"/>
          </a:endParaRPr>
        </a:p>
      </dgm:t>
    </dgm:pt>
    <dgm:pt modelId="{EA8F1A22-C4EF-462B-AE43-C968020726A0}" type="parTrans" cxnId="{210D4CF6-B5C6-4B49-ADBA-1B243954C759}">
      <dgm:prSet/>
      <dgm:spPr/>
      <dgm:t>
        <a:bodyPr/>
        <a:lstStyle/>
        <a:p>
          <a:pPr rtl="1"/>
          <a:endParaRPr lang="he-IL">
            <a:latin typeface="+mj-lt"/>
          </a:endParaRPr>
        </a:p>
      </dgm:t>
    </dgm:pt>
    <dgm:pt modelId="{9869F52D-09F9-4307-A934-E88A73BFF61A}" type="sibTrans" cxnId="{210D4CF6-B5C6-4B49-ADBA-1B243954C759}">
      <dgm:prSet/>
      <dgm:spPr/>
      <dgm:t>
        <a:bodyPr/>
        <a:lstStyle/>
        <a:p>
          <a:pPr rtl="1"/>
          <a:endParaRPr lang="he-IL">
            <a:latin typeface="+mj-lt"/>
          </a:endParaRPr>
        </a:p>
      </dgm:t>
    </dgm:pt>
    <dgm:pt modelId="{068754C9-B237-4BB7-AE81-5514EBCFF339}">
      <dgm:prSet phldrT="[טקסט]"/>
      <dgm:spPr/>
      <dgm:t>
        <a:bodyPr/>
        <a:lstStyle/>
        <a:p>
          <a:pPr rtl="0"/>
          <a:r>
            <a:rPr lang="en-US" dirty="0">
              <a:latin typeface="+mj-lt"/>
            </a:rPr>
            <a:t>Eliminate noise segments</a:t>
          </a:r>
          <a:endParaRPr lang="he-IL" dirty="0">
            <a:latin typeface="+mj-lt"/>
          </a:endParaRPr>
        </a:p>
      </dgm:t>
    </dgm:pt>
    <dgm:pt modelId="{811AA306-9B63-4D48-8336-2BF956426BAB}" type="sibTrans" cxnId="{087C4227-C17D-4E83-8E6A-9F1CE0B1E08C}">
      <dgm:prSet/>
      <dgm:spPr/>
      <dgm:t>
        <a:bodyPr/>
        <a:lstStyle/>
        <a:p>
          <a:pPr rtl="1"/>
          <a:endParaRPr lang="he-IL">
            <a:latin typeface="+mj-lt"/>
          </a:endParaRPr>
        </a:p>
      </dgm:t>
    </dgm:pt>
    <dgm:pt modelId="{C04A7D7D-E7B3-4056-B331-22A88D37ACC9}" type="parTrans" cxnId="{087C4227-C17D-4E83-8E6A-9F1CE0B1E08C}">
      <dgm:prSet/>
      <dgm:spPr/>
      <dgm:t>
        <a:bodyPr/>
        <a:lstStyle/>
        <a:p>
          <a:pPr rtl="1"/>
          <a:endParaRPr lang="he-IL">
            <a:latin typeface="+mj-lt"/>
          </a:endParaRPr>
        </a:p>
      </dgm:t>
    </dgm:pt>
    <dgm:pt modelId="{13083CE6-8530-4621-9543-D637955EDD30}">
      <dgm:prSet phldrT="[טקסט]"/>
      <dgm:spPr/>
      <dgm:t>
        <a:bodyPr/>
        <a:lstStyle/>
        <a:p>
          <a:pPr rtl="0"/>
          <a:r>
            <a:rPr lang="en-US" dirty="0">
              <a:latin typeface="+mj-lt"/>
            </a:rPr>
            <a:t>Writing the basic code</a:t>
          </a:r>
          <a:endParaRPr lang="he-IL" dirty="0">
            <a:latin typeface="+mj-lt"/>
          </a:endParaRPr>
        </a:p>
      </dgm:t>
    </dgm:pt>
    <dgm:pt modelId="{F628693C-895F-4548-B00C-521B990BC306}" type="parTrans" cxnId="{BB12EC49-9630-4D7C-AF35-F621B82A74A6}">
      <dgm:prSet/>
      <dgm:spPr/>
      <dgm:t>
        <a:bodyPr/>
        <a:lstStyle/>
        <a:p>
          <a:pPr rtl="1"/>
          <a:endParaRPr lang="he-IL"/>
        </a:p>
      </dgm:t>
    </dgm:pt>
    <dgm:pt modelId="{998A1DCC-4DB0-4AF0-B5C2-F3BBC31433ED}" type="sibTrans" cxnId="{BB12EC49-9630-4D7C-AF35-F621B82A74A6}">
      <dgm:prSet/>
      <dgm:spPr/>
      <dgm:t>
        <a:bodyPr/>
        <a:lstStyle/>
        <a:p>
          <a:pPr rtl="1"/>
          <a:endParaRPr lang="he-IL"/>
        </a:p>
      </dgm:t>
    </dgm:pt>
    <dgm:pt modelId="{3C50D25F-3785-4A56-B892-DDFE966A7BBB}">
      <dgm:prSet/>
      <dgm:spPr/>
      <dgm:t>
        <a:bodyPr/>
        <a:lstStyle/>
        <a:p>
          <a:pPr rtl="0"/>
          <a:r>
            <a:rPr lang="en-US" dirty="0">
              <a:latin typeface="+mj-lt"/>
            </a:rPr>
            <a:t>Tests on others</a:t>
          </a:r>
          <a:endParaRPr lang="he-IL" dirty="0">
            <a:latin typeface="+mj-lt"/>
          </a:endParaRPr>
        </a:p>
      </dgm:t>
    </dgm:pt>
    <dgm:pt modelId="{28C972DF-B973-48DD-BD18-53F5183B3F13}" type="parTrans" cxnId="{EA46390D-7A7E-4108-BB02-923A68ABF74B}">
      <dgm:prSet/>
      <dgm:spPr/>
      <dgm:t>
        <a:bodyPr/>
        <a:lstStyle/>
        <a:p>
          <a:pPr rtl="1"/>
          <a:endParaRPr lang="he-IL"/>
        </a:p>
      </dgm:t>
    </dgm:pt>
    <dgm:pt modelId="{E8F77BFD-245A-4B96-A66D-9B11ED2ADDEF}" type="sibTrans" cxnId="{EA46390D-7A7E-4108-BB02-923A68ABF74B}">
      <dgm:prSet/>
      <dgm:spPr/>
      <dgm:t>
        <a:bodyPr/>
        <a:lstStyle/>
        <a:p>
          <a:pPr rtl="1"/>
          <a:endParaRPr lang="he-IL"/>
        </a:p>
      </dgm:t>
    </dgm:pt>
    <dgm:pt modelId="{50959D65-B596-48C7-8674-5CA7C51E7DB8}" type="pres">
      <dgm:prSet presAssocID="{64E22302-BF8C-42CC-932A-05D2F5BBCAF2}" presName="linearFlow" presStyleCnt="0">
        <dgm:presLayoutVars>
          <dgm:dir/>
          <dgm:animLvl val="lvl"/>
          <dgm:resizeHandles val="exact"/>
        </dgm:presLayoutVars>
      </dgm:prSet>
      <dgm:spPr/>
    </dgm:pt>
    <dgm:pt modelId="{5F990CDF-6330-43D1-ADC2-B69034D7EDF2}" type="pres">
      <dgm:prSet presAssocID="{4D31A2CA-F70C-4D63-B9F0-A9D5B975E078}" presName="composite" presStyleCnt="0"/>
      <dgm:spPr/>
    </dgm:pt>
    <dgm:pt modelId="{1F5240CB-1643-44D5-974D-6B366452A22E}" type="pres">
      <dgm:prSet presAssocID="{4D31A2CA-F70C-4D63-B9F0-A9D5B975E078}" presName="parTx" presStyleLbl="node1" presStyleIdx="0" presStyleCnt="4">
        <dgm:presLayoutVars>
          <dgm:chMax val="0"/>
          <dgm:chPref val="0"/>
          <dgm:bulletEnabled val="1"/>
        </dgm:presLayoutVars>
      </dgm:prSet>
      <dgm:spPr/>
    </dgm:pt>
    <dgm:pt modelId="{2B4CCA49-DA64-4CC2-BDAB-62DFDC1EA95E}" type="pres">
      <dgm:prSet presAssocID="{4D31A2CA-F70C-4D63-B9F0-A9D5B975E078}" presName="parSh" presStyleLbl="node1" presStyleIdx="0" presStyleCnt="4" custScaleY="196189"/>
      <dgm:spPr/>
    </dgm:pt>
    <dgm:pt modelId="{3F99EC04-9EEA-429A-8579-3EDB236E95E4}" type="pres">
      <dgm:prSet presAssocID="{4D31A2CA-F70C-4D63-B9F0-A9D5B975E078}" presName="desTx" presStyleLbl="fgAcc1" presStyleIdx="0" presStyleCnt="4" custScaleY="78872">
        <dgm:presLayoutVars>
          <dgm:bulletEnabled val="1"/>
        </dgm:presLayoutVars>
      </dgm:prSet>
      <dgm:spPr/>
    </dgm:pt>
    <dgm:pt modelId="{75AA0CB2-AA31-4E98-870C-A755C3174B3F}" type="pres">
      <dgm:prSet presAssocID="{1816C606-A786-4644-B401-C042796A6B15}" presName="sibTrans" presStyleLbl="sibTrans2D1" presStyleIdx="0" presStyleCnt="3"/>
      <dgm:spPr/>
    </dgm:pt>
    <dgm:pt modelId="{67A3F7F3-2891-407B-B28D-6F76EB8858F3}" type="pres">
      <dgm:prSet presAssocID="{1816C606-A786-4644-B401-C042796A6B15}" presName="connTx" presStyleLbl="sibTrans2D1" presStyleIdx="0" presStyleCnt="3"/>
      <dgm:spPr/>
    </dgm:pt>
    <dgm:pt modelId="{5A5EDDEB-4038-4B45-8714-56151A57575E}" type="pres">
      <dgm:prSet presAssocID="{326EA3C1-F224-4AF7-A182-93900C81B480}" presName="composite" presStyleCnt="0"/>
      <dgm:spPr/>
    </dgm:pt>
    <dgm:pt modelId="{59860F11-6DCB-4133-8B45-513E81583098}" type="pres">
      <dgm:prSet presAssocID="{326EA3C1-F224-4AF7-A182-93900C81B480}" presName="parTx" presStyleLbl="node1" presStyleIdx="0" presStyleCnt="4">
        <dgm:presLayoutVars>
          <dgm:chMax val="0"/>
          <dgm:chPref val="0"/>
          <dgm:bulletEnabled val="1"/>
        </dgm:presLayoutVars>
      </dgm:prSet>
      <dgm:spPr/>
    </dgm:pt>
    <dgm:pt modelId="{A38EA9B6-7AA0-49A2-9DB9-D593AF8F82A9}" type="pres">
      <dgm:prSet presAssocID="{326EA3C1-F224-4AF7-A182-93900C81B480}" presName="parSh" presStyleLbl="node1" presStyleIdx="1" presStyleCnt="4" custScaleY="196189"/>
      <dgm:spPr/>
    </dgm:pt>
    <dgm:pt modelId="{D47C4975-124D-4775-BE9E-003B3F932450}" type="pres">
      <dgm:prSet presAssocID="{326EA3C1-F224-4AF7-A182-93900C81B480}" presName="desTx" presStyleLbl="fgAcc1" presStyleIdx="1" presStyleCnt="4" custScaleY="78872">
        <dgm:presLayoutVars>
          <dgm:bulletEnabled val="1"/>
        </dgm:presLayoutVars>
      </dgm:prSet>
      <dgm:spPr/>
    </dgm:pt>
    <dgm:pt modelId="{1C4A6FB5-4D5E-4FA6-84DB-DB5263A08538}" type="pres">
      <dgm:prSet presAssocID="{D769F9A5-41E9-45AF-8122-A4CF20915776}" presName="sibTrans" presStyleLbl="sibTrans2D1" presStyleIdx="1" presStyleCnt="3"/>
      <dgm:spPr/>
    </dgm:pt>
    <dgm:pt modelId="{2143DD29-5FEB-45F7-B9F6-EDE3C767C2D1}" type="pres">
      <dgm:prSet presAssocID="{D769F9A5-41E9-45AF-8122-A4CF20915776}" presName="connTx" presStyleLbl="sibTrans2D1" presStyleIdx="1" presStyleCnt="3"/>
      <dgm:spPr/>
    </dgm:pt>
    <dgm:pt modelId="{BB8595AF-B921-4121-95B5-6225846DF56F}" type="pres">
      <dgm:prSet presAssocID="{223E9CE4-9B38-4960-AB85-AAEE3BB92E0E}" presName="composite" presStyleCnt="0"/>
      <dgm:spPr/>
    </dgm:pt>
    <dgm:pt modelId="{4D4FF5C4-03C4-4CF4-9E17-B26E73540E9E}" type="pres">
      <dgm:prSet presAssocID="{223E9CE4-9B38-4960-AB85-AAEE3BB92E0E}" presName="parTx" presStyleLbl="node1" presStyleIdx="1" presStyleCnt="4">
        <dgm:presLayoutVars>
          <dgm:chMax val="0"/>
          <dgm:chPref val="0"/>
          <dgm:bulletEnabled val="1"/>
        </dgm:presLayoutVars>
      </dgm:prSet>
      <dgm:spPr/>
    </dgm:pt>
    <dgm:pt modelId="{A9E3F4BC-DF9B-4B0D-9F61-6116AF2B512B}" type="pres">
      <dgm:prSet presAssocID="{223E9CE4-9B38-4960-AB85-AAEE3BB92E0E}" presName="parSh" presStyleLbl="node1" presStyleIdx="2" presStyleCnt="4" custScaleY="196189"/>
      <dgm:spPr/>
    </dgm:pt>
    <dgm:pt modelId="{0F1B6055-E6BB-4D72-902D-4F1652920AE7}" type="pres">
      <dgm:prSet presAssocID="{223E9CE4-9B38-4960-AB85-AAEE3BB92E0E}" presName="desTx" presStyleLbl="fgAcc1" presStyleIdx="2" presStyleCnt="4" custScaleY="78872">
        <dgm:presLayoutVars>
          <dgm:bulletEnabled val="1"/>
        </dgm:presLayoutVars>
      </dgm:prSet>
      <dgm:spPr/>
    </dgm:pt>
    <dgm:pt modelId="{FC78B9CF-26F4-4FFC-97F6-542F8C67A8D4}" type="pres">
      <dgm:prSet presAssocID="{CF4B7265-86FD-4F7A-A2BF-EE4D5D60B5DE}" presName="sibTrans" presStyleLbl="sibTrans2D1" presStyleIdx="2" presStyleCnt="3"/>
      <dgm:spPr/>
    </dgm:pt>
    <dgm:pt modelId="{B054A1E0-0190-4014-829C-EA2624CD596E}" type="pres">
      <dgm:prSet presAssocID="{CF4B7265-86FD-4F7A-A2BF-EE4D5D60B5DE}" presName="connTx" presStyleLbl="sibTrans2D1" presStyleIdx="2" presStyleCnt="3"/>
      <dgm:spPr/>
    </dgm:pt>
    <dgm:pt modelId="{70E81C53-3E7B-4DF8-BFA7-3C6A56CD5CE9}" type="pres">
      <dgm:prSet presAssocID="{C71AB2B8-12F3-46D1-8C4D-52C665459080}" presName="composite" presStyleCnt="0"/>
      <dgm:spPr/>
    </dgm:pt>
    <dgm:pt modelId="{E4B0C497-8480-4280-BFDB-059EBF699FF2}" type="pres">
      <dgm:prSet presAssocID="{C71AB2B8-12F3-46D1-8C4D-52C665459080}" presName="parTx" presStyleLbl="node1" presStyleIdx="2" presStyleCnt="4">
        <dgm:presLayoutVars>
          <dgm:chMax val="0"/>
          <dgm:chPref val="0"/>
          <dgm:bulletEnabled val="1"/>
        </dgm:presLayoutVars>
      </dgm:prSet>
      <dgm:spPr/>
    </dgm:pt>
    <dgm:pt modelId="{10288120-9D94-4772-B55D-5051066D48DF}" type="pres">
      <dgm:prSet presAssocID="{C71AB2B8-12F3-46D1-8C4D-52C665459080}" presName="parSh" presStyleLbl="node1" presStyleIdx="3" presStyleCnt="4" custScaleY="196189"/>
      <dgm:spPr/>
    </dgm:pt>
    <dgm:pt modelId="{6D39F109-245C-4DCA-B3C7-F993727B9155}" type="pres">
      <dgm:prSet presAssocID="{C71AB2B8-12F3-46D1-8C4D-52C665459080}" presName="desTx" presStyleLbl="fgAcc1" presStyleIdx="3" presStyleCnt="4" custScaleY="78872">
        <dgm:presLayoutVars>
          <dgm:bulletEnabled val="1"/>
        </dgm:presLayoutVars>
      </dgm:prSet>
      <dgm:spPr/>
    </dgm:pt>
  </dgm:ptLst>
  <dgm:cxnLst>
    <dgm:cxn modelId="{C9826505-F0C8-4905-A40B-1882452617FA}" type="presOf" srcId="{C71AB2B8-12F3-46D1-8C4D-52C665459080}" destId="{E4B0C497-8480-4280-BFDB-059EBF699FF2}" srcOrd="0" destOrd="0" presId="urn:microsoft.com/office/officeart/2005/8/layout/process3"/>
    <dgm:cxn modelId="{EA46390D-7A7E-4108-BB02-923A68ABF74B}" srcId="{C71AB2B8-12F3-46D1-8C4D-52C665459080}" destId="{3C50D25F-3785-4A56-B892-DDFE966A7BBB}" srcOrd="3" destOrd="0" parTransId="{28C972DF-B973-48DD-BD18-53F5183B3F13}" sibTransId="{E8F77BFD-245A-4B96-A66D-9B11ED2ADDEF}"/>
    <dgm:cxn modelId="{0AB75C0D-D68E-436C-A225-32BA5DBD8F52}" srcId="{64E22302-BF8C-42CC-932A-05D2F5BBCAF2}" destId="{223E9CE4-9B38-4960-AB85-AAEE3BB92E0E}" srcOrd="2" destOrd="0" parTransId="{097D076C-DF1B-4ABC-8672-4B53A5F7640F}" sibTransId="{CF4B7265-86FD-4F7A-A2BF-EE4D5D60B5DE}"/>
    <dgm:cxn modelId="{CE7BD90D-A520-4E1C-BC56-0DAA8DFA05B4}" srcId="{223E9CE4-9B38-4960-AB85-AAEE3BB92E0E}" destId="{47C5C50F-8B59-4F5D-B94F-99CBD9205178}" srcOrd="0" destOrd="0" parTransId="{53A3FCAF-60C2-4823-BD9A-49EBA8B8B6F6}" sibTransId="{5184D4E9-45AA-45F6-A408-D1A93C55DC1F}"/>
    <dgm:cxn modelId="{86C37D17-2BC4-4E9E-97FF-3BA34FC85ACF}" srcId="{223E9CE4-9B38-4960-AB85-AAEE3BB92E0E}" destId="{86FA50F9-BC42-43C7-B32D-5443B66EEBD1}" srcOrd="1" destOrd="0" parTransId="{6D572DF9-0480-47C8-90F9-FB8468CC1E79}" sibTransId="{A47F2CCA-E549-4267-97D4-A5AF0C9D36A1}"/>
    <dgm:cxn modelId="{CEB4CA1A-3A33-41E4-8553-84FAA40A32B1}" type="presOf" srcId="{326EA3C1-F224-4AF7-A182-93900C81B480}" destId="{59860F11-6DCB-4133-8B45-513E81583098}" srcOrd="0" destOrd="0" presId="urn:microsoft.com/office/officeart/2005/8/layout/process3"/>
    <dgm:cxn modelId="{F23CBD1C-D973-4030-9123-1604A225E613}" type="presOf" srcId="{4D31A2CA-F70C-4D63-B9F0-A9D5B975E078}" destId="{2B4CCA49-DA64-4CC2-BDAB-62DFDC1EA95E}" srcOrd="1" destOrd="0" presId="urn:microsoft.com/office/officeart/2005/8/layout/process3"/>
    <dgm:cxn modelId="{2CDB0427-A746-4661-B2CB-801C1478FC62}" srcId="{64E22302-BF8C-42CC-932A-05D2F5BBCAF2}" destId="{C71AB2B8-12F3-46D1-8C4D-52C665459080}" srcOrd="3" destOrd="0" parTransId="{18DBC408-071E-4399-86BF-61674EFFC623}" sibTransId="{F881BF4C-C556-4936-ABC5-F3BC5B0AE909}"/>
    <dgm:cxn modelId="{87281D27-546B-421E-A80F-031A23DB67E2}" type="presOf" srcId="{223E9CE4-9B38-4960-AB85-AAEE3BB92E0E}" destId="{4D4FF5C4-03C4-4CF4-9E17-B26E73540E9E}" srcOrd="0" destOrd="0" presId="urn:microsoft.com/office/officeart/2005/8/layout/process3"/>
    <dgm:cxn modelId="{087C4227-C17D-4E83-8E6A-9F1CE0B1E08C}" srcId="{326EA3C1-F224-4AF7-A182-93900C81B480}" destId="{068754C9-B237-4BB7-AE81-5514EBCFF339}" srcOrd="0" destOrd="0" parTransId="{C04A7D7D-E7B3-4056-B331-22A88D37ACC9}" sibTransId="{811AA306-9B63-4D48-8336-2BF956426BAB}"/>
    <dgm:cxn modelId="{1109402B-899C-461E-95E9-CC32A100CB85}" srcId="{64E22302-BF8C-42CC-932A-05D2F5BBCAF2}" destId="{4D31A2CA-F70C-4D63-B9F0-A9D5B975E078}" srcOrd="0" destOrd="0" parTransId="{9FF3052E-9CDF-42EE-9851-C5843348E770}" sibTransId="{1816C606-A786-4644-B401-C042796A6B15}"/>
    <dgm:cxn modelId="{25DA562B-73F6-4305-BFA5-681E88929EB8}" srcId="{64E22302-BF8C-42CC-932A-05D2F5BBCAF2}" destId="{326EA3C1-F224-4AF7-A182-93900C81B480}" srcOrd="1" destOrd="0" parTransId="{029E9FBC-B777-48FD-8EA6-BF098343AE3B}" sibTransId="{D769F9A5-41E9-45AF-8122-A4CF20915776}"/>
    <dgm:cxn modelId="{B5244D39-CEB8-40C0-986F-62BC28C5634F}" type="presOf" srcId="{13083CE6-8530-4621-9543-D637955EDD30}" destId="{3F99EC04-9EEA-429A-8579-3EDB236E95E4}" srcOrd="0" destOrd="1" presId="urn:microsoft.com/office/officeart/2005/8/layout/process3"/>
    <dgm:cxn modelId="{8030303B-DA14-46AE-BAC2-8F9EA3477FE1}" type="presOf" srcId="{CF4B7265-86FD-4F7A-A2BF-EE4D5D60B5DE}" destId="{FC78B9CF-26F4-4FFC-97F6-542F8C67A8D4}" srcOrd="0" destOrd="0" presId="urn:microsoft.com/office/officeart/2005/8/layout/process3"/>
    <dgm:cxn modelId="{78B5783E-EE78-41DC-9FE6-549028C2B57D}" srcId="{4D31A2CA-F70C-4D63-B9F0-A9D5B975E078}" destId="{ACCE434E-CACA-4F3F-9A57-18C29A93250E}" srcOrd="0" destOrd="0" parTransId="{D54DA723-BA27-4A8C-8126-A956D62245AF}" sibTransId="{B50856CF-B673-4503-B8A9-DE4D68DC878C}"/>
    <dgm:cxn modelId="{9F88C83F-04CA-41C2-9963-9966EB81205A}" type="presOf" srcId="{D769F9A5-41E9-45AF-8122-A4CF20915776}" destId="{2143DD29-5FEB-45F7-B9F6-EDE3C767C2D1}" srcOrd="1" destOrd="0" presId="urn:microsoft.com/office/officeart/2005/8/layout/process3"/>
    <dgm:cxn modelId="{CE7F1163-9E4A-4F36-AD91-5A4A986B582E}" type="presOf" srcId="{CF4B7265-86FD-4F7A-A2BF-EE4D5D60B5DE}" destId="{B054A1E0-0190-4014-829C-EA2624CD596E}" srcOrd="1" destOrd="0" presId="urn:microsoft.com/office/officeart/2005/8/layout/process3"/>
    <dgm:cxn modelId="{FC44ED66-6358-46EC-BFA3-AFA6D448D5AB}" type="presOf" srcId="{1816C606-A786-4644-B401-C042796A6B15}" destId="{75AA0CB2-AA31-4E98-870C-A755C3174B3F}" srcOrd="0" destOrd="0" presId="urn:microsoft.com/office/officeart/2005/8/layout/process3"/>
    <dgm:cxn modelId="{613C9568-E0FA-4EA0-9B08-8608877F169F}" type="presOf" srcId="{1816C606-A786-4644-B401-C042796A6B15}" destId="{67A3F7F3-2891-407B-B28D-6F76EB8858F3}" srcOrd="1" destOrd="0" presId="urn:microsoft.com/office/officeart/2005/8/layout/process3"/>
    <dgm:cxn modelId="{04A87969-CAB3-4466-8E84-3EA437113275}" type="presOf" srcId="{3B261454-906E-4113-8C05-F6F1A576D293}" destId="{6D39F109-245C-4DCA-B3C7-F993727B9155}" srcOrd="0" destOrd="1" presId="urn:microsoft.com/office/officeart/2005/8/layout/process3"/>
    <dgm:cxn modelId="{BB12EC49-9630-4D7C-AF35-F621B82A74A6}" srcId="{4D31A2CA-F70C-4D63-B9F0-A9D5B975E078}" destId="{13083CE6-8530-4621-9543-D637955EDD30}" srcOrd="1" destOrd="0" parTransId="{F628693C-895F-4548-B00C-521B990BC306}" sibTransId="{998A1DCC-4DB0-4AF0-B5C2-F3BBC31433ED}"/>
    <dgm:cxn modelId="{1CA02F6D-F30E-4997-8D69-A59A34FF891D}" srcId="{C71AB2B8-12F3-46D1-8C4D-52C665459080}" destId="{71BEAFEF-073C-45F6-936D-619E8994E06A}" srcOrd="0" destOrd="0" parTransId="{4AD615B2-C6A2-4AFB-9D72-10563C92FF09}" sibTransId="{B96B8BDE-07E4-4E1B-83C3-F605F610B3BF}"/>
    <dgm:cxn modelId="{F0323590-DC71-43E4-A55A-2F43B73BDD2F}" type="presOf" srcId="{86FA50F9-BC42-43C7-B32D-5443B66EEBD1}" destId="{0F1B6055-E6BB-4D72-902D-4F1652920AE7}" srcOrd="0" destOrd="1" presId="urn:microsoft.com/office/officeart/2005/8/layout/process3"/>
    <dgm:cxn modelId="{90667492-86C7-46BB-8D64-C8035217F839}" type="presOf" srcId="{C71AB2B8-12F3-46D1-8C4D-52C665459080}" destId="{10288120-9D94-4772-B55D-5051066D48DF}" srcOrd="1" destOrd="0" presId="urn:microsoft.com/office/officeart/2005/8/layout/process3"/>
    <dgm:cxn modelId="{22E1B593-1791-4368-84F5-B7FF9F566AD6}" type="presOf" srcId="{71BEAFEF-073C-45F6-936D-619E8994E06A}" destId="{6D39F109-245C-4DCA-B3C7-F993727B9155}" srcOrd="0" destOrd="0" presId="urn:microsoft.com/office/officeart/2005/8/layout/process3"/>
    <dgm:cxn modelId="{6BDD6C94-D822-4D9E-9F46-F8534DA853F7}" srcId="{C71AB2B8-12F3-46D1-8C4D-52C665459080}" destId="{3B261454-906E-4113-8C05-F6F1A576D293}" srcOrd="1" destOrd="0" parTransId="{333526E9-DFE2-4991-91F0-C119D2731477}" sibTransId="{D9F88AC1-DF9B-47DD-9BA8-F102EFB8897A}"/>
    <dgm:cxn modelId="{AF29E096-179E-48EC-B87F-1F05F2B4C394}" type="presOf" srcId="{64E22302-BF8C-42CC-932A-05D2F5BBCAF2}" destId="{50959D65-B596-48C7-8674-5CA7C51E7DB8}" srcOrd="0" destOrd="0" presId="urn:microsoft.com/office/officeart/2005/8/layout/process3"/>
    <dgm:cxn modelId="{1378B99D-2A8C-43E7-8EB2-06AAFDD0AA1D}" type="presOf" srcId="{068754C9-B237-4BB7-AE81-5514EBCFF339}" destId="{D47C4975-124D-4775-BE9E-003B3F932450}" srcOrd="0" destOrd="0" presId="urn:microsoft.com/office/officeart/2005/8/layout/process3"/>
    <dgm:cxn modelId="{1814DDC1-8739-43DE-ADE4-1879E62C4CCF}" type="presOf" srcId="{FA473C2D-7568-41E2-93CA-D93FC28D3663}" destId="{6D39F109-245C-4DCA-B3C7-F993727B9155}" srcOrd="0" destOrd="2" presId="urn:microsoft.com/office/officeart/2005/8/layout/process3"/>
    <dgm:cxn modelId="{CB12BFCC-07F6-4561-BE56-CEBE45E7715A}" type="presOf" srcId="{223E9CE4-9B38-4960-AB85-AAEE3BB92E0E}" destId="{A9E3F4BC-DF9B-4B0D-9F61-6116AF2B512B}" srcOrd="1" destOrd="0" presId="urn:microsoft.com/office/officeart/2005/8/layout/process3"/>
    <dgm:cxn modelId="{BC1974D0-4607-4464-985C-476B8F9811D7}" type="presOf" srcId="{D769F9A5-41E9-45AF-8122-A4CF20915776}" destId="{1C4A6FB5-4D5E-4FA6-84DB-DB5263A08538}" srcOrd="0" destOrd="0" presId="urn:microsoft.com/office/officeart/2005/8/layout/process3"/>
    <dgm:cxn modelId="{35010DE6-DB9D-4FF5-8E75-CA9384703196}" type="presOf" srcId="{3C50D25F-3785-4A56-B892-DDFE966A7BBB}" destId="{6D39F109-245C-4DCA-B3C7-F993727B9155}" srcOrd="0" destOrd="3" presId="urn:microsoft.com/office/officeart/2005/8/layout/process3"/>
    <dgm:cxn modelId="{4E26AFEC-1733-4E0B-AE63-214E39226B00}" type="presOf" srcId="{47C5C50F-8B59-4F5D-B94F-99CBD9205178}" destId="{0F1B6055-E6BB-4D72-902D-4F1652920AE7}" srcOrd="0" destOrd="0" presId="urn:microsoft.com/office/officeart/2005/8/layout/process3"/>
    <dgm:cxn modelId="{C155BFF3-9C60-40D6-B88E-2DF6070D948A}" type="presOf" srcId="{4D31A2CA-F70C-4D63-B9F0-A9D5B975E078}" destId="{1F5240CB-1643-44D5-974D-6B366452A22E}" srcOrd="0" destOrd="0" presId="urn:microsoft.com/office/officeart/2005/8/layout/process3"/>
    <dgm:cxn modelId="{760228F6-AF49-4C1B-B16B-3251BC322EDF}" type="presOf" srcId="{326EA3C1-F224-4AF7-A182-93900C81B480}" destId="{A38EA9B6-7AA0-49A2-9DB9-D593AF8F82A9}" srcOrd="1" destOrd="0" presId="urn:microsoft.com/office/officeart/2005/8/layout/process3"/>
    <dgm:cxn modelId="{210D4CF6-B5C6-4B49-ADBA-1B243954C759}" srcId="{C71AB2B8-12F3-46D1-8C4D-52C665459080}" destId="{FA473C2D-7568-41E2-93CA-D93FC28D3663}" srcOrd="2" destOrd="0" parTransId="{EA8F1A22-C4EF-462B-AE43-C968020726A0}" sibTransId="{9869F52D-09F9-4307-A934-E88A73BFF61A}"/>
    <dgm:cxn modelId="{634AD6FF-0F65-47C8-8800-5BF673D4DBB7}" type="presOf" srcId="{ACCE434E-CACA-4F3F-9A57-18C29A93250E}" destId="{3F99EC04-9EEA-429A-8579-3EDB236E95E4}" srcOrd="0" destOrd="0" presId="urn:microsoft.com/office/officeart/2005/8/layout/process3"/>
    <dgm:cxn modelId="{5BACB482-E7F8-48D4-A88F-8C0E18CA0649}" type="presParOf" srcId="{50959D65-B596-48C7-8674-5CA7C51E7DB8}" destId="{5F990CDF-6330-43D1-ADC2-B69034D7EDF2}" srcOrd="0" destOrd="0" presId="urn:microsoft.com/office/officeart/2005/8/layout/process3"/>
    <dgm:cxn modelId="{E68E1D7E-6757-4E87-9ADF-F3AD8F9D48C7}" type="presParOf" srcId="{5F990CDF-6330-43D1-ADC2-B69034D7EDF2}" destId="{1F5240CB-1643-44D5-974D-6B366452A22E}" srcOrd="0" destOrd="0" presId="urn:microsoft.com/office/officeart/2005/8/layout/process3"/>
    <dgm:cxn modelId="{950EB321-255C-42C8-8613-3584A5E6E87F}" type="presParOf" srcId="{5F990CDF-6330-43D1-ADC2-B69034D7EDF2}" destId="{2B4CCA49-DA64-4CC2-BDAB-62DFDC1EA95E}" srcOrd="1" destOrd="0" presId="urn:microsoft.com/office/officeart/2005/8/layout/process3"/>
    <dgm:cxn modelId="{540A9FA7-BBEF-4906-A59E-84E96EE301BF}" type="presParOf" srcId="{5F990CDF-6330-43D1-ADC2-B69034D7EDF2}" destId="{3F99EC04-9EEA-429A-8579-3EDB236E95E4}" srcOrd="2" destOrd="0" presId="urn:microsoft.com/office/officeart/2005/8/layout/process3"/>
    <dgm:cxn modelId="{45F1DFBA-7380-4EE5-9DFD-C16989B19902}" type="presParOf" srcId="{50959D65-B596-48C7-8674-5CA7C51E7DB8}" destId="{75AA0CB2-AA31-4E98-870C-A755C3174B3F}" srcOrd="1" destOrd="0" presId="urn:microsoft.com/office/officeart/2005/8/layout/process3"/>
    <dgm:cxn modelId="{ACECDA8A-BCD0-4A78-A264-7B21FC780AC6}" type="presParOf" srcId="{75AA0CB2-AA31-4E98-870C-A755C3174B3F}" destId="{67A3F7F3-2891-407B-B28D-6F76EB8858F3}" srcOrd="0" destOrd="0" presId="urn:microsoft.com/office/officeart/2005/8/layout/process3"/>
    <dgm:cxn modelId="{976D4F6A-CE67-42F6-9149-DE4A4709FAF9}" type="presParOf" srcId="{50959D65-B596-48C7-8674-5CA7C51E7DB8}" destId="{5A5EDDEB-4038-4B45-8714-56151A57575E}" srcOrd="2" destOrd="0" presId="urn:microsoft.com/office/officeart/2005/8/layout/process3"/>
    <dgm:cxn modelId="{D46D0100-40F6-4B69-A06F-B470ABF71CE0}" type="presParOf" srcId="{5A5EDDEB-4038-4B45-8714-56151A57575E}" destId="{59860F11-6DCB-4133-8B45-513E81583098}" srcOrd="0" destOrd="0" presId="urn:microsoft.com/office/officeart/2005/8/layout/process3"/>
    <dgm:cxn modelId="{5FD9A77C-D8AE-4788-9335-36085CBB12C6}" type="presParOf" srcId="{5A5EDDEB-4038-4B45-8714-56151A57575E}" destId="{A38EA9B6-7AA0-49A2-9DB9-D593AF8F82A9}" srcOrd="1" destOrd="0" presId="urn:microsoft.com/office/officeart/2005/8/layout/process3"/>
    <dgm:cxn modelId="{53DA87DE-6695-43CC-8384-3C9D40ACFEDA}" type="presParOf" srcId="{5A5EDDEB-4038-4B45-8714-56151A57575E}" destId="{D47C4975-124D-4775-BE9E-003B3F932450}" srcOrd="2" destOrd="0" presId="urn:microsoft.com/office/officeart/2005/8/layout/process3"/>
    <dgm:cxn modelId="{DA0F3BA7-C9DA-497D-B04F-598BC602695B}" type="presParOf" srcId="{50959D65-B596-48C7-8674-5CA7C51E7DB8}" destId="{1C4A6FB5-4D5E-4FA6-84DB-DB5263A08538}" srcOrd="3" destOrd="0" presId="urn:microsoft.com/office/officeart/2005/8/layout/process3"/>
    <dgm:cxn modelId="{6735C1DD-A228-46AB-8751-C70A49DFE8B1}" type="presParOf" srcId="{1C4A6FB5-4D5E-4FA6-84DB-DB5263A08538}" destId="{2143DD29-5FEB-45F7-B9F6-EDE3C767C2D1}" srcOrd="0" destOrd="0" presId="urn:microsoft.com/office/officeart/2005/8/layout/process3"/>
    <dgm:cxn modelId="{060F1160-5BF2-436D-8E61-A584D382BB75}" type="presParOf" srcId="{50959D65-B596-48C7-8674-5CA7C51E7DB8}" destId="{BB8595AF-B921-4121-95B5-6225846DF56F}" srcOrd="4" destOrd="0" presId="urn:microsoft.com/office/officeart/2005/8/layout/process3"/>
    <dgm:cxn modelId="{A8D49DD4-07FE-41FB-B461-37A84C00B667}" type="presParOf" srcId="{BB8595AF-B921-4121-95B5-6225846DF56F}" destId="{4D4FF5C4-03C4-4CF4-9E17-B26E73540E9E}" srcOrd="0" destOrd="0" presId="urn:microsoft.com/office/officeart/2005/8/layout/process3"/>
    <dgm:cxn modelId="{3EBF9F11-4358-4B86-BB0F-FB103A236D70}" type="presParOf" srcId="{BB8595AF-B921-4121-95B5-6225846DF56F}" destId="{A9E3F4BC-DF9B-4B0D-9F61-6116AF2B512B}" srcOrd="1" destOrd="0" presId="urn:microsoft.com/office/officeart/2005/8/layout/process3"/>
    <dgm:cxn modelId="{3C54F8A0-E0E6-4412-A5B0-5E46C15F1F85}" type="presParOf" srcId="{BB8595AF-B921-4121-95B5-6225846DF56F}" destId="{0F1B6055-E6BB-4D72-902D-4F1652920AE7}" srcOrd="2" destOrd="0" presId="urn:microsoft.com/office/officeart/2005/8/layout/process3"/>
    <dgm:cxn modelId="{206F84A8-7AD4-4709-BC75-DFCF23309CE0}" type="presParOf" srcId="{50959D65-B596-48C7-8674-5CA7C51E7DB8}" destId="{FC78B9CF-26F4-4FFC-97F6-542F8C67A8D4}" srcOrd="5" destOrd="0" presId="urn:microsoft.com/office/officeart/2005/8/layout/process3"/>
    <dgm:cxn modelId="{86E56885-6965-43AB-AB53-1C138948EC6C}" type="presParOf" srcId="{FC78B9CF-26F4-4FFC-97F6-542F8C67A8D4}" destId="{B054A1E0-0190-4014-829C-EA2624CD596E}" srcOrd="0" destOrd="0" presId="urn:microsoft.com/office/officeart/2005/8/layout/process3"/>
    <dgm:cxn modelId="{49CDF126-1ACE-4341-8C15-E2D31C62E7C1}" type="presParOf" srcId="{50959D65-B596-48C7-8674-5CA7C51E7DB8}" destId="{70E81C53-3E7B-4DF8-BFA7-3C6A56CD5CE9}" srcOrd="6" destOrd="0" presId="urn:microsoft.com/office/officeart/2005/8/layout/process3"/>
    <dgm:cxn modelId="{D9CFFEAC-B3C0-4D9F-97BD-B4E6BFF6D930}" type="presParOf" srcId="{70E81C53-3E7B-4DF8-BFA7-3C6A56CD5CE9}" destId="{E4B0C497-8480-4280-BFDB-059EBF699FF2}" srcOrd="0" destOrd="0" presId="urn:microsoft.com/office/officeart/2005/8/layout/process3"/>
    <dgm:cxn modelId="{307FE3AE-8784-4099-8754-9996D5FF1F91}" type="presParOf" srcId="{70E81C53-3E7B-4DF8-BFA7-3C6A56CD5CE9}" destId="{10288120-9D94-4772-B55D-5051066D48DF}" srcOrd="1" destOrd="0" presId="urn:microsoft.com/office/officeart/2005/8/layout/process3"/>
    <dgm:cxn modelId="{19A354AC-C4D8-41AC-8BEB-EF88077D4791}" type="presParOf" srcId="{70E81C53-3E7B-4DF8-BFA7-3C6A56CD5CE9}" destId="{6D39F109-245C-4DCA-B3C7-F993727B915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5A099-08E4-43DD-9977-8A3245F84554}"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406A3E0A-3112-4B8F-BBB7-EAB9A8CBF662}">
      <dgm:prSet phldrT="[טקסט]"/>
      <dgm:spPr/>
      <dgm:t>
        <a:bodyPr/>
        <a:lstStyle/>
        <a:p>
          <a:pPr rtl="1"/>
          <a:r>
            <a:rPr lang="he-IL" dirty="0">
              <a:latin typeface="+mj-lt"/>
            </a:rPr>
            <a:t>טסט לאחר 22 שעות</a:t>
          </a:r>
        </a:p>
      </dgm:t>
    </dgm:pt>
    <dgm:pt modelId="{2F4E61BC-3763-497B-862F-F6D611A61333}" type="parTrans" cxnId="{B037BB62-AD32-4021-A5FE-E245B019E4C1}">
      <dgm:prSet/>
      <dgm:spPr/>
      <dgm:t>
        <a:bodyPr/>
        <a:lstStyle/>
        <a:p>
          <a:pPr rtl="1"/>
          <a:endParaRPr lang="he-IL">
            <a:latin typeface="+mj-lt"/>
          </a:endParaRPr>
        </a:p>
      </dgm:t>
    </dgm:pt>
    <dgm:pt modelId="{56FBA6C1-5B56-43F6-9F31-9B5550982744}" type="sibTrans" cxnId="{B037BB62-AD32-4021-A5FE-E245B019E4C1}">
      <dgm:prSet/>
      <dgm:spPr/>
      <dgm:t>
        <a:bodyPr/>
        <a:lstStyle/>
        <a:p>
          <a:pPr rtl="1"/>
          <a:endParaRPr lang="he-IL">
            <a:latin typeface="+mj-lt"/>
          </a:endParaRPr>
        </a:p>
      </dgm:t>
    </dgm:pt>
    <dgm:pt modelId="{6BFA1447-C9D2-46E1-BDC7-4CE1DB7C90F3}">
      <dgm:prSet phldrT="[טקסט]"/>
      <dgm:spPr/>
      <dgm:t>
        <a:bodyPr/>
        <a:lstStyle/>
        <a:p>
          <a:pPr rtl="1"/>
          <a:r>
            <a:rPr lang="he-IL" dirty="0">
              <a:latin typeface="+mj-lt"/>
            </a:rPr>
            <a:t>טסט לאחר 11 שעות</a:t>
          </a:r>
        </a:p>
      </dgm:t>
    </dgm:pt>
    <dgm:pt modelId="{43D07FE1-B649-4BF1-BB4A-3FB40E2C5D3F}" type="parTrans" cxnId="{BA8DE33B-CF16-41D9-8CA9-0F0EA6EF2139}">
      <dgm:prSet/>
      <dgm:spPr/>
      <dgm:t>
        <a:bodyPr/>
        <a:lstStyle/>
        <a:p>
          <a:pPr rtl="1"/>
          <a:endParaRPr lang="he-IL">
            <a:latin typeface="+mj-lt"/>
          </a:endParaRPr>
        </a:p>
      </dgm:t>
    </dgm:pt>
    <dgm:pt modelId="{010AAADD-841F-4E14-B07E-827FDF6F69EC}" type="sibTrans" cxnId="{BA8DE33B-CF16-41D9-8CA9-0F0EA6EF2139}">
      <dgm:prSet/>
      <dgm:spPr/>
      <dgm:t>
        <a:bodyPr/>
        <a:lstStyle/>
        <a:p>
          <a:pPr rtl="1"/>
          <a:endParaRPr lang="he-IL">
            <a:latin typeface="+mj-lt"/>
          </a:endParaRPr>
        </a:p>
      </dgm:t>
    </dgm:pt>
    <dgm:pt modelId="{A0B53750-C5AB-4730-8544-3130488442C7}">
      <dgm:prSet phldrT="[טקסט]"/>
      <dgm:spPr/>
      <dgm:t>
        <a:bodyPr/>
        <a:lstStyle/>
        <a:p>
          <a:pPr rtl="1"/>
          <a:r>
            <a:rPr lang="he-IL" dirty="0">
              <a:latin typeface="+mj-lt"/>
            </a:rPr>
            <a:t>טסט לאחר 5.5 שעות</a:t>
          </a:r>
        </a:p>
      </dgm:t>
    </dgm:pt>
    <dgm:pt modelId="{5BD6BE1D-B22C-4920-98B5-3598C0724814}" type="parTrans" cxnId="{AAF24E04-B53E-4433-BB74-2BB79D4B5DD6}">
      <dgm:prSet/>
      <dgm:spPr/>
      <dgm:t>
        <a:bodyPr/>
        <a:lstStyle/>
        <a:p>
          <a:pPr rtl="1"/>
          <a:endParaRPr lang="he-IL">
            <a:latin typeface="+mj-lt"/>
          </a:endParaRPr>
        </a:p>
      </dgm:t>
    </dgm:pt>
    <dgm:pt modelId="{02921D03-F8CC-4EDC-87E3-183F84D8AB5A}" type="sibTrans" cxnId="{AAF24E04-B53E-4433-BB74-2BB79D4B5DD6}">
      <dgm:prSet/>
      <dgm:spPr/>
      <dgm:t>
        <a:bodyPr/>
        <a:lstStyle/>
        <a:p>
          <a:pPr rtl="1"/>
          <a:endParaRPr lang="he-IL">
            <a:latin typeface="+mj-lt"/>
          </a:endParaRPr>
        </a:p>
      </dgm:t>
    </dgm:pt>
    <dgm:pt modelId="{7E5DD309-3226-467B-B2FA-C100ED4DC3A8}">
      <dgm:prSet phldrT="[טקסט]"/>
      <dgm:spPr/>
      <dgm:t>
        <a:bodyPr/>
        <a:lstStyle/>
        <a:p>
          <a:pPr rtl="1"/>
          <a:r>
            <a:rPr lang="he-IL" dirty="0">
              <a:latin typeface="+mj-lt"/>
            </a:rPr>
            <a:t>טסט לאחר 2.5 שעות</a:t>
          </a:r>
        </a:p>
      </dgm:t>
    </dgm:pt>
    <dgm:pt modelId="{F504617E-1054-4ADB-8C8B-A22B8A559A28}" type="parTrans" cxnId="{1832699E-66A8-40C4-9844-F1BB84E52786}">
      <dgm:prSet/>
      <dgm:spPr/>
      <dgm:t>
        <a:bodyPr/>
        <a:lstStyle/>
        <a:p>
          <a:pPr rtl="1"/>
          <a:endParaRPr lang="he-IL">
            <a:latin typeface="+mj-lt"/>
          </a:endParaRPr>
        </a:p>
      </dgm:t>
    </dgm:pt>
    <dgm:pt modelId="{D31654AC-123B-4DE6-8D23-B465FC2DAE37}" type="sibTrans" cxnId="{1832699E-66A8-40C4-9844-F1BB84E52786}">
      <dgm:prSet/>
      <dgm:spPr/>
      <dgm:t>
        <a:bodyPr/>
        <a:lstStyle/>
        <a:p>
          <a:pPr rtl="1"/>
          <a:endParaRPr lang="he-IL">
            <a:latin typeface="+mj-lt"/>
          </a:endParaRPr>
        </a:p>
      </dgm:t>
    </dgm:pt>
    <dgm:pt modelId="{0E552D81-9D02-4ACF-8D81-87DCC06A9ECE}" type="pres">
      <dgm:prSet presAssocID="{E575A099-08E4-43DD-9977-8A3245F84554}" presName="Name0" presStyleCnt="0">
        <dgm:presLayoutVars>
          <dgm:dir/>
        </dgm:presLayoutVars>
      </dgm:prSet>
      <dgm:spPr/>
    </dgm:pt>
    <dgm:pt modelId="{D90195A9-2AFC-42CE-A155-4C4865B09EBD}" type="pres">
      <dgm:prSet presAssocID="{406A3E0A-3112-4B8F-BBB7-EAB9A8CBF662}" presName="composite" presStyleCnt="0"/>
      <dgm:spPr/>
    </dgm:pt>
    <dgm:pt modelId="{82B9E12A-29CF-4B19-805B-6DB22AF76DC0}" type="pres">
      <dgm:prSet presAssocID="{406A3E0A-3112-4B8F-BBB7-EAB9A8CBF662}" presName="Accent" presStyleLbl="alignAcc1" presStyleIdx="0" presStyleCnt="4" custFlipHor="1" custSzX="69342" custScaleY="37650"/>
      <dgm:spPr/>
    </dgm:pt>
    <dgm:pt modelId="{8B17381A-C8C6-4F9C-9182-14B1C0AC279A}" type="pres">
      <dgm:prSet presAssocID="{406A3E0A-3112-4B8F-BBB7-EAB9A8CBF662}" presName="Image" presStyleLbl="node1" presStyleIdx="0" presStyleCnt="4" custScaleX="130664" custScaleY="136210" custLinFactNeighborY="32945"/>
      <dgm:spPr>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a:noFill/>
        </a:ln>
      </dgm:spPr>
    </dgm:pt>
    <dgm:pt modelId="{B9EB9B92-B174-4742-80F0-072EAC379CF2}" type="pres">
      <dgm:prSet presAssocID="{406A3E0A-3112-4B8F-BBB7-EAB9A8CBF662}" presName="Child" presStyleLbl="revTx" presStyleIdx="0" presStyleCnt="4">
        <dgm:presLayoutVars>
          <dgm:bulletEnabled val="1"/>
        </dgm:presLayoutVars>
      </dgm:prSet>
      <dgm:spPr/>
    </dgm:pt>
    <dgm:pt modelId="{A86D302B-3ED6-4318-825E-72AB095EA3EF}" type="pres">
      <dgm:prSet presAssocID="{406A3E0A-3112-4B8F-BBB7-EAB9A8CBF662}" presName="Parent" presStyleLbl="alignNode1" presStyleIdx="0" presStyleCnt="4" custScaleY="173757">
        <dgm:presLayoutVars>
          <dgm:bulletEnabled val="1"/>
        </dgm:presLayoutVars>
      </dgm:prSet>
      <dgm:spPr/>
    </dgm:pt>
    <dgm:pt modelId="{9A7CB19A-EEBF-46BA-BDF3-F1C6D096013B}" type="pres">
      <dgm:prSet presAssocID="{56FBA6C1-5B56-43F6-9F31-9B5550982744}" presName="sibTrans" presStyleCnt="0"/>
      <dgm:spPr/>
    </dgm:pt>
    <dgm:pt modelId="{2EEA34D1-B7EE-41F0-9DBD-9A033BC40C91}" type="pres">
      <dgm:prSet presAssocID="{6BFA1447-C9D2-46E1-BDC7-4CE1DB7C90F3}" presName="composite" presStyleCnt="0"/>
      <dgm:spPr/>
    </dgm:pt>
    <dgm:pt modelId="{3D7634D0-5656-4AEE-B1AB-21391802A948}" type="pres">
      <dgm:prSet presAssocID="{6BFA1447-C9D2-46E1-BDC7-4CE1DB7C90F3}" presName="Accent" presStyleLbl="alignAcc1" presStyleIdx="1" presStyleCnt="4" custSzX="68544" custScaleY="19846"/>
      <dgm:spPr/>
    </dgm:pt>
    <dgm:pt modelId="{5DAEDD59-D26B-4A79-A558-1F3649C9A75E}" type="pres">
      <dgm:prSet presAssocID="{6BFA1447-C9D2-46E1-BDC7-4CE1DB7C90F3}" presName="Image" presStyleLbl="node1" presStyleIdx="1" presStyleCnt="4" custScaleX="130664" custScaleY="136210" custLinFactNeighborY="32945"/>
      <dgm:spPr>
        <a:blipFill rotWithShape="1">
          <a:blip xmlns:r="http://schemas.openxmlformats.org/officeDocument/2006/relationships" r:embed="rId2">
            <a:lum/>
            <a:alphaModFix/>
          </a:blip>
          <a:srcRect/>
          <a:stretch>
            <a:fillRect l="-7000" r="-7000"/>
          </a:stretch>
        </a:blipFill>
        <a:ln>
          <a:noFill/>
        </a:ln>
      </dgm:spPr>
    </dgm:pt>
    <dgm:pt modelId="{789377D7-872A-4F63-86C4-53BA34C6EFEA}" type="pres">
      <dgm:prSet presAssocID="{6BFA1447-C9D2-46E1-BDC7-4CE1DB7C90F3}" presName="Child" presStyleLbl="revTx" presStyleIdx="1" presStyleCnt="4">
        <dgm:presLayoutVars>
          <dgm:bulletEnabled val="1"/>
        </dgm:presLayoutVars>
      </dgm:prSet>
      <dgm:spPr/>
    </dgm:pt>
    <dgm:pt modelId="{B59D586C-8BCF-4850-87BB-2980BC422966}" type="pres">
      <dgm:prSet presAssocID="{6BFA1447-C9D2-46E1-BDC7-4CE1DB7C90F3}" presName="Parent" presStyleLbl="alignNode1" presStyleIdx="1" presStyleCnt="4" custScaleY="173757">
        <dgm:presLayoutVars>
          <dgm:bulletEnabled val="1"/>
        </dgm:presLayoutVars>
      </dgm:prSet>
      <dgm:spPr/>
    </dgm:pt>
    <dgm:pt modelId="{88D1EC74-FB32-4592-9729-52028B3B8EEB}" type="pres">
      <dgm:prSet presAssocID="{010AAADD-841F-4E14-B07E-827FDF6F69EC}" presName="sibTrans" presStyleCnt="0"/>
      <dgm:spPr/>
    </dgm:pt>
    <dgm:pt modelId="{51D85E59-4404-4447-9DD3-6504552A5440}" type="pres">
      <dgm:prSet presAssocID="{A0B53750-C5AB-4730-8544-3130488442C7}" presName="composite" presStyleCnt="0"/>
      <dgm:spPr/>
    </dgm:pt>
    <dgm:pt modelId="{45487988-B49A-4B6E-9CF5-3C6FD64D2335}" type="pres">
      <dgm:prSet presAssocID="{A0B53750-C5AB-4730-8544-3130488442C7}" presName="Accent" presStyleLbl="alignAcc1" presStyleIdx="2" presStyleCnt="4" custSzX="45720" custScaleY="25039"/>
      <dgm:spPr/>
    </dgm:pt>
    <dgm:pt modelId="{7279470B-DDCC-448C-9709-7965DD78C8D9}" type="pres">
      <dgm:prSet presAssocID="{A0B53750-C5AB-4730-8544-3130488442C7}" presName="Image" presStyleLbl="node1" presStyleIdx="2" presStyleCnt="4" custScaleX="130664" custScaleY="136210" custLinFactNeighborY="32945"/>
      <dgm:spPr>
        <a:blipFill rotWithShape="1">
          <a:blip xmlns:r="http://schemas.openxmlformats.org/officeDocument/2006/relationships" r:embed="rId3">
            <a:lum/>
            <a:alphaModFix/>
          </a:blip>
          <a:srcRect/>
          <a:stretch>
            <a:fillRect l="-7000" r="-7000"/>
          </a:stretch>
        </a:blipFill>
        <a:ln>
          <a:noFill/>
        </a:ln>
      </dgm:spPr>
    </dgm:pt>
    <dgm:pt modelId="{CAC64504-DC48-45E7-B53E-C3319D532FB4}" type="pres">
      <dgm:prSet presAssocID="{A0B53750-C5AB-4730-8544-3130488442C7}" presName="Child" presStyleLbl="revTx" presStyleIdx="2" presStyleCnt="4">
        <dgm:presLayoutVars>
          <dgm:bulletEnabled val="1"/>
        </dgm:presLayoutVars>
      </dgm:prSet>
      <dgm:spPr/>
    </dgm:pt>
    <dgm:pt modelId="{5B57F070-FDA3-4DDB-A3CA-FE860CEAD40F}" type="pres">
      <dgm:prSet presAssocID="{A0B53750-C5AB-4730-8544-3130488442C7}" presName="Parent" presStyleLbl="alignNode1" presStyleIdx="2" presStyleCnt="4" custScaleY="173757">
        <dgm:presLayoutVars>
          <dgm:bulletEnabled val="1"/>
        </dgm:presLayoutVars>
      </dgm:prSet>
      <dgm:spPr/>
    </dgm:pt>
    <dgm:pt modelId="{D4F3DA7D-F259-459B-A2FD-55102BDD8D90}" type="pres">
      <dgm:prSet presAssocID="{02921D03-F8CC-4EDC-87E3-183F84D8AB5A}" presName="sibTrans" presStyleCnt="0"/>
      <dgm:spPr/>
    </dgm:pt>
    <dgm:pt modelId="{69F8BFE5-1191-47BE-9CBE-2FEABFC96A36}" type="pres">
      <dgm:prSet presAssocID="{7E5DD309-3226-467B-B2FA-C100ED4DC3A8}" presName="composite" presStyleCnt="0"/>
      <dgm:spPr/>
    </dgm:pt>
    <dgm:pt modelId="{8642F3B2-71B0-41C0-90E1-95B8BAAAC4C7}" type="pres">
      <dgm:prSet presAssocID="{7E5DD309-3226-467B-B2FA-C100ED4DC3A8}" presName="Accent" presStyleLbl="alignAcc1" presStyleIdx="3" presStyleCnt="4" custFlipHor="1" custSzX="49574" custScaleY="27265"/>
      <dgm:spPr/>
    </dgm:pt>
    <dgm:pt modelId="{D31579D6-ADD4-43C7-89B4-5DA6EEC074F4}" type="pres">
      <dgm:prSet presAssocID="{7E5DD309-3226-467B-B2FA-C100ED4DC3A8}" presName="Image" presStyleLbl="node1" presStyleIdx="3" presStyleCnt="4" custScaleX="130664" custScaleY="136210" custLinFactNeighborX="13791" custLinFactNeighborY="33828"/>
      <dgm:spPr>
        <a:blipFill rotWithShape="1">
          <a:blip xmlns:r="http://schemas.openxmlformats.org/officeDocument/2006/relationships" r:embed="rId4">
            <a:lum/>
            <a:alphaModFix/>
          </a:blip>
          <a:srcRect/>
          <a:stretch>
            <a:fillRect l="-7000" r="-7000"/>
          </a:stretch>
        </a:blipFill>
        <a:ln>
          <a:noFill/>
        </a:ln>
      </dgm:spPr>
    </dgm:pt>
    <dgm:pt modelId="{A14719E7-F3A5-44B7-BC9D-2574DCBE33A9}" type="pres">
      <dgm:prSet presAssocID="{7E5DD309-3226-467B-B2FA-C100ED4DC3A8}" presName="Child" presStyleLbl="revTx" presStyleIdx="3" presStyleCnt="4">
        <dgm:presLayoutVars>
          <dgm:bulletEnabled val="1"/>
        </dgm:presLayoutVars>
      </dgm:prSet>
      <dgm:spPr/>
    </dgm:pt>
    <dgm:pt modelId="{54C5F3CD-87BC-4CD3-A39D-FA96DF207B21}" type="pres">
      <dgm:prSet presAssocID="{7E5DD309-3226-467B-B2FA-C100ED4DC3A8}" presName="Parent" presStyleLbl="alignNode1" presStyleIdx="3" presStyleCnt="4" custScaleY="173757">
        <dgm:presLayoutVars>
          <dgm:bulletEnabled val="1"/>
        </dgm:presLayoutVars>
      </dgm:prSet>
      <dgm:spPr/>
    </dgm:pt>
  </dgm:ptLst>
  <dgm:cxnLst>
    <dgm:cxn modelId="{AAF24E04-B53E-4433-BB74-2BB79D4B5DD6}" srcId="{E575A099-08E4-43DD-9977-8A3245F84554}" destId="{A0B53750-C5AB-4730-8544-3130488442C7}" srcOrd="2" destOrd="0" parTransId="{5BD6BE1D-B22C-4920-98B5-3598C0724814}" sibTransId="{02921D03-F8CC-4EDC-87E3-183F84D8AB5A}"/>
    <dgm:cxn modelId="{BA8DE33B-CF16-41D9-8CA9-0F0EA6EF2139}" srcId="{E575A099-08E4-43DD-9977-8A3245F84554}" destId="{6BFA1447-C9D2-46E1-BDC7-4CE1DB7C90F3}" srcOrd="1" destOrd="0" parTransId="{43D07FE1-B649-4BF1-BB4A-3FB40E2C5D3F}" sibTransId="{010AAADD-841F-4E14-B07E-827FDF6F69EC}"/>
    <dgm:cxn modelId="{B037BB62-AD32-4021-A5FE-E245B019E4C1}" srcId="{E575A099-08E4-43DD-9977-8A3245F84554}" destId="{406A3E0A-3112-4B8F-BBB7-EAB9A8CBF662}" srcOrd="0" destOrd="0" parTransId="{2F4E61BC-3763-497B-862F-F6D611A61333}" sibTransId="{56FBA6C1-5B56-43F6-9F31-9B5550982744}"/>
    <dgm:cxn modelId="{FF230C4C-3484-4395-9EB7-FE3D853BD0C1}" type="presOf" srcId="{406A3E0A-3112-4B8F-BBB7-EAB9A8CBF662}" destId="{A86D302B-3ED6-4318-825E-72AB095EA3EF}" srcOrd="0" destOrd="0" presId="urn:microsoft.com/office/officeart/2008/layout/TitlePictureLineup"/>
    <dgm:cxn modelId="{31E76E53-DDF5-4299-9151-26ABA2BD3826}" type="presOf" srcId="{E575A099-08E4-43DD-9977-8A3245F84554}" destId="{0E552D81-9D02-4ACF-8D81-87DCC06A9ECE}" srcOrd="0" destOrd="0" presId="urn:microsoft.com/office/officeart/2008/layout/TitlePictureLineup"/>
    <dgm:cxn modelId="{21E04557-DCE2-4EB3-B24A-033A4E30A42D}" type="presOf" srcId="{A0B53750-C5AB-4730-8544-3130488442C7}" destId="{5B57F070-FDA3-4DDB-A3CA-FE860CEAD40F}" srcOrd="0" destOrd="0" presId="urn:microsoft.com/office/officeart/2008/layout/TitlePictureLineup"/>
    <dgm:cxn modelId="{1832699E-66A8-40C4-9844-F1BB84E52786}" srcId="{E575A099-08E4-43DD-9977-8A3245F84554}" destId="{7E5DD309-3226-467B-B2FA-C100ED4DC3A8}" srcOrd="3" destOrd="0" parTransId="{F504617E-1054-4ADB-8C8B-A22B8A559A28}" sibTransId="{D31654AC-123B-4DE6-8D23-B465FC2DAE37}"/>
    <dgm:cxn modelId="{8BE0E6A4-3A1F-4020-A566-FDE98BEC6AEF}" type="presOf" srcId="{7E5DD309-3226-467B-B2FA-C100ED4DC3A8}" destId="{54C5F3CD-87BC-4CD3-A39D-FA96DF207B21}" srcOrd="0" destOrd="0" presId="urn:microsoft.com/office/officeart/2008/layout/TitlePictureLineup"/>
    <dgm:cxn modelId="{F2B70AB6-AF78-4FC1-B40D-2A47A17C88D7}" type="presOf" srcId="{6BFA1447-C9D2-46E1-BDC7-4CE1DB7C90F3}" destId="{B59D586C-8BCF-4850-87BB-2980BC422966}" srcOrd="0" destOrd="0" presId="urn:microsoft.com/office/officeart/2008/layout/TitlePictureLineup"/>
    <dgm:cxn modelId="{3ADB3DCB-C006-440A-9F67-6D27DD3D1600}" type="presParOf" srcId="{0E552D81-9D02-4ACF-8D81-87DCC06A9ECE}" destId="{D90195A9-2AFC-42CE-A155-4C4865B09EBD}" srcOrd="0" destOrd="0" presId="urn:microsoft.com/office/officeart/2008/layout/TitlePictureLineup"/>
    <dgm:cxn modelId="{983B59AA-5863-455D-9D0D-8C7A349A89AE}" type="presParOf" srcId="{D90195A9-2AFC-42CE-A155-4C4865B09EBD}" destId="{82B9E12A-29CF-4B19-805B-6DB22AF76DC0}" srcOrd="0" destOrd="0" presId="urn:microsoft.com/office/officeart/2008/layout/TitlePictureLineup"/>
    <dgm:cxn modelId="{634FD9A6-9E42-47D2-B3AE-742CBABE62C5}" type="presParOf" srcId="{D90195A9-2AFC-42CE-A155-4C4865B09EBD}" destId="{8B17381A-C8C6-4F9C-9182-14B1C0AC279A}" srcOrd="1" destOrd="0" presId="urn:microsoft.com/office/officeart/2008/layout/TitlePictureLineup"/>
    <dgm:cxn modelId="{9857EEE9-DA05-494D-B4F1-5805488CFE2B}" type="presParOf" srcId="{D90195A9-2AFC-42CE-A155-4C4865B09EBD}" destId="{B9EB9B92-B174-4742-80F0-072EAC379CF2}" srcOrd="2" destOrd="0" presId="urn:microsoft.com/office/officeart/2008/layout/TitlePictureLineup"/>
    <dgm:cxn modelId="{E818EAC4-8227-43D5-9993-BB4953773AEB}" type="presParOf" srcId="{D90195A9-2AFC-42CE-A155-4C4865B09EBD}" destId="{A86D302B-3ED6-4318-825E-72AB095EA3EF}" srcOrd="3" destOrd="0" presId="urn:microsoft.com/office/officeart/2008/layout/TitlePictureLineup"/>
    <dgm:cxn modelId="{483C4D9E-1FCD-4423-88F7-75EB8B6CF4DC}" type="presParOf" srcId="{0E552D81-9D02-4ACF-8D81-87DCC06A9ECE}" destId="{9A7CB19A-EEBF-46BA-BDF3-F1C6D096013B}" srcOrd="1" destOrd="0" presId="urn:microsoft.com/office/officeart/2008/layout/TitlePictureLineup"/>
    <dgm:cxn modelId="{5D343FA5-8DC5-495E-8BAE-F04B4828611C}" type="presParOf" srcId="{0E552D81-9D02-4ACF-8D81-87DCC06A9ECE}" destId="{2EEA34D1-B7EE-41F0-9DBD-9A033BC40C91}" srcOrd="2" destOrd="0" presId="urn:microsoft.com/office/officeart/2008/layout/TitlePictureLineup"/>
    <dgm:cxn modelId="{4CA217CF-114C-4CDA-A07A-FB4F4B7938CE}" type="presParOf" srcId="{2EEA34D1-B7EE-41F0-9DBD-9A033BC40C91}" destId="{3D7634D0-5656-4AEE-B1AB-21391802A948}" srcOrd="0" destOrd="0" presId="urn:microsoft.com/office/officeart/2008/layout/TitlePictureLineup"/>
    <dgm:cxn modelId="{99569A25-D7A1-438A-BF24-23DA4345468A}" type="presParOf" srcId="{2EEA34D1-B7EE-41F0-9DBD-9A033BC40C91}" destId="{5DAEDD59-D26B-4A79-A558-1F3649C9A75E}" srcOrd="1" destOrd="0" presId="urn:microsoft.com/office/officeart/2008/layout/TitlePictureLineup"/>
    <dgm:cxn modelId="{DEB62024-1867-48D7-B7E5-7F77CA29E3F5}" type="presParOf" srcId="{2EEA34D1-B7EE-41F0-9DBD-9A033BC40C91}" destId="{789377D7-872A-4F63-86C4-53BA34C6EFEA}" srcOrd="2" destOrd="0" presId="urn:microsoft.com/office/officeart/2008/layout/TitlePictureLineup"/>
    <dgm:cxn modelId="{9479FC00-A6D1-4813-A63B-E144BE1D1D0D}" type="presParOf" srcId="{2EEA34D1-B7EE-41F0-9DBD-9A033BC40C91}" destId="{B59D586C-8BCF-4850-87BB-2980BC422966}" srcOrd="3" destOrd="0" presId="urn:microsoft.com/office/officeart/2008/layout/TitlePictureLineup"/>
    <dgm:cxn modelId="{DD644001-357E-404C-BBC9-8A36F4674F1A}" type="presParOf" srcId="{0E552D81-9D02-4ACF-8D81-87DCC06A9ECE}" destId="{88D1EC74-FB32-4592-9729-52028B3B8EEB}" srcOrd="3" destOrd="0" presId="urn:microsoft.com/office/officeart/2008/layout/TitlePictureLineup"/>
    <dgm:cxn modelId="{22BBD398-6564-4169-BAA6-DFD99711081B}" type="presParOf" srcId="{0E552D81-9D02-4ACF-8D81-87DCC06A9ECE}" destId="{51D85E59-4404-4447-9DD3-6504552A5440}" srcOrd="4" destOrd="0" presId="urn:microsoft.com/office/officeart/2008/layout/TitlePictureLineup"/>
    <dgm:cxn modelId="{189387FB-9026-4C3F-B4AC-F3EF2D745C9B}" type="presParOf" srcId="{51D85E59-4404-4447-9DD3-6504552A5440}" destId="{45487988-B49A-4B6E-9CF5-3C6FD64D2335}" srcOrd="0" destOrd="0" presId="urn:microsoft.com/office/officeart/2008/layout/TitlePictureLineup"/>
    <dgm:cxn modelId="{7893D8E5-8546-49FF-AF62-5EA9963056C9}" type="presParOf" srcId="{51D85E59-4404-4447-9DD3-6504552A5440}" destId="{7279470B-DDCC-448C-9709-7965DD78C8D9}" srcOrd="1" destOrd="0" presId="urn:microsoft.com/office/officeart/2008/layout/TitlePictureLineup"/>
    <dgm:cxn modelId="{6593E517-012B-4182-BCC7-57FC9DB4C80D}" type="presParOf" srcId="{51D85E59-4404-4447-9DD3-6504552A5440}" destId="{CAC64504-DC48-45E7-B53E-C3319D532FB4}" srcOrd="2" destOrd="0" presId="urn:microsoft.com/office/officeart/2008/layout/TitlePictureLineup"/>
    <dgm:cxn modelId="{AE6F83B1-0D77-4B37-AD87-BE942FCD4EB6}" type="presParOf" srcId="{51D85E59-4404-4447-9DD3-6504552A5440}" destId="{5B57F070-FDA3-4DDB-A3CA-FE860CEAD40F}" srcOrd="3" destOrd="0" presId="urn:microsoft.com/office/officeart/2008/layout/TitlePictureLineup"/>
    <dgm:cxn modelId="{51B3FB6F-1FB1-4E0E-AEA8-535B5949DB71}" type="presParOf" srcId="{0E552D81-9D02-4ACF-8D81-87DCC06A9ECE}" destId="{D4F3DA7D-F259-459B-A2FD-55102BDD8D90}" srcOrd="5" destOrd="0" presId="urn:microsoft.com/office/officeart/2008/layout/TitlePictureLineup"/>
    <dgm:cxn modelId="{613612D2-D4DA-4043-A61B-4DCEA3D9F96D}" type="presParOf" srcId="{0E552D81-9D02-4ACF-8D81-87DCC06A9ECE}" destId="{69F8BFE5-1191-47BE-9CBE-2FEABFC96A36}" srcOrd="6" destOrd="0" presId="urn:microsoft.com/office/officeart/2008/layout/TitlePictureLineup"/>
    <dgm:cxn modelId="{183BCBE4-73C8-491A-B442-D749F61F71A4}" type="presParOf" srcId="{69F8BFE5-1191-47BE-9CBE-2FEABFC96A36}" destId="{8642F3B2-71B0-41C0-90E1-95B8BAAAC4C7}" srcOrd="0" destOrd="0" presId="urn:microsoft.com/office/officeart/2008/layout/TitlePictureLineup"/>
    <dgm:cxn modelId="{05F6D464-4F2F-49CA-97B8-E8864DFDB24A}" type="presParOf" srcId="{69F8BFE5-1191-47BE-9CBE-2FEABFC96A36}" destId="{D31579D6-ADD4-43C7-89B4-5DA6EEC074F4}" srcOrd="1" destOrd="0" presId="urn:microsoft.com/office/officeart/2008/layout/TitlePictureLineup"/>
    <dgm:cxn modelId="{D4029A40-E9E5-44E4-860F-D88E2E47A893}" type="presParOf" srcId="{69F8BFE5-1191-47BE-9CBE-2FEABFC96A36}" destId="{A14719E7-F3A5-44B7-BC9D-2574DCBE33A9}" srcOrd="2" destOrd="0" presId="urn:microsoft.com/office/officeart/2008/layout/TitlePictureLineup"/>
    <dgm:cxn modelId="{1D8D7F1A-0C03-4E10-A36F-929934730860}" type="presParOf" srcId="{69F8BFE5-1191-47BE-9CBE-2FEABFC96A36}" destId="{54C5F3CD-87BC-4CD3-A39D-FA96DF207B21}" srcOrd="3" destOrd="0" presId="urn:microsoft.com/office/officeart/2008/layout/TitlePictureLineup"/>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27 דקות לפני האימון</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19534" custScaleY="111217" custLinFactNeighborX="-12241" custLinFactNeighborY="-5406"/>
      <dgm:spPr>
        <a:blipFill rotWithShape="1">
          <a:blip xmlns:r="http://schemas.openxmlformats.org/officeDocument/2006/relationships" r:embed="rId1">
            <a:lum/>
            <a:alphaModFix/>
          </a:blip>
          <a:srcRect/>
          <a:stretch>
            <a:fillRect l="-7000" r="-7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LinFactNeighborX="-6995" custLinFactNeighborY="-2688">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16082" custScaleY="113999" custLinFactNeighborX="-6332" custLinFactNeighborY="-5011"/>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LinFactNeighborX="-2648">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על מטופל </a:t>
          </a:r>
          <a:r>
            <a:rPr lang="en-US" b="0" dirty="0"/>
            <a:t>2043726-9499</a:t>
          </a:r>
          <a:r>
            <a:rPr lang="he-IL" dirty="0"/>
            <a:t> </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 על מטופל </a:t>
          </a:r>
          <a:r>
            <a:rPr lang="en-US" b="0" dirty="0"/>
            <a:t>654833-8356</a:t>
          </a:r>
          <a:r>
            <a:rPr lang="he-IL" b="1" dirty="0"/>
            <a:t> </a:t>
          </a:r>
          <a:r>
            <a:rPr lang="he-IL" dirty="0">
              <a:latin typeface="+mn-lt"/>
              <a:cs typeface="+mn-cs"/>
            </a:rPr>
            <a:t> </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77296" custScaleY="178437" custLinFactNeighborX="-10573" custLinFactNeighborY="48338"/>
      <dgm:spPr>
        <a:blipFill rotWithShape="1">
          <a:blip xmlns:r="http://schemas.openxmlformats.org/officeDocument/2006/relationships" r:embed="rId1">
            <a:lum/>
            <a:alphaModFix/>
          </a:blip>
          <a:srcRect/>
          <a:stretch>
            <a:fillRect l="-9000" r="-9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ScaleX="145247" custScaleY="151986" custLinFactNeighborX="-5917" custLinFactNeighborY="38821">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77086" custScaleY="187230" custLinFactNeighborX="7321" custLinFactNeighborY="44425"/>
      <dgm:spPr>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ScaleX="143822" custScaleY="149247" custLinFactNeighborX="8291" custLinFactNeighborY="18324">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B344FC-DBB3-4408-8EC7-07EF3F0B29EC}" type="doc">
      <dgm:prSet loTypeId="urn:microsoft.com/office/officeart/2009/3/layout/StepUpProcess" loCatId="process" qsTypeId="urn:microsoft.com/office/officeart/2005/8/quickstyle/simple1" qsCatId="simple" csTypeId="urn:microsoft.com/office/officeart/2005/8/colors/accent6_5" csCatId="accent6" phldr="1"/>
      <dgm:spPr/>
      <dgm:t>
        <a:bodyPr/>
        <a:lstStyle/>
        <a:p>
          <a:pPr rtl="1"/>
          <a:endParaRPr lang="he-IL"/>
        </a:p>
      </dgm:t>
    </dgm:pt>
    <dgm:pt modelId="{BE657711-D055-456C-9C15-B35B5D622AED}">
      <dgm:prSet phldrT="[טקסט]"/>
      <dgm:spPr/>
      <dgm:t>
        <a:bodyPr/>
        <a:lstStyle/>
        <a:p>
          <a:pPr rtl="1"/>
          <a:r>
            <a:rPr lang="he-IL" dirty="0">
              <a:latin typeface="+mj-lt"/>
            </a:rPr>
            <a:t>מדידת ל"ד ע"י קטטר למשך 10 דקות, לצד מדידת </a:t>
          </a:r>
          <a:r>
            <a:rPr lang="en-US" dirty="0">
              <a:latin typeface="+mj-lt"/>
            </a:rPr>
            <a:t>PPG</a:t>
          </a:r>
          <a:r>
            <a:rPr lang="he-IL" dirty="0">
              <a:latin typeface="+mj-lt"/>
            </a:rPr>
            <a:t> ע"י קליפס</a:t>
          </a:r>
        </a:p>
      </dgm:t>
    </dgm:pt>
    <dgm:pt modelId="{EE03CC0E-A297-4D31-936D-3268D640FBC5}" type="parTrans" cxnId="{B103437A-2EB2-4E35-ADE3-2F753D3A812E}">
      <dgm:prSet/>
      <dgm:spPr/>
      <dgm:t>
        <a:bodyPr/>
        <a:lstStyle/>
        <a:p>
          <a:pPr rtl="1"/>
          <a:endParaRPr lang="he-IL"/>
        </a:p>
      </dgm:t>
    </dgm:pt>
    <dgm:pt modelId="{BE3D89E0-DB03-4ECB-9AB8-D71C0425F1A6}" type="sibTrans" cxnId="{B103437A-2EB2-4E35-ADE3-2F753D3A812E}">
      <dgm:prSet/>
      <dgm:spPr/>
      <dgm:t>
        <a:bodyPr/>
        <a:lstStyle/>
        <a:p>
          <a:pPr rtl="1"/>
          <a:endParaRPr lang="he-IL"/>
        </a:p>
      </dgm:t>
    </dgm:pt>
    <dgm:pt modelId="{B1D15EA7-65E5-474F-9E1D-90C7E8F5A67F}">
      <dgm:prSet phldrT="[טקסט]"/>
      <dgm:spPr/>
      <dgm:t>
        <a:bodyPr/>
        <a:lstStyle/>
        <a:p>
          <a:pPr rtl="1"/>
          <a:r>
            <a:rPr lang="he-IL" dirty="0">
              <a:latin typeface="+mj-lt"/>
            </a:rPr>
            <a:t>הכנסת הסיגנלים לרשת לצורך אימון</a:t>
          </a:r>
        </a:p>
      </dgm:t>
    </dgm:pt>
    <dgm:pt modelId="{750E4832-7C97-4D22-B89C-C2E2B7FF19ED}" type="parTrans" cxnId="{2E1A5C1B-B958-4709-B264-579AB413C427}">
      <dgm:prSet/>
      <dgm:spPr/>
      <dgm:t>
        <a:bodyPr/>
        <a:lstStyle/>
        <a:p>
          <a:pPr rtl="1"/>
          <a:endParaRPr lang="he-IL"/>
        </a:p>
      </dgm:t>
    </dgm:pt>
    <dgm:pt modelId="{8451787F-2F91-42AE-838C-83C316F96CF3}" type="sibTrans" cxnId="{2E1A5C1B-B958-4709-B264-579AB413C427}">
      <dgm:prSet/>
      <dgm:spPr/>
      <dgm:t>
        <a:bodyPr/>
        <a:lstStyle/>
        <a:p>
          <a:pPr rtl="1"/>
          <a:endParaRPr lang="he-IL"/>
        </a:p>
      </dgm:t>
    </dgm:pt>
    <dgm:pt modelId="{CE9E1E01-8E5A-4DD6-9486-204EAEE03434}">
      <dgm:prSet phldrT="[טקסט]"/>
      <dgm:spPr/>
      <dgm:t>
        <a:bodyPr/>
        <a:lstStyle/>
        <a:p>
          <a:pPr rtl="1"/>
          <a:r>
            <a:rPr lang="he-IL" dirty="0">
              <a:latin typeface="+mj-lt"/>
            </a:rPr>
            <a:t>שימוש במדידה רציפה של </a:t>
          </a:r>
          <a:r>
            <a:rPr lang="en-US" dirty="0">
              <a:latin typeface="+mj-lt"/>
            </a:rPr>
            <a:t>PPG</a:t>
          </a:r>
          <a:r>
            <a:rPr lang="he-IL" dirty="0">
              <a:latin typeface="+mj-lt"/>
            </a:rPr>
            <a:t> ככניסה לרשת המאומנת</a:t>
          </a:r>
        </a:p>
      </dgm:t>
    </dgm:pt>
    <dgm:pt modelId="{20FF5BF8-60A7-4CD6-8133-CA501297F0D4}" type="parTrans" cxnId="{6BB22360-1A68-4A88-A837-DFABF1719811}">
      <dgm:prSet/>
      <dgm:spPr/>
      <dgm:t>
        <a:bodyPr/>
        <a:lstStyle/>
        <a:p>
          <a:pPr rtl="1"/>
          <a:endParaRPr lang="he-IL"/>
        </a:p>
      </dgm:t>
    </dgm:pt>
    <dgm:pt modelId="{5818B649-ACAE-42B2-BC22-2076E2F477D4}" type="sibTrans" cxnId="{6BB22360-1A68-4A88-A837-DFABF1719811}">
      <dgm:prSet/>
      <dgm:spPr/>
      <dgm:t>
        <a:bodyPr/>
        <a:lstStyle/>
        <a:p>
          <a:pPr rtl="1"/>
          <a:endParaRPr lang="he-IL"/>
        </a:p>
      </dgm:t>
    </dgm:pt>
    <dgm:pt modelId="{231F5546-9EC7-4ED5-866B-C6A8CF1150EB}">
      <dgm:prSet phldrT="[טקסט]"/>
      <dgm:spPr/>
      <dgm:t>
        <a:bodyPr/>
        <a:lstStyle/>
        <a:p>
          <a:pPr rtl="1"/>
          <a:r>
            <a:rPr lang="he-IL" dirty="0">
              <a:latin typeface="+mj-lt"/>
            </a:rPr>
            <a:t>קבלת שערוך של אות לחץ דם באותם זמנים בהם נמדד ה-</a:t>
          </a:r>
          <a:r>
            <a:rPr lang="en-US" dirty="0">
              <a:latin typeface="+mj-lt"/>
            </a:rPr>
            <a:t>PPG</a:t>
          </a:r>
          <a:endParaRPr lang="he-IL" dirty="0">
            <a:latin typeface="+mj-lt"/>
          </a:endParaRPr>
        </a:p>
      </dgm:t>
    </dgm:pt>
    <dgm:pt modelId="{7A9B15EE-B5C2-4C35-9436-03510B5958FA}" type="parTrans" cxnId="{C4F89E7E-3C4A-4963-A5C8-1B67E54B4ECD}">
      <dgm:prSet/>
      <dgm:spPr/>
      <dgm:t>
        <a:bodyPr/>
        <a:lstStyle/>
        <a:p>
          <a:pPr rtl="1"/>
          <a:endParaRPr lang="he-IL"/>
        </a:p>
      </dgm:t>
    </dgm:pt>
    <dgm:pt modelId="{D0AE120A-4EB0-44EB-B9D0-2B3F496A1872}" type="sibTrans" cxnId="{C4F89E7E-3C4A-4963-A5C8-1B67E54B4ECD}">
      <dgm:prSet/>
      <dgm:spPr/>
      <dgm:t>
        <a:bodyPr/>
        <a:lstStyle/>
        <a:p>
          <a:pPr rtl="1"/>
          <a:endParaRPr lang="he-IL"/>
        </a:p>
      </dgm:t>
    </dgm:pt>
    <dgm:pt modelId="{5B169847-177A-4A78-B557-64BF702BDC83}">
      <dgm:prSet phldrT="[טקסט]"/>
      <dgm:spPr/>
      <dgm:t>
        <a:bodyPr/>
        <a:lstStyle/>
        <a:p>
          <a:pPr rtl="1"/>
          <a:r>
            <a:rPr lang="he-IL" dirty="0">
              <a:latin typeface="+mj-lt"/>
            </a:rPr>
            <a:t>כיול פרמטרי הנרמול של הרשת ע"י מדידת לחץ הדם כל שעה בעזרת שרוול</a:t>
          </a:r>
        </a:p>
      </dgm:t>
    </dgm:pt>
    <dgm:pt modelId="{A6A3AC46-BF92-46C8-89D8-16E513D4A1B2}" type="parTrans" cxnId="{B53B06D4-053A-468B-8A31-BD0CB1A55D79}">
      <dgm:prSet/>
      <dgm:spPr/>
      <dgm:t>
        <a:bodyPr/>
        <a:lstStyle/>
        <a:p>
          <a:pPr rtl="1"/>
          <a:endParaRPr lang="he-IL"/>
        </a:p>
      </dgm:t>
    </dgm:pt>
    <dgm:pt modelId="{A540B50C-8835-4890-8F32-53598A4B0373}" type="sibTrans" cxnId="{B53B06D4-053A-468B-8A31-BD0CB1A55D79}">
      <dgm:prSet/>
      <dgm:spPr/>
      <dgm:t>
        <a:bodyPr/>
        <a:lstStyle/>
        <a:p>
          <a:pPr rtl="1"/>
          <a:endParaRPr lang="he-IL"/>
        </a:p>
      </dgm:t>
    </dgm:pt>
    <dgm:pt modelId="{545D43CE-B1DD-4A28-A954-C872A8B3BE3A}" type="pres">
      <dgm:prSet presAssocID="{CEB344FC-DBB3-4408-8EC7-07EF3F0B29EC}" presName="rootnode" presStyleCnt="0">
        <dgm:presLayoutVars>
          <dgm:chMax/>
          <dgm:chPref/>
          <dgm:dir/>
          <dgm:animLvl val="lvl"/>
        </dgm:presLayoutVars>
      </dgm:prSet>
      <dgm:spPr/>
    </dgm:pt>
    <dgm:pt modelId="{E0036D0A-3FE1-4D23-AAD8-60DD10313C2A}" type="pres">
      <dgm:prSet presAssocID="{BE657711-D055-456C-9C15-B35B5D622AED}" presName="composite" presStyleCnt="0"/>
      <dgm:spPr/>
    </dgm:pt>
    <dgm:pt modelId="{2E63DC28-31A5-4684-89BC-10023AEC5F35}" type="pres">
      <dgm:prSet presAssocID="{BE657711-D055-456C-9C15-B35B5D622AED}" presName="LShape" presStyleLbl="alignNode1" presStyleIdx="0" presStyleCnt="9"/>
      <dgm:spPr/>
    </dgm:pt>
    <dgm:pt modelId="{54A973EB-008F-4AE3-A3AD-38623836DB71}" type="pres">
      <dgm:prSet presAssocID="{BE657711-D055-456C-9C15-B35B5D622AED}" presName="ParentText" presStyleLbl="revTx" presStyleIdx="0" presStyleCnt="5">
        <dgm:presLayoutVars>
          <dgm:chMax val="0"/>
          <dgm:chPref val="0"/>
          <dgm:bulletEnabled val="1"/>
        </dgm:presLayoutVars>
      </dgm:prSet>
      <dgm:spPr/>
    </dgm:pt>
    <dgm:pt modelId="{74FA1299-11EC-46B1-9038-C13E18DEAE53}" type="pres">
      <dgm:prSet presAssocID="{BE657711-D055-456C-9C15-B35B5D622AED}" presName="Triangle" presStyleLbl="alignNode1" presStyleIdx="1" presStyleCnt="9"/>
      <dgm:spPr/>
    </dgm:pt>
    <dgm:pt modelId="{790231C7-8D09-4350-99AF-AA3F246CC9E6}" type="pres">
      <dgm:prSet presAssocID="{BE3D89E0-DB03-4ECB-9AB8-D71C0425F1A6}" presName="sibTrans" presStyleCnt="0"/>
      <dgm:spPr/>
    </dgm:pt>
    <dgm:pt modelId="{475DD545-E66B-4616-A3A6-2ECA98577362}" type="pres">
      <dgm:prSet presAssocID="{BE3D89E0-DB03-4ECB-9AB8-D71C0425F1A6}" presName="space" presStyleCnt="0"/>
      <dgm:spPr/>
    </dgm:pt>
    <dgm:pt modelId="{2AC5AD5A-633A-4E0E-9B70-B6D56A21DBEF}" type="pres">
      <dgm:prSet presAssocID="{B1D15EA7-65E5-474F-9E1D-90C7E8F5A67F}" presName="composite" presStyleCnt="0"/>
      <dgm:spPr/>
    </dgm:pt>
    <dgm:pt modelId="{F0D80096-A201-4EBD-B6D2-F09F62DB05F2}" type="pres">
      <dgm:prSet presAssocID="{B1D15EA7-65E5-474F-9E1D-90C7E8F5A67F}" presName="LShape" presStyleLbl="alignNode1" presStyleIdx="2" presStyleCnt="9"/>
      <dgm:spPr/>
    </dgm:pt>
    <dgm:pt modelId="{2B3DA458-E6EC-4B56-AE21-C07204C4EBAB}" type="pres">
      <dgm:prSet presAssocID="{B1D15EA7-65E5-474F-9E1D-90C7E8F5A67F}" presName="ParentText" presStyleLbl="revTx" presStyleIdx="1" presStyleCnt="5">
        <dgm:presLayoutVars>
          <dgm:chMax val="0"/>
          <dgm:chPref val="0"/>
          <dgm:bulletEnabled val="1"/>
        </dgm:presLayoutVars>
      </dgm:prSet>
      <dgm:spPr/>
    </dgm:pt>
    <dgm:pt modelId="{843808D1-766F-473A-97D5-7457E494F632}" type="pres">
      <dgm:prSet presAssocID="{B1D15EA7-65E5-474F-9E1D-90C7E8F5A67F}" presName="Triangle" presStyleLbl="alignNode1" presStyleIdx="3" presStyleCnt="9"/>
      <dgm:spPr/>
    </dgm:pt>
    <dgm:pt modelId="{0EBB544A-3583-4ABD-9F7C-E26646898100}" type="pres">
      <dgm:prSet presAssocID="{8451787F-2F91-42AE-838C-83C316F96CF3}" presName="sibTrans" presStyleCnt="0"/>
      <dgm:spPr/>
    </dgm:pt>
    <dgm:pt modelId="{E3FB5744-452A-4C07-8E91-8F5A6060D23B}" type="pres">
      <dgm:prSet presAssocID="{8451787F-2F91-42AE-838C-83C316F96CF3}" presName="space" presStyleCnt="0"/>
      <dgm:spPr/>
    </dgm:pt>
    <dgm:pt modelId="{684C104E-62BF-4FF5-9B78-D38ED7BDBA7B}" type="pres">
      <dgm:prSet presAssocID="{CE9E1E01-8E5A-4DD6-9486-204EAEE03434}" presName="composite" presStyleCnt="0"/>
      <dgm:spPr/>
    </dgm:pt>
    <dgm:pt modelId="{1887AAE3-AC6D-44A1-8534-3A89503469AE}" type="pres">
      <dgm:prSet presAssocID="{CE9E1E01-8E5A-4DD6-9486-204EAEE03434}" presName="LShape" presStyleLbl="alignNode1" presStyleIdx="4" presStyleCnt="9"/>
      <dgm:spPr/>
    </dgm:pt>
    <dgm:pt modelId="{28CDBFE3-7000-45B5-AB2A-DE490AEE0F08}" type="pres">
      <dgm:prSet presAssocID="{CE9E1E01-8E5A-4DD6-9486-204EAEE03434}" presName="ParentText" presStyleLbl="revTx" presStyleIdx="2" presStyleCnt="5">
        <dgm:presLayoutVars>
          <dgm:chMax val="0"/>
          <dgm:chPref val="0"/>
          <dgm:bulletEnabled val="1"/>
        </dgm:presLayoutVars>
      </dgm:prSet>
      <dgm:spPr/>
    </dgm:pt>
    <dgm:pt modelId="{C1F13E6A-161B-403B-9A24-DC86C65C2A35}" type="pres">
      <dgm:prSet presAssocID="{CE9E1E01-8E5A-4DD6-9486-204EAEE03434}" presName="Triangle" presStyleLbl="alignNode1" presStyleIdx="5" presStyleCnt="9"/>
      <dgm:spPr/>
    </dgm:pt>
    <dgm:pt modelId="{93B4D50B-608E-40E2-A263-6C1A986DF2DE}" type="pres">
      <dgm:prSet presAssocID="{5818B649-ACAE-42B2-BC22-2076E2F477D4}" presName="sibTrans" presStyleCnt="0"/>
      <dgm:spPr/>
    </dgm:pt>
    <dgm:pt modelId="{023A4522-E5C8-4E4F-8982-6A7E89692B67}" type="pres">
      <dgm:prSet presAssocID="{5818B649-ACAE-42B2-BC22-2076E2F477D4}" presName="space" presStyleCnt="0"/>
      <dgm:spPr/>
    </dgm:pt>
    <dgm:pt modelId="{77D145C4-A9B2-44BA-AEA5-75BB18258A20}" type="pres">
      <dgm:prSet presAssocID="{231F5546-9EC7-4ED5-866B-C6A8CF1150EB}" presName="composite" presStyleCnt="0"/>
      <dgm:spPr/>
    </dgm:pt>
    <dgm:pt modelId="{0AE5385A-200E-418D-9DC1-C83D0F164570}" type="pres">
      <dgm:prSet presAssocID="{231F5546-9EC7-4ED5-866B-C6A8CF1150EB}" presName="LShape" presStyleLbl="alignNode1" presStyleIdx="6" presStyleCnt="9"/>
      <dgm:spPr/>
    </dgm:pt>
    <dgm:pt modelId="{C8090586-3799-4173-9E3B-3A1BAEAC6236}" type="pres">
      <dgm:prSet presAssocID="{231F5546-9EC7-4ED5-866B-C6A8CF1150EB}" presName="ParentText" presStyleLbl="revTx" presStyleIdx="3" presStyleCnt="5">
        <dgm:presLayoutVars>
          <dgm:chMax val="0"/>
          <dgm:chPref val="0"/>
          <dgm:bulletEnabled val="1"/>
        </dgm:presLayoutVars>
      </dgm:prSet>
      <dgm:spPr/>
    </dgm:pt>
    <dgm:pt modelId="{AC4553D3-8C92-4F77-AC69-3D97A097FB89}" type="pres">
      <dgm:prSet presAssocID="{231F5546-9EC7-4ED5-866B-C6A8CF1150EB}" presName="Triangle" presStyleLbl="alignNode1" presStyleIdx="7" presStyleCnt="9"/>
      <dgm:spPr/>
    </dgm:pt>
    <dgm:pt modelId="{ACDD8B91-B072-4C5A-82BE-62BB8596827F}" type="pres">
      <dgm:prSet presAssocID="{D0AE120A-4EB0-44EB-B9D0-2B3F496A1872}" presName="sibTrans" presStyleCnt="0"/>
      <dgm:spPr/>
    </dgm:pt>
    <dgm:pt modelId="{153D3F34-894F-44BA-85C2-A5F31B55867F}" type="pres">
      <dgm:prSet presAssocID="{D0AE120A-4EB0-44EB-B9D0-2B3F496A1872}" presName="space" presStyleCnt="0"/>
      <dgm:spPr/>
    </dgm:pt>
    <dgm:pt modelId="{F66DDB5A-2F41-469F-A9C2-20DDAF3C69D5}" type="pres">
      <dgm:prSet presAssocID="{5B169847-177A-4A78-B557-64BF702BDC83}" presName="composite" presStyleCnt="0"/>
      <dgm:spPr/>
    </dgm:pt>
    <dgm:pt modelId="{B34AE220-47DC-408E-90FC-AD6721F1AF80}" type="pres">
      <dgm:prSet presAssocID="{5B169847-177A-4A78-B557-64BF702BDC83}" presName="LShape" presStyleLbl="alignNode1" presStyleIdx="8" presStyleCnt="9"/>
      <dgm:spPr/>
    </dgm:pt>
    <dgm:pt modelId="{02557C7D-E136-4429-AB2D-E96CC0F1DD6A}" type="pres">
      <dgm:prSet presAssocID="{5B169847-177A-4A78-B557-64BF702BDC83}" presName="ParentText" presStyleLbl="revTx" presStyleIdx="4" presStyleCnt="5">
        <dgm:presLayoutVars>
          <dgm:chMax val="0"/>
          <dgm:chPref val="0"/>
          <dgm:bulletEnabled val="1"/>
        </dgm:presLayoutVars>
      </dgm:prSet>
      <dgm:spPr/>
    </dgm:pt>
  </dgm:ptLst>
  <dgm:cxnLst>
    <dgm:cxn modelId="{5CAEAA08-2DA9-4DCC-B602-42FAA5504228}" type="presOf" srcId="{CEB344FC-DBB3-4408-8EC7-07EF3F0B29EC}" destId="{545D43CE-B1DD-4A28-A954-C872A8B3BE3A}" srcOrd="0" destOrd="0" presId="urn:microsoft.com/office/officeart/2009/3/layout/StepUpProcess"/>
    <dgm:cxn modelId="{2E1A5C1B-B958-4709-B264-579AB413C427}" srcId="{CEB344FC-DBB3-4408-8EC7-07EF3F0B29EC}" destId="{B1D15EA7-65E5-474F-9E1D-90C7E8F5A67F}" srcOrd="1" destOrd="0" parTransId="{750E4832-7C97-4D22-B89C-C2E2B7FF19ED}" sibTransId="{8451787F-2F91-42AE-838C-83C316F96CF3}"/>
    <dgm:cxn modelId="{7784701D-A5EC-46DB-AB40-A33F06901CC5}" type="presOf" srcId="{231F5546-9EC7-4ED5-866B-C6A8CF1150EB}" destId="{C8090586-3799-4173-9E3B-3A1BAEAC6236}" srcOrd="0" destOrd="0" presId="urn:microsoft.com/office/officeart/2009/3/layout/StepUpProcess"/>
    <dgm:cxn modelId="{7F0A8C26-87D2-4C1B-985E-B9AD582444CF}" type="presOf" srcId="{CE9E1E01-8E5A-4DD6-9486-204EAEE03434}" destId="{28CDBFE3-7000-45B5-AB2A-DE490AEE0F08}" srcOrd="0" destOrd="0" presId="urn:microsoft.com/office/officeart/2009/3/layout/StepUpProcess"/>
    <dgm:cxn modelId="{6BB22360-1A68-4A88-A837-DFABF1719811}" srcId="{CEB344FC-DBB3-4408-8EC7-07EF3F0B29EC}" destId="{CE9E1E01-8E5A-4DD6-9486-204EAEE03434}" srcOrd="2" destOrd="0" parTransId="{20FF5BF8-60A7-4CD6-8133-CA501297F0D4}" sibTransId="{5818B649-ACAE-42B2-BC22-2076E2F477D4}"/>
    <dgm:cxn modelId="{B103437A-2EB2-4E35-ADE3-2F753D3A812E}" srcId="{CEB344FC-DBB3-4408-8EC7-07EF3F0B29EC}" destId="{BE657711-D055-456C-9C15-B35B5D622AED}" srcOrd="0" destOrd="0" parTransId="{EE03CC0E-A297-4D31-936D-3268D640FBC5}" sibTransId="{BE3D89E0-DB03-4ECB-9AB8-D71C0425F1A6}"/>
    <dgm:cxn modelId="{9FD3A17B-CB45-4134-A9DC-02C0B2CC5C94}" type="presOf" srcId="{5B169847-177A-4A78-B557-64BF702BDC83}" destId="{02557C7D-E136-4429-AB2D-E96CC0F1DD6A}" srcOrd="0" destOrd="0" presId="urn:microsoft.com/office/officeart/2009/3/layout/StepUpProcess"/>
    <dgm:cxn modelId="{C4F89E7E-3C4A-4963-A5C8-1B67E54B4ECD}" srcId="{CEB344FC-DBB3-4408-8EC7-07EF3F0B29EC}" destId="{231F5546-9EC7-4ED5-866B-C6A8CF1150EB}" srcOrd="3" destOrd="0" parTransId="{7A9B15EE-B5C2-4C35-9436-03510B5958FA}" sibTransId="{D0AE120A-4EB0-44EB-B9D0-2B3F496A1872}"/>
    <dgm:cxn modelId="{F1281498-8A92-4817-BC75-1DE1D551D63D}" type="presOf" srcId="{BE657711-D055-456C-9C15-B35B5D622AED}" destId="{54A973EB-008F-4AE3-A3AD-38623836DB71}" srcOrd="0" destOrd="0" presId="urn:microsoft.com/office/officeart/2009/3/layout/StepUpProcess"/>
    <dgm:cxn modelId="{2328C1AD-1080-4BED-82B4-C2F5076F0061}" type="presOf" srcId="{B1D15EA7-65E5-474F-9E1D-90C7E8F5A67F}" destId="{2B3DA458-E6EC-4B56-AE21-C07204C4EBAB}" srcOrd="0" destOrd="0" presId="urn:microsoft.com/office/officeart/2009/3/layout/StepUpProcess"/>
    <dgm:cxn modelId="{B53B06D4-053A-468B-8A31-BD0CB1A55D79}" srcId="{CEB344FC-DBB3-4408-8EC7-07EF3F0B29EC}" destId="{5B169847-177A-4A78-B557-64BF702BDC83}" srcOrd="4" destOrd="0" parTransId="{A6A3AC46-BF92-46C8-89D8-16E513D4A1B2}" sibTransId="{A540B50C-8835-4890-8F32-53598A4B0373}"/>
    <dgm:cxn modelId="{763E0057-78CA-4A85-9BA1-CE2334FFE951}" type="presParOf" srcId="{545D43CE-B1DD-4A28-A954-C872A8B3BE3A}" destId="{E0036D0A-3FE1-4D23-AAD8-60DD10313C2A}" srcOrd="0" destOrd="0" presId="urn:microsoft.com/office/officeart/2009/3/layout/StepUpProcess"/>
    <dgm:cxn modelId="{9A11FD53-33F6-4419-9308-68EAE753FF24}" type="presParOf" srcId="{E0036D0A-3FE1-4D23-AAD8-60DD10313C2A}" destId="{2E63DC28-31A5-4684-89BC-10023AEC5F35}" srcOrd="0" destOrd="0" presId="urn:microsoft.com/office/officeart/2009/3/layout/StepUpProcess"/>
    <dgm:cxn modelId="{DA368531-5831-4C9A-8A70-87166B89E4AE}" type="presParOf" srcId="{E0036D0A-3FE1-4D23-AAD8-60DD10313C2A}" destId="{54A973EB-008F-4AE3-A3AD-38623836DB71}" srcOrd="1" destOrd="0" presId="urn:microsoft.com/office/officeart/2009/3/layout/StepUpProcess"/>
    <dgm:cxn modelId="{034428EF-3BE3-457F-8CE9-1F54F3F573C0}" type="presParOf" srcId="{E0036D0A-3FE1-4D23-AAD8-60DD10313C2A}" destId="{74FA1299-11EC-46B1-9038-C13E18DEAE53}" srcOrd="2" destOrd="0" presId="urn:microsoft.com/office/officeart/2009/3/layout/StepUpProcess"/>
    <dgm:cxn modelId="{61A23824-5B66-4BAE-B566-5093E9BD3722}" type="presParOf" srcId="{545D43CE-B1DD-4A28-A954-C872A8B3BE3A}" destId="{790231C7-8D09-4350-99AF-AA3F246CC9E6}" srcOrd="1" destOrd="0" presId="urn:microsoft.com/office/officeart/2009/3/layout/StepUpProcess"/>
    <dgm:cxn modelId="{BFB5D4F0-8AF5-43C3-AE57-378C89BA244B}" type="presParOf" srcId="{790231C7-8D09-4350-99AF-AA3F246CC9E6}" destId="{475DD545-E66B-4616-A3A6-2ECA98577362}" srcOrd="0" destOrd="0" presId="urn:microsoft.com/office/officeart/2009/3/layout/StepUpProcess"/>
    <dgm:cxn modelId="{784BDB47-5972-4D2E-9C28-699FFB7BCE60}" type="presParOf" srcId="{545D43CE-B1DD-4A28-A954-C872A8B3BE3A}" destId="{2AC5AD5A-633A-4E0E-9B70-B6D56A21DBEF}" srcOrd="2" destOrd="0" presId="urn:microsoft.com/office/officeart/2009/3/layout/StepUpProcess"/>
    <dgm:cxn modelId="{1514BCCA-A69F-40ED-9ECD-47ED04E917F7}" type="presParOf" srcId="{2AC5AD5A-633A-4E0E-9B70-B6D56A21DBEF}" destId="{F0D80096-A201-4EBD-B6D2-F09F62DB05F2}" srcOrd="0" destOrd="0" presId="urn:microsoft.com/office/officeart/2009/3/layout/StepUpProcess"/>
    <dgm:cxn modelId="{C858C92D-D717-4C48-8FB7-3CF8D14587EF}" type="presParOf" srcId="{2AC5AD5A-633A-4E0E-9B70-B6D56A21DBEF}" destId="{2B3DA458-E6EC-4B56-AE21-C07204C4EBAB}" srcOrd="1" destOrd="0" presId="urn:microsoft.com/office/officeart/2009/3/layout/StepUpProcess"/>
    <dgm:cxn modelId="{110A8B42-63C8-48D7-8BC7-EEA0582E4C87}" type="presParOf" srcId="{2AC5AD5A-633A-4E0E-9B70-B6D56A21DBEF}" destId="{843808D1-766F-473A-97D5-7457E494F632}" srcOrd="2" destOrd="0" presId="urn:microsoft.com/office/officeart/2009/3/layout/StepUpProcess"/>
    <dgm:cxn modelId="{AECC6EA7-D1F2-4FA5-A898-67BD8EBE04D0}" type="presParOf" srcId="{545D43CE-B1DD-4A28-A954-C872A8B3BE3A}" destId="{0EBB544A-3583-4ABD-9F7C-E26646898100}" srcOrd="3" destOrd="0" presId="urn:microsoft.com/office/officeart/2009/3/layout/StepUpProcess"/>
    <dgm:cxn modelId="{4A3ACF5D-765A-43D8-9C50-9CFFF93F621D}" type="presParOf" srcId="{0EBB544A-3583-4ABD-9F7C-E26646898100}" destId="{E3FB5744-452A-4C07-8E91-8F5A6060D23B}" srcOrd="0" destOrd="0" presId="urn:microsoft.com/office/officeart/2009/3/layout/StepUpProcess"/>
    <dgm:cxn modelId="{D4B2086E-B8C0-41A2-BE62-B3F6E5B30395}" type="presParOf" srcId="{545D43CE-B1DD-4A28-A954-C872A8B3BE3A}" destId="{684C104E-62BF-4FF5-9B78-D38ED7BDBA7B}" srcOrd="4" destOrd="0" presId="urn:microsoft.com/office/officeart/2009/3/layout/StepUpProcess"/>
    <dgm:cxn modelId="{D6CD97B9-CB93-41FB-95CB-A89EAE388673}" type="presParOf" srcId="{684C104E-62BF-4FF5-9B78-D38ED7BDBA7B}" destId="{1887AAE3-AC6D-44A1-8534-3A89503469AE}" srcOrd="0" destOrd="0" presId="urn:microsoft.com/office/officeart/2009/3/layout/StepUpProcess"/>
    <dgm:cxn modelId="{77215040-7256-4028-87A6-3A6200D2A1D0}" type="presParOf" srcId="{684C104E-62BF-4FF5-9B78-D38ED7BDBA7B}" destId="{28CDBFE3-7000-45B5-AB2A-DE490AEE0F08}" srcOrd="1" destOrd="0" presId="urn:microsoft.com/office/officeart/2009/3/layout/StepUpProcess"/>
    <dgm:cxn modelId="{3A219192-7D0F-4370-A1BB-0482D8EB0282}" type="presParOf" srcId="{684C104E-62BF-4FF5-9B78-D38ED7BDBA7B}" destId="{C1F13E6A-161B-403B-9A24-DC86C65C2A35}" srcOrd="2" destOrd="0" presId="urn:microsoft.com/office/officeart/2009/3/layout/StepUpProcess"/>
    <dgm:cxn modelId="{DE6EE294-A1B0-4E07-9DD8-A4ABE9807EDE}" type="presParOf" srcId="{545D43CE-B1DD-4A28-A954-C872A8B3BE3A}" destId="{93B4D50B-608E-40E2-A263-6C1A986DF2DE}" srcOrd="5" destOrd="0" presId="urn:microsoft.com/office/officeart/2009/3/layout/StepUpProcess"/>
    <dgm:cxn modelId="{226FFCBA-A4CA-448C-9658-F995BD955A6C}" type="presParOf" srcId="{93B4D50B-608E-40E2-A263-6C1A986DF2DE}" destId="{023A4522-E5C8-4E4F-8982-6A7E89692B67}" srcOrd="0" destOrd="0" presId="urn:microsoft.com/office/officeart/2009/3/layout/StepUpProcess"/>
    <dgm:cxn modelId="{0AF8AFDA-9E68-4D9E-943F-6D7AFB27C1CB}" type="presParOf" srcId="{545D43CE-B1DD-4A28-A954-C872A8B3BE3A}" destId="{77D145C4-A9B2-44BA-AEA5-75BB18258A20}" srcOrd="6" destOrd="0" presId="urn:microsoft.com/office/officeart/2009/3/layout/StepUpProcess"/>
    <dgm:cxn modelId="{6072791F-9488-4423-9F52-89B97804D16A}" type="presParOf" srcId="{77D145C4-A9B2-44BA-AEA5-75BB18258A20}" destId="{0AE5385A-200E-418D-9DC1-C83D0F164570}" srcOrd="0" destOrd="0" presId="urn:microsoft.com/office/officeart/2009/3/layout/StepUpProcess"/>
    <dgm:cxn modelId="{C00743C6-495A-43BD-92A7-95CD9459C4E2}" type="presParOf" srcId="{77D145C4-A9B2-44BA-AEA5-75BB18258A20}" destId="{C8090586-3799-4173-9E3B-3A1BAEAC6236}" srcOrd="1" destOrd="0" presId="urn:microsoft.com/office/officeart/2009/3/layout/StepUpProcess"/>
    <dgm:cxn modelId="{D48BB1F4-49D9-46A7-B0E9-2BD33B1FFBBF}" type="presParOf" srcId="{77D145C4-A9B2-44BA-AEA5-75BB18258A20}" destId="{AC4553D3-8C92-4F77-AC69-3D97A097FB89}" srcOrd="2" destOrd="0" presId="urn:microsoft.com/office/officeart/2009/3/layout/StepUpProcess"/>
    <dgm:cxn modelId="{2D709771-021E-418D-97EB-858197378867}" type="presParOf" srcId="{545D43CE-B1DD-4A28-A954-C872A8B3BE3A}" destId="{ACDD8B91-B072-4C5A-82BE-62BB8596827F}" srcOrd="7" destOrd="0" presId="urn:microsoft.com/office/officeart/2009/3/layout/StepUpProcess"/>
    <dgm:cxn modelId="{FE316498-E2B8-43A3-B58F-9E3A5AB38809}" type="presParOf" srcId="{ACDD8B91-B072-4C5A-82BE-62BB8596827F}" destId="{153D3F34-894F-44BA-85C2-A5F31B55867F}" srcOrd="0" destOrd="0" presId="urn:microsoft.com/office/officeart/2009/3/layout/StepUpProcess"/>
    <dgm:cxn modelId="{42C1BF6C-E5C2-44A2-852F-FBA9C50D6D93}" type="presParOf" srcId="{545D43CE-B1DD-4A28-A954-C872A8B3BE3A}" destId="{F66DDB5A-2F41-469F-A9C2-20DDAF3C69D5}" srcOrd="8" destOrd="0" presId="urn:microsoft.com/office/officeart/2009/3/layout/StepUpProcess"/>
    <dgm:cxn modelId="{957E7A19-9AA4-4521-BECD-0516F1D2FA3C}" type="presParOf" srcId="{F66DDB5A-2F41-469F-A9C2-20DDAF3C69D5}" destId="{B34AE220-47DC-408E-90FC-AD6721F1AF80}" srcOrd="0" destOrd="0" presId="urn:microsoft.com/office/officeart/2009/3/layout/StepUpProcess"/>
    <dgm:cxn modelId="{BECA0FD1-5343-468B-BADF-6C7B5060DEF8}" type="presParOf" srcId="{F66DDB5A-2F41-469F-A9C2-20DDAF3C69D5}" destId="{02557C7D-E136-4429-AB2D-E96CC0F1DD6A}"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CCA49-DA64-4CC2-BDAB-62DFDC1EA95E}">
      <dsp:nvSpPr>
        <dsp:cNvPr id="0" name=""/>
        <dsp:cNvSpPr/>
      </dsp:nvSpPr>
      <dsp:spPr>
        <a:xfrm>
          <a:off x="1481"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Synthetic signals</a:t>
          </a:r>
          <a:endParaRPr lang="he-IL" sz="2400" b="1" kern="1200" dirty="0">
            <a:latin typeface="+mj-lt"/>
          </a:endParaRPr>
        </a:p>
      </dsp:txBody>
      <dsp:txXfrm>
        <a:off x="1481" y="1251733"/>
        <a:ext cx="1861248" cy="1243053"/>
      </dsp:txXfrm>
    </dsp:sp>
    <dsp:sp modelId="{3F99EC04-9EEA-429A-8579-3EDB236E95E4}">
      <dsp:nvSpPr>
        <dsp:cNvPr id="0" name=""/>
        <dsp:cNvSpPr/>
      </dsp:nvSpPr>
      <dsp:spPr>
        <a:xfrm>
          <a:off x="382700"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Sanity check</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Writing the basic code</a:t>
          </a:r>
          <a:endParaRPr lang="he-IL" sz="1900" kern="1200" dirty="0">
            <a:latin typeface="+mj-lt"/>
          </a:endParaRPr>
        </a:p>
      </dsp:txBody>
      <dsp:txXfrm>
        <a:off x="437214" y="2720713"/>
        <a:ext cx="1752220" cy="2308320"/>
      </dsp:txXfrm>
    </dsp:sp>
    <dsp:sp modelId="{75AA0CB2-AA31-4E98-870C-A755C3174B3F}">
      <dsp:nvSpPr>
        <dsp:cNvPr id="0" name=""/>
        <dsp:cNvSpPr/>
      </dsp:nvSpPr>
      <dsp:spPr>
        <a:xfrm>
          <a:off x="2144888"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2144888" y="1734240"/>
        <a:ext cx="459157" cy="278039"/>
      </dsp:txXfrm>
    </dsp:sp>
    <dsp:sp modelId="{A38EA9B6-7AA0-49A2-9DB9-D593AF8F82A9}">
      <dsp:nvSpPr>
        <dsp:cNvPr id="0" name=""/>
        <dsp:cNvSpPr/>
      </dsp:nvSpPr>
      <dsp:spPr>
        <a:xfrm>
          <a:off x="2991363"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Getting familiar with the data</a:t>
          </a:r>
          <a:endParaRPr lang="he-IL" sz="2400" b="1" kern="1200" dirty="0">
            <a:latin typeface="+mj-lt"/>
          </a:endParaRPr>
        </a:p>
      </dsp:txBody>
      <dsp:txXfrm>
        <a:off x="2991363" y="1251733"/>
        <a:ext cx="1861248" cy="1243053"/>
      </dsp:txXfrm>
    </dsp:sp>
    <dsp:sp modelId="{D47C4975-124D-4775-BE9E-003B3F932450}">
      <dsp:nvSpPr>
        <dsp:cNvPr id="0" name=""/>
        <dsp:cNvSpPr/>
      </dsp:nvSpPr>
      <dsp:spPr>
        <a:xfrm>
          <a:off x="3372583"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Eliminate noise segments</a:t>
          </a:r>
          <a:endParaRPr lang="he-IL" sz="1900" kern="1200" dirty="0">
            <a:latin typeface="+mj-lt"/>
          </a:endParaRPr>
        </a:p>
      </dsp:txBody>
      <dsp:txXfrm>
        <a:off x="3427097" y="2720713"/>
        <a:ext cx="1752220" cy="2308320"/>
      </dsp:txXfrm>
    </dsp:sp>
    <dsp:sp modelId="{1C4A6FB5-4D5E-4FA6-84DB-DB5263A08538}">
      <dsp:nvSpPr>
        <dsp:cNvPr id="0" name=""/>
        <dsp:cNvSpPr/>
      </dsp:nvSpPr>
      <dsp:spPr>
        <a:xfrm>
          <a:off x="5134770"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5134770" y="1734240"/>
        <a:ext cx="459157" cy="278039"/>
      </dsp:txXfrm>
    </dsp:sp>
    <dsp:sp modelId="{A9E3F4BC-DF9B-4B0D-9F61-6116AF2B512B}">
      <dsp:nvSpPr>
        <dsp:cNvPr id="0" name=""/>
        <dsp:cNvSpPr/>
      </dsp:nvSpPr>
      <dsp:spPr>
        <a:xfrm>
          <a:off x="5981246"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ECG, PPG, RI</a:t>
          </a:r>
          <a:endParaRPr lang="he-IL" sz="2400" b="1" kern="1200" dirty="0">
            <a:latin typeface="+mj-lt"/>
          </a:endParaRPr>
        </a:p>
      </dsp:txBody>
      <dsp:txXfrm>
        <a:off x="5981246" y="1251733"/>
        <a:ext cx="1861248" cy="1243053"/>
      </dsp:txXfrm>
    </dsp:sp>
    <dsp:sp modelId="{0F1B6055-E6BB-4D72-902D-4F1652920AE7}">
      <dsp:nvSpPr>
        <dsp:cNvPr id="0" name=""/>
        <dsp:cNvSpPr/>
      </dsp:nvSpPr>
      <dsp:spPr>
        <a:xfrm>
          <a:off x="6362465"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Adapting the code to 4 signals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Abandon ECG, RI</a:t>
          </a:r>
          <a:endParaRPr lang="he-IL" sz="1900" kern="1200" dirty="0">
            <a:latin typeface="+mj-lt"/>
          </a:endParaRPr>
        </a:p>
      </dsp:txBody>
      <dsp:txXfrm>
        <a:off x="6416979" y="2720713"/>
        <a:ext cx="1752220" cy="2308320"/>
      </dsp:txXfrm>
    </dsp:sp>
    <dsp:sp modelId="{FC78B9CF-26F4-4FFC-97F6-542F8C67A8D4}">
      <dsp:nvSpPr>
        <dsp:cNvPr id="0" name=""/>
        <dsp:cNvSpPr/>
      </dsp:nvSpPr>
      <dsp:spPr>
        <a:xfrm>
          <a:off x="8124653"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8124653" y="1734240"/>
        <a:ext cx="459157" cy="278039"/>
      </dsp:txXfrm>
    </dsp:sp>
    <dsp:sp modelId="{10288120-9D94-4772-B55D-5051066D48DF}">
      <dsp:nvSpPr>
        <dsp:cNvPr id="0" name=""/>
        <dsp:cNvSpPr/>
      </dsp:nvSpPr>
      <dsp:spPr>
        <a:xfrm>
          <a:off x="8971128"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Only PPG</a:t>
          </a:r>
          <a:endParaRPr lang="he-IL" sz="2400" b="1" kern="1200" dirty="0">
            <a:latin typeface="+mj-lt"/>
          </a:endParaRPr>
        </a:p>
      </dsp:txBody>
      <dsp:txXfrm>
        <a:off x="8971128" y="1251733"/>
        <a:ext cx="1861248" cy="1243053"/>
      </dsp:txXfrm>
    </dsp:sp>
    <dsp:sp modelId="{6D39F109-245C-4DCA-B3C7-F993727B9155}">
      <dsp:nvSpPr>
        <dsp:cNvPr id="0" name=""/>
        <dsp:cNvSpPr/>
      </dsp:nvSpPr>
      <dsp:spPr>
        <a:xfrm>
          <a:off x="9352348"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Optimizing the NN</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Choosing patients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self</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others</a:t>
          </a:r>
          <a:endParaRPr lang="he-IL" sz="1900" kern="1200" dirty="0">
            <a:latin typeface="+mj-lt"/>
          </a:endParaRPr>
        </a:p>
      </dsp:txBody>
      <dsp:txXfrm>
        <a:off x="9406862" y="2720713"/>
        <a:ext cx="1752220" cy="230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9E12A-29CF-4B19-805B-6DB22AF76DC0}">
      <dsp:nvSpPr>
        <dsp:cNvPr id="0" name=""/>
        <dsp:cNvSpPr/>
      </dsp:nvSpPr>
      <dsp:spPr>
        <a:xfrm flipH="1">
          <a:off x="168812" y="2509960"/>
          <a:ext cx="69342" cy="1427941"/>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17381A-C8C6-4F9C-9182-14B1C0AC279A}">
      <dsp:nvSpPr>
        <dsp:cNvPr id="0" name=""/>
        <dsp:cNvSpPr/>
      </dsp:nvSpPr>
      <dsp:spPr>
        <a:xfrm>
          <a:off x="3003" y="1707292"/>
          <a:ext cx="2606400" cy="2324699"/>
        </a:xfrm>
        <a:prstGeom prst="rect">
          <a:avLst/>
        </a:prstGeom>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B9B92-B174-4742-80F0-072EAC379CF2}">
      <dsp:nvSpPr>
        <dsp:cNvPr id="0" name=""/>
        <dsp:cNvSpPr/>
      </dsp:nvSpPr>
      <dsp:spPr>
        <a:xfrm>
          <a:off x="308835"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A86D302B-3ED6-4318-825E-72AB095EA3EF}">
      <dsp:nvSpPr>
        <dsp:cNvPr id="0" name=""/>
        <dsp:cNvSpPr/>
      </dsp:nvSpPr>
      <dsp:spPr>
        <a:xfrm>
          <a:off x="203483"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22 שעות</a:t>
          </a:r>
        </a:p>
      </dsp:txBody>
      <dsp:txXfrm>
        <a:off x="203483" y="750778"/>
        <a:ext cx="2107040" cy="732226"/>
      </dsp:txXfrm>
    </dsp:sp>
    <dsp:sp modelId="{3D7634D0-5656-4AEE-B1AB-21391802A948}">
      <dsp:nvSpPr>
        <dsp:cNvPr id="0" name=""/>
        <dsp:cNvSpPr/>
      </dsp:nvSpPr>
      <dsp:spPr>
        <a:xfrm>
          <a:off x="3195160" y="2847584"/>
          <a:ext cx="68544" cy="752693"/>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EDD59-D26B-4A79-A558-1F3649C9A75E}">
      <dsp:nvSpPr>
        <dsp:cNvPr id="0" name=""/>
        <dsp:cNvSpPr/>
      </dsp:nvSpPr>
      <dsp:spPr>
        <a:xfrm>
          <a:off x="3028951" y="1707292"/>
          <a:ext cx="2606400" cy="2324699"/>
        </a:xfrm>
        <a:prstGeom prst="rect">
          <a:avLst/>
        </a:prstGeom>
        <a:blipFill rotWithShape="1">
          <a:blip xmlns:r="http://schemas.openxmlformats.org/officeDocument/2006/relationships" r:embed="rId2">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377D7-872A-4F63-86C4-53BA34C6EFEA}">
      <dsp:nvSpPr>
        <dsp:cNvPr id="0" name=""/>
        <dsp:cNvSpPr/>
      </dsp:nvSpPr>
      <dsp:spPr>
        <a:xfrm>
          <a:off x="3334784"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B59D586C-8BCF-4850-87BB-2980BC422966}">
      <dsp:nvSpPr>
        <dsp:cNvPr id="0" name=""/>
        <dsp:cNvSpPr/>
      </dsp:nvSpPr>
      <dsp:spPr>
        <a:xfrm>
          <a:off x="3229432"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11 שעות</a:t>
          </a:r>
        </a:p>
      </dsp:txBody>
      <dsp:txXfrm>
        <a:off x="3229432" y="750778"/>
        <a:ext cx="2107040" cy="732226"/>
      </dsp:txXfrm>
    </dsp:sp>
    <dsp:sp modelId="{45487988-B49A-4B6E-9CF5-3C6FD64D2335}">
      <dsp:nvSpPr>
        <dsp:cNvPr id="0" name=""/>
        <dsp:cNvSpPr/>
      </dsp:nvSpPr>
      <dsp:spPr>
        <a:xfrm>
          <a:off x="6232520" y="2749107"/>
          <a:ext cx="45720" cy="949647"/>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9470B-DDCC-448C-9709-7965DD78C8D9}">
      <dsp:nvSpPr>
        <dsp:cNvPr id="0" name=""/>
        <dsp:cNvSpPr/>
      </dsp:nvSpPr>
      <dsp:spPr>
        <a:xfrm>
          <a:off x="6054899" y="1707292"/>
          <a:ext cx="2606400" cy="2324699"/>
        </a:xfrm>
        <a:prstGeom prst="rect">
          <a:avLst/>
        </a:prstGeom>
        <a:blipFill rotWithShape="1">
          <a:blip xmlns:r="http://schemas.openxmlformats.org/officeDocument/2006/relationships" r:embed="rId3">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64504-DC48-45E7-B53E-C3319D532FB4}">
      <dsp:nvSpPr>
        <dsp:cNvPr id="0" name=""/>
        <dsp:cNvSpPr/>
      </dsp:nvSpPr>
      <dsp:spPr>
        <a:xfrm>
          <a:off x="6360732"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B57F070-FDA3-4DDB-A3CA-FE860CEAD40F}">
      <dsp:nvSpPr>
        <dsp:cNvPr id="0" name=""/>
        <dsp:cNvSpPr/>
      </dsp:nvSpPr>
      <dsp:spPr>
        <a:xfrm>
          <a:off x="6255380"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mj-lt"/>
            </a:rPr>
            <a:t>טסט לאחר 5.5 שעות</a:t>
          </a:r>
        </a:p>
      </dsp:txBody>
      <dsp:txXfrm>
        <a:off x="6255380" y="750778"/>
        <a:ext cx="2107040" cy="732226"/>
      </dsp:txXfrm>
    </dsp:sp>
    <dsp:sp modelId="{8642F3B2-71B0-41C0-90E1-95B8BAAAC4C7}">
      <dsp:nvSpPr>
        <dsp:cNvPr id="0" name=""/>
        <dsp:cNvSpPr/>
      </dsp:nvSpPr>
      <dsp:spPr>
        <a:xfrm flipH="1">
          <a:off x="9256541" y="2706895"/>
          <a:ext cx="49574" cy="1034072"/>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579D6-ADD4-43C7-89B4-5DA6EEC074F4}">
      <dsp:nvSpPr>
        <dsp:cNvPr id="0" name=""/>
        <dsp:cNvSpPr/>
      </dsp:nvSpPr>
      <dsp:spPr>
        <a:xfrm>
          <a:off x="9083851" y="1722362"/>
          <a:ext cx="2606400" cy="2324699"/>
        </a:xfrm>
        <a:prstGeom prst="rect">
          <a:avLst/>
        </a:prstGeom>
        <a:blipFill rotWithShape="1">
          <a:blip xmlns:r="http://schemas.openxmlformats.org/officeDocument/2006/relationships" r:embed="rId4">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719E7-F3A5-44B7-BC9D-2574DCBE33A9}">
      <dsp:nvSpPr>
        <dsp:cNvPr id="0" name=""/>
        <dsp:cNvSpPr/>
      </dsp:nvSpPr>
      <dsp:spPr>
        <a:xfrm>
          <a:off x="9386680"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4C5F3CD-87BC-4CD3-A39D-FA96DF207B21}">
      <dsp:nvSpPr>
        <dsp:cNvPr id="0" name=""/>
        <dsp:cNvSpPr/>
      </dsp:nvSpPr>
      <dsp:spPr>
        <a:xfrm>
          <a:off x="9281328"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mj-lt"/>
            </a:rPr>
            <a:t>טסט לאחר 2.5 שעות</a:t>
          </a:r>
        </a:p>
      </dsp:txBody>
      <dsp:txXfrm>
        <a:off x="9281328" y="750778"/>
        <a:ext cx="2107040" cy="732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818645" y="1752514"/>
          <a:ext cx="64334" cy="3119641"/>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2373987" y="514262"/>
          <a:ext cx="3407574" cy="2712674"/>
        </a:xfrm>
        <a:prstGeom prst="rect">
          <a:avLst/>
        </a:prstGeom>
        <a:blipFill rotWithShape="1">
          <a:blip xmlns:r="http://schemas.openxmlformats.org/officeDocument/2006/relationships" r:embed="rId1">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3001372"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2640177"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t>טסט 27 דקות לפני האימון</a:t>
          </a:r>
        </a:p>
      </dsp:txBody>
      <dsp:txXfrm>
        <a:off x="2640177" y="0"/>
        <a:ext cx="3011213" cy="602242"/>
      </dsp:txXfrm>
    </dsp:sp>
    <dsp:sp modelId="{D313AFC8-5A79-47C3-9F31-ED550ED9A683}">
      <dsp:nvSpPr>
        <dsp:cNvPr id="0" name=""/>
        <dsp:cNvSpPr/>
      </dsp:nvSpPr>
      <dsp:spPr>
        <a:xfrm flipH="1">
          <a:off x="6778480" y="2738662"/>
          <a:ext cx="454658" cy="1147344"/>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6746637" y="489969"/>
          <a:ext cx="3309167" cy="278053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156370"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6926073"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latin typeface="+mn-lt"/>
              <a:cs typeface="+mn-cs"/>
            </a:rPr>
            <a:t>אימון</a:t>
          </a:r>
        </a:p>
      </dsp:txBody>
      <dsp:txXfrm>
        <a:off x="6926073" y="0"/>
        <a:ext cx="3011213" cy="6022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134997" y="1740143"/>
          <a:ext cx="64334" cy="303500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948556" y="1013247"/>
          <a:ext cx="4917089" cy="4234154"/>
        </a:xfrm>
        <a:prstGeom prst="rect">
          <a:avLst/>
        </a:prstGeom>
        <a:blipFill rotWithShape="1">
          <a:blip xmlns:r="http://schemas.openxmlformats.org/officeDocument/2006/relationships" r:embed="rId1">
            <a:lum/>
            <a:alphaModFix/>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2313640" y="3169762"/>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1331064" y="110333"/>
          <a:ext cx="4255043" cy="89049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t>טסט על מטופל </a:t>
          </a:r>
          <a:r>
            <a:rPr lang="en-US" sz="2300" b="0" kern="1200" dirty="0"/>
            <a:t>2043726-9499</a:t>
          </a:r>
          <a:r>
            <a:rPr lang="he-IL" sz="2300" kern="1200" dirty="0"/>
            <a:t> </a:t>
          </a:r>
        </a:p>
      </dsp:txBody>
      <dsp:txXfrm>
        <a:off x="1331064" y="110333"/>
        <a:ext cx="4255043" cy="890492"/>
      </dsp:txXfrm>
    </dsp:sp>
    <dsp:sp modelId="{D313AFC8-5A79-47C3-9F31-ED550ED9A683}">
      <dsp:nvSpPr>
        <dsp:cNvPr id="0" name=""/>
        <dsp:cNvSpPr/>
      </dsp:nvSpPr>
      <dsp:spPr>
        <a:xfrm flipH="1">
          <a:off x="7501343" y="2803864"/>
          <a:ext cx="454658" cy="111621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7009244" y="920395"/>
          <a:ext cx="4911265" cy="4442805"/>
        </a:xfrm>
        <a:prstGeom prst="rect">
          <a:avLst/>
        </a:prstGeom>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875148" y="3274087"/>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7329671" y="102589"/>
          <a:ext cx="4213297" cy="874444"/>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latin typeface="+mn-lt"/>
              <a:cs typeface="+mn-cs"/>
            </a:rPr>
            <a:t>אימון על מטופל </a:t>
          </a:r>
          <a:r>
            <a:rPr lang="en-US" sz="2300" b="0" kern="1200" dirty="0"/>
            <a:t>654833-8356</a:t>
          </a:r>
          <a:r>
            <a:rPr lang="he-IL" sz="2300" b="1" kern="1200" dirty="0"/>
            <a:t> </a:t>
          </a:r>
          <a:r>
            <a:rPr lang="he-IL" sz="2300" kern="1200" dirty="0">
              <a:latin typeface="+mn-lt"/>
              <a:cs typeface="+mn-cs"/>
            </a:rPr>
            <a:t> </a:t>
          </a:r>
        </a:p>
      </dsp:txBody>
      <dsp:txXfrm>
        <a:off x="7329671" y="102589"/>
        <a:ext cx="4213297" cy="874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DC28-31A5-4684-89BC-10023AEC5F35}">
      <dsp:nvSpPr>
        <dsp:cNvPr id="0" name=""/>
        <dsp:cNvSpPr/>
      </dsp:nvSpPr>
      <dsp:spPr>
        <a:xfrm rot="5400000">
          <a:off x="423716" y="2790792"/>
          <a:ext cx="1256815" cy="2091312"/>
        </a:xfrm>
        <a:prstGeom prst="corner">
          <a:avLst>
            <a:gd name="adj1" fmla="val 16120"/>
            <a:gd name="adj2" fmla="val 16110"/>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973EB-008F-4AE3-A3AD-38623836DB71}">
      <dsp:nvSpPr>
        <dsp:cNvPr id="0" name=""/>
        <dsp:cNvSpPr/>
      </dsp:nvSpPr>
      <dsp:spPr>
        <a:xfrm>
          <a:off x="213922" y="341564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מדידת ל"ד ע"י קטטר למשך 10 דקות, לצד מדידת </a:t>
          </a:r>
          <a:r>
            <a:rPr lang="en-US" sz="2000" kern="1200" dirty="0">
              <a:latin typeface="+mj-lt"/>
            </a:rPr>
            <a:t>PPG</a:t>
          </a:r>
          <a:r>
            <a:rPr lang="he-IL" sz="2000" kern="1200" dirty="0">
              <a:latin typeface="+mj-lt"/>
            </a:rPr>
            <a:t> ע"י קליפס</a:t>
          </a:r>
        </a:p>
      </dsp:txBody>
      <dsp:txXfrm>
        <a:off x="213922" y="3415644"/>
        <a:ext cx="1888048" cy="1654985"/>
      </dsp:txXfrm>
    </dsp:sp>
    <dsp:sp modelId="{74FA1299-11EC-46B1-9038-C13E18DEAE53}">
      <dsp:nvSpPr>
        <dsp:cNvPr id="0" name=""/>
        <dsp:cNvSpPr/>
      </dsp:nvSpPr>
      <dsp:spPr>
        <a:xfrm>
          <a:off x="1745735" y="2636827"/>
          <a:ext cx="356235" cy="356235"/>
        </a:xfrm>
        <a:prstGeom prst="triangle">
          <a:avLst>
            <a:gd name="adj" fmla="val 100000"/>
          </a:avLst>
        </a:prstGeom>
        <a:solidFill>
          <a:schemeClr val="accent6">
            <a:alpha val="90000"/>
            <a:hueOff val="0"/>
            <a:satOff val="0"/>
            <a:lumOff val="0"/>
            <a:alphaOff val="-5000"/>
          </a:schemeClr>
        </a:solidFill>
        <a:ln w="12700" cap="flat" cmpd="sng" algn="ctr">
          <a:solidFill>
            <a:schemeClr val="accent6">
              <a:alpha val="90000"/>
              <a:hueOff val="0"/>
              <a:satOff val="0"/>
              <a:lumOff val="0"/>
              <a:alphaOff val="-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80096-A201-4EBD-B6D2-F09F62DB05F2}">
      <dsp:nvSpPr>
        <dsp:cNvPr id="0" name=""/>
        <dsp:cNvSpPr/>
      </dsp:nvSpPr>
      <dsp:spPr>
        <a:xfrm rot="5400000">
          <a:off x="2735056" y="2218849"/>
          <a:ext cx="1256815" cy="2091312"/>
        </a:xfrm>
        <a:prstGeom prst="corner">
          <a:avLst>
            <a:gd name="adj1" fmla="val 16120"/>
            <a:gd name="adj2" fmla="val 16110"/>
          </a:avLst>
        </a:prstGeom>
        <a:solidFill>
          <a:schemeClr val="accent6">
            <a:alpha val="90000"/>
            <a:hueOff val="0"/>
            <a:satOff val="0"/>
            <a:lumOff val="0"/>
            <a:alphaOff val="-10000"/>
          </a:schemeClr>
        </a:solidFill>
        <a:ln w="12700" cap="flat" cmpd="sng" algn="ctr">
          <a:solidFill>
            <a:schemeClr val="accent6">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DA458-E6EC-4B56-AE21-C07204C4EBAB}">
      <dsp:nvSpPr>
        <dsp:cNvPr id="0" name=""/>
        <dsp:cNvSpPr/>
      </dsp:nvSpPr>
      <dsp:spPr>
        <a:xfrm>
          <a:off x="2525262" y="284370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הכנסת הסיגנלים לרשת לצורך אימון</a:t>
          </a:r>
        </a:p>
      </dsp:txBody>
      <dsp:txXfrm>
        <a:off x="2525262" y="2843700"/>
        <a:ext cx="1888048" cy="1654985"/>
      </dsp:txXfrm>
    </dsp:sp>
    <dsp:sp modelId="{843808D1-766F-473A-97D5-7457E494F632}">
      <dsp:nvSpPr>
        <dsp:cNvPr id="0" name=""/>
        <dsp:cNvSpPr/>
      </dsp:nvSpPr>
      <dsp:spPr>
        <a:xfrm>
          <a:off x="4057075" y="2064884"/>
          <a:ext cx="356235" cy="356235"/>
        </a:xfrm>
        <a:prstGeom prst="triangle">
          <a:avLst>
            <a:gd name="adj" fmla="val 100000"/>
          </a:avLst>
        </a:prstGeom>
        <a:solidFill>
          <a:schemeClr val="accent6">
            <a:alpha val="90000"/>
            <a:hueOff val="0"/>
            <a:satOff val="0"/>
            <a:lumOff val="0"/>
            <a:alphaOff val="-15000"/>
          </a:schemeClr>
        </a:solidFill>
        <a:ln w="12700" cap="flat" cmpd="sng" algn="ctr">
          <a:solidFill>
            <a:schemeClr val="accent6">
              <a:alpha val="90000"/>
              <a:hueOff val="0"/>
              <a:satOff val="0"/>
              <a:lumOff val="0"/>
              <a:alpha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7AAE3-AC6D-44A1-8534-3A89503469AE}">
      <dsp:nvSpPr>
        <dsp:cNvPr id="0" name=""/>
        <dsp:cNvSpPr/>
      </dsp:nvSpPr>
      <dsp:spPr>
        <a:xfrm rot="5400000">
          <a:off x="5046396" y="1646905"/>
          <a:ext cx="1256815" cy="2091312"/>
        </a:xfrm>
        <a:prstGeom prst="corner">
          <a:avLst>
            <a:gd name="adj1" fmla="val 16120"/>
            <a:gd name="adj2" fmla="val 16110"/>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DBFE3-7000-45B5-AB2A-DE490AEE0F08}">
      <dsp:nvSpPr>
        <dsp:cNvPr id="0" name=""/>
        <dsp:cNvSpPr/>
      </dsp:nvSpPr>
      <dsp:spPr>
        <a:xfrm>
          <a:off x="4836603" y="2271757"/>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שימוש במדידה רציפה של </a:t>
          </a:r>
          <a:r>
            <a:rPr lang="en-US" sz="2000" kern="1200" dirty="0">
              <a:latin typeface="+mj-lt"/>
            </a:rPr>
            <a:t>PPG</a:t>
          </a:r>
          <a:r>
            <a:rPr lang="he-IL" sz="2000" kern="1200" dirty="0">
              <a:latin typeface="+mj-lt"/>
            </a:rPr>
            <a:t> ככניסה לרשת המאומנת</a:t>
          </a:r>
        </a:p>
      </dsp:txBody>
      <dsp:txXfrm>
        <a:off x="4836603" y="2271757"/>
        <a:ext cx="1888048" cy="1654985"/>
      </dsp:txXfrm>
    </dsp:sp>
    <dsp:sp modelId="{C1F13E6A-161B-403B-9A24-DC86C65C2A35}">
      <dsp:nvSpPr>
        <dsp:cNvPr id="0" name=""/>
        <dsp:cNvSpPr/>
      </dsp:nvSpPr>
      <dsp:spPr>
        <a:xfrm>
          <a:off x="6368416" y="1492940"/>
          <a:ext cx="356235" cy="356235"/>
        </a:xfrm>
        <a:prstGeom prst="triangle">
          <a:avLst>
            <a:gd name="adj" fmla="val 100000"/>
          </a:avLst>
        </a:prstGeom>
        <a:solidFill>
          <a:schemeClr val="accent6">
            <a:alpha val="90000"/>
            <a:hueOff val="0"/>
            <a:satOff val="0"/>
            <a:lumOff val="0"/>
            <a:alphaOff val="-25000"/>
          </a:schemeClr>
        </a:solidFill>
        <a:ln w="12700" cap="flat" cmpd="sng" algn="ctr">
          <a:solidFill>
            <a:schemeClr val="accent6">
              <a:alpha val="90000"/>
              <a:hueOff val="0"/>
              <a:satOff val="0"/>
              <a:lumOff val="0"/>
              <a:alpha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5385A-200E-418D-9DC1-C83D0F164570}">
      <dsp:nvSpPr>
        <dsp:cNvPr id="0" name=""/>
        <dsp:cNvSpPr/>
      </dsp:nvSpPr>
      <dsp:spPr>
        <a:xfrm rot="5400000">
          <a:off x="7357737" y="1074962"/>
          <a:ext cx="1256815" cy="2091312"/>
        </a:xfrm>
        <a:prstGeom prst="corner">
          <a:avLst>
            <a:gd name="adj1" fmla="val 16120"/>
            <a:gd name="adj2" fmla="val 16110"/>
          </a:avLst>
        </a:prstGeom>
        <a:solidFill>
          <a:schemeClr val="accent6">
            <a:alpha val="90000"/>
            <a:hueOff val="0"/>
            <a:satOff val="0"/>
            <a:lumOff val="0"/>
            <a:alphaOff val="-30000"/>
          </a:schemeClr>
        </a:solidFill>
        <a:ln w="12700" cap="flat" cmpd="sng" algn="ctr">
          <a:solidFill>
            <a:schemeClr val="accent6">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90586-3799-4173-9E3B-3A1BAEAC6236}">
      <dsp:nvSpPr>
        <dsp:cNvPr id="0" name=""/>
        <dsp:cNvSpPr/>
      </dsp:nvSpPr>
      <dsp:spPr>
        <a:xfrm>
          <a:off x="7147943" y="169981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קבלת שערוך של אות לחץ דם באותם זמנים בהם נמדד ה-</a:t>
          </a:r>
          <a:r>
            <a:rPr lang="en-US" sz="2000" kern="1200" dirty="0">
              <a:latin typeface="+mj-lt"/>
            </a:rPr>
            <a:t>PPG</a:t>
          </a:r>
          <a:endParaRPr lang="he-IL" sz="2000" kern="1200" dirty="0">
            <a:latin typeface="+mj-lt"/>
          </a:endParaRPr>
        </a:p>
      </dsp:txBody>
      <dsp:txXfrm>
        <a:off x="7147943" y="1699814"/>
        <a:ext cx="1888048" cy="1654985"/>
      </dsp:txXfrm>
    </dsp:sp>
    <dsp:sp modelId="{AC4553D3-8C92-4F77-AC69-3D97A097FB89}">
      <dsp:nvSpPr>
        <dsp:cNvPr id="0" name=""/>
        <dsp:cNvSpPr/>
      </dsp:nvSpPr>
      <dsp:spPr>
        <a:xfrm>
          <a:off x="8679756" y="920997"/>
          <a:ext cx="356235" cy="356235"/>
        </a:xfrm>
        <a:prstGeom prst="triangle">
          <a:avLst>
            <a:gd name="adj" fmla="val 100000"/>
          </a:avLst>
        </a:prstGeom>
        <a:solidFill>
          <a:schemeClr val="accent6">
            <a:alpha val="90000"/>
            <a:hueOff val="0"/>
            <a:satOff val="0"/>
            <a:lumOff val="0"/>
            <a:alphaOff val="-35000"/>
          </a:schemeClr>
        </a:solidFill>
        <a:ln w="12700" cap="flat" cmpd="sng" algn="ctr">
          <a:solidFill>
            <a:schemeClr val="accent6">
              <a:alpha val="90000"/>
              <a:hueOff val="0"/>
              <a:satOff val="0"/>
              <a:lumOff val="0"/>
              <a:alphaOff val="-3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AE220-47DC-408E-90FC-AD6721F1AF80}">
      <dsp:nvSpPr>
        <dsp:cNvPr id="0" name=""/>
        <dsp:cNvSpPr/>
      </dsp:nvSpPr>
      <dsp:spPr>
        <a:xfrm rot="5400000">
          <a:off x="9669077" y="503018"/>
          <a:ext cx="1256815" cy="2091312"/>
        </a:xfrm>
        <a:prstGeom prst="corner">
          <a:avLst>
            <a:gd name="adj1" fmla="val 16120"/>
            <a:gd name="adj2" fmla="val 16110"/>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57C7D-E136-4429-AB2D-E96CC0F1DD6A}">
      <dsp:nvSpPr>
        <dsp:cNvPr id="0" name=""/>
        <dsp:cNvSpPr/>
      </dsp:nvSpPr>
      <dsp:spPr>
        <a:xfrm>
          <a:off x="9459283" y="112787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כיול פרמטרי הנרמול של הרשת ע"י מדידת לחץ הדם כל שעה בעזרת שרוול</a:t>
          </a:r>
        </a:p>
      </dsp:txBody>
      <dsp:txXfrm>
        <a:off x="9459283" y="1127870"/>
        <a:ext cx="1888048" cy="16549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094714B-6E5F-4C9F-BA63-EDC03590E799}" type="datetimeFigureOut">
              <a:rPr lang="he-IL" smtClean="0"/>
              <a:t>י"ט/כסלו/תש"פ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16B80E6-50E3-46F0-8937-AAD142E726A6}" type="slidenum">
              <a:rPr lang="he-IL" smtClean="0"/>
              <a:t>‹#›</a:t>
            </a:fld>
            <a:endParaRPr lang="he-IL"/>
          </a:p>
        </p:txBody>
      </p:sp>
    </p:spTree>
    <p:extLst>
      <p:ext uri="{BB962C8B-B14F-4D97-AF65-F5344CB8AC3E}">
        <p14:creationId xmlns:p14="http://schemas.microsoft.com/office/powerpoint/2010/main" val="2117376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המאגר רועש  - כל תזוזה גוררת רעש בסיגנל</a:t>
            </a:r>
          </a:p>
        </p:txBody>
      </p:sp>
      <p:sp>
        <p:nvSpPr>
          <p:cNvPr id="4" name="מציין מיקום של מספר שקופית 3"/>
          <p:cNvSpPr>
            <a:spLocks noGrp="1"/>
          </p:cNvSpPr>
          <p:nvPr>
            <p:ph type="sldNum" sz="quarter" idx="5"/>
          </p:nvPr>
        </p:nvSpPr>
        <p:spPr/>
        <p:txBody>
          <a:bodyPr/>
          <a:lstStyle/>
          <a:p>
            <a:fld id="{0CB8C1F0-8548-42AC-A77B-C9EEE6E2CE96}" type="slidenum">
              <a:rPr lang="he-IL" smtClean="0"/>
              <a:t>3</a:t>
            </a:fld>
            <a:endParaRPr lang="he-IL"/>
          </a:p>
        </p:txBody>
      </p:sp>
    </p:spTree>
    <p:extLst>
      <p:ext uri="{BB962C8B-B14F-4D97-AF65-F5344CB8AC3E}">
        <p14:creationId xmlns:p14="http://schemas.microsoft.com/office/powerpoint/2010/main" val="389711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לעשות הנפשה שהתמונה של לחץ הדם מופיעה בהגדלה ואז נכנסת לתוך המשבצת שלה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9</a:t>
            </a:fld>
            <a:endParaRPr lang="he-IL"/>
          </a:p>
        </p:txBody>
      </p:sp>
    </p:spTree>
    <p:extLst>
      <p:ext uri="{BB962C8B-B14F-4D97-AF65-F5344CB8AC3E}">
        <p14:creationId xmlns:p14="http://schemas.microsoft.com/office/powerpoint/2010/main" val="279105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אותה הנפשה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10</a:t>
            </a:fld>
            <a:endParaRPr lang="he-IL"/>
          </a:p>
        </p:txBody>
      </p:sp>
    </p:spTree>
    <p:extLst>
      <p:ext uri="{BB962C8B-B14F-4D97-AF65-F5344CB8AC3E}">
        <p14:creationId xmlns:p14="http://schemas.microsoft.com/office/powerpoint/2010/main" val="331971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להראות שמדובר באותם תחומי ערכים של לחץ דם</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11</a:t>
            </a:fld>
            <a:endParaRPr lang="he-IL"/>
          </a:p>
        </p:txBody>
      </p:sp>
    </p:spTree>
    <p:extLst>
      <p:ext uri="{BB962C8B-B14F-4D97-AF65-F5344CB8AC3E}">
        <p14:creationId xmlns:p14="http://schemas.microsoft.com/office/powerpoint/2010/main" val="119801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מלל עבור השקופית הבאה, לא בהכרח נציג את השקופית הזו</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12</a:t>
            </a:fld>
            <a:endParaRPr lang="he-IL"/>
          </a:p>
        </p:txBody>
      </p:sp>
    </p:spTree>
    <p:extLst>
      <p:ext uri="{BB962C8B-B14F-4D97-AF65-F5344CB8AC3E}">
        <p14:creationId xmlns:p14="http://schemas.microsoft.com/office/powerpoint/2010/main" val="426884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98EAEB-E9AE-4CCF-BC66-5ABC1FD8F9A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4A6C14C-94AC-4CCF-891F-B6CACE321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3F7A28B-FBC1-4C90-AFB4-97318DCF9E2C}"/>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E27ECCEF-6C64-4419-8970-9EBC54A9D3B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4120E53-A09B-4859-A210-CFA644FD6307}"/>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12081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61D718-748D-499A-97FA-CB3F789708A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F94504-1D8F-48EB-B226-5AAAEBBA55D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300798A-A98A-44D5-8AD9-A73C0AFF9053}"/>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8270BE44-D371-4503-BD00-0D9ED7CAB3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7B3D21-34DB-44B3-9581-8BD60A956C8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3880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151A0F2-23E3-4FB9-AFDA-B97BD7BC343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F256671-84A2-4F2B-A385-2179D529A43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D7523A-F5CC-4CD8-8973-F5B819B519E6}"/>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142A4129-4D9C-44BB-BA94-C1C29BC0AB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EFBF2B3-DFD5-4ED8-B9D2-69E769CA7F12}"/>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31092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7D998C-DFCB-4EEF-B79E-96A952BA112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0B61960-C73A-41FC-84F5-88EADE66CFF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12A2A6C-12E4-4633-82FF-843BC128735E}"/>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7C00D431-19C3-4834-8686-95859EC015B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ED1D96-1609-4AB6-90FC-FA01338508D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38117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A44FFB-EE64-425B-BE7B-FDE4533EBFF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023F9C-2D95-487A-A28E-179899C99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D1AC24B-84AB-4684-8FB5-007C50E3EF54}"/>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FF9C8017-4447-482F-AB0F-73C1C614A2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6D8743-28EF-402A-8B82-A85621A1D6B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78388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2632FF-351E-411F-BC94-77838052544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8715C56-E84D-494D-BA95-FB9CB6DC99A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E66D4D9-5FBA-4DA3-9FE7-1BFB4D89A39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FAE9B54-5315-496E-9608-A07011219ADF}"/>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6" name="מציין מיקום של כותרת תחתונה 5">
            <a:extLst>
              <a:ext uri="{FF2B5EF4-FFF2-40B4-BE49-F238E27FC236}">
                <a16:creationId xmlns:a16="http://schemas.microsoft.com/office/drawing/2014/main" id="{8D95CD3C-419C-494C-AB6C-AA3EA565A73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FF41C54-7427-4914-9BAD-E0C2DC703E2F}"/>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06180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5EB14-E57B-449E-AF8E-4416051DEAB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4F5E0C2-7B6D-4C71-BF15-BC0C4307F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AD8194-7CEC-4624-B104-D0E6409F62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2AA6737-F3AC-4287-84AB-ED4704A54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A37E90-242A-4580-95EB-23FC9B24157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8BC812F-00F4-42A1-8A11-A6C422F50DA8}"/>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8" name="מציין מיקום של כותרת תחתונה 7">
            <a:extLst>
              <a:ext uri="{FF2B5EF4-FFF2-40B4-BE49-F238E27FC236}">
                <a16:creationId xmlns:a16="http://schemas.microsoft.com/office/drawing/2014/main" id="{3FA4B3A1-4F12-4488-AC7F-7B57266F164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4190D53-6EB8-4306-AEEA-48C0E199A731}"/>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6815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69ED0-2282-4419-A57E-6E4B87DBC33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ADBC042-A7FB-4901-9E31-A767A7F6BAFE}"/>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4" name="מציין מיקום של כותרת תחתונה 3">
            <a:extLst>
              <a:ext uri="{FF2B5EF4-FFF2-40B4-BE49-F238E27FC236}">
                <a16:creationId xmlns:a16="http://schemas.microsoft.com/office/drawing/2014/main" id="{638486D3-2DA7-4E84-BA6A-2DB3C2A093D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320A88D-21C5-4A55-8E48-308B46D6643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44290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D26520E-FFDA-46EC-8246-7B06989A6E94}"/>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3" name="מציין מיקום של כותרת תחתונה 2">
            <a:extLst>
              <a:ext uri="{FF2B5EF4-FFF2-40B4-BE49-F238E27FC236}">
                <a16:creationId xmlns:a16="http://schemas.microsoft.com/office/drawing/2014/main" id="{D3B10285-2E27-4BE4-8D90-691E63063C4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6C2D334-D0FD-4151-895E-BC4BA21624D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82782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8F3A70-3349-4F7A-895B-B04824FF711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D4D845-CA52-4513-B949-3C16F0F24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53C8CCE-A5AC-47D9-889C-9B634C5FE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3A0B5E0-B11B-4657-A8B0-49FE397D6F6E}"/>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6" name="מציין מיקום של כותרת תחתונה 5">
            <a:extLst>
              <a:ext uri="{FF2B5EF4-FFF2-40B4-BE49-F238E27FC236}">
                <a16:creationId xmlns:a16="http://schemas.microsoft.com/office/drawing/2014/main" id="{3F97C4F1-6280-46C8-9A22-44DF915779A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BB15B44-9EFF-4224-A8B3-097BFE6DDE26}"/>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84503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2447DD-D92C-48D1-8F65-552254F68CE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466EE8E-7541-4C43-B073-60C6E0B47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684E8C6-CEBC-44BC-AE88-AAD09C6C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ED308D-3489-4B24-9F25-A0D839D5BB89}"/>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6" name="מציין מיקום של כותרת תחתונה 5">
            <a:extLst>
              <a:ext uri="{FF2B5EF4-FFF2-40B4-BE49-F238E27FC236}">
                <a16:creationId xmlns:a16="http://schemas.microsoft.com/office/drawing/2014/main" id="{8A2B4556-26B5-49B3-9C90-F817479A92E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2F055D-EDA8-4149-AC23-C3948D2AB36D}"/>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9238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2B56441-3BE8-4747-A6AE-2D32E827721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FB4AB07-F995-4997-A2EC-E40C4F09C67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7E1E12-E624-411B-ABF0-D2E6F1F67CF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338D21EC-6EDF-49B1-A489-AC3EC5310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6B5541-89E6-42C2-979E-F7B11FAFFA8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1EAD2D-57FC-4BC7-93F3-959E521BA34F}" type="slidenum">
              <a:rPr lang="he-IL" smtClean="0"/>
              <a:t>‹#›</a:t>
            </a:fld>
            <a:endParaRPr lang="he-IL"/>
          </a:p>
        </p:txBody>
      </p:sp>
    </p:spTree>
    <p:extLst>
      <p:ext uri="{BB962C8B-B14F-4D97-AF65-F5344CB8AC3E}">
        <p14:creationId xmlns:p14="http://schemas.microsoft.com/office/powerpoint/2010/main" val="3804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7.png"/><Relationship Id="rId7" Type="http://schemas.openxmlformats.org/officeDocument/2006/relationships/diagramQuickStyle" Target="../diagrams/quickStyle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8.png"/><Relationship Id="rId9" Type="http://schemas.microsoft.com/office/2007/relationships/diagramDrawing" Target="../diagrams/drawing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21E0E-7BF2-4599-8773-FD01D16A1076}"/>
              </a:ext>
            </a:extLst>
          </p:cNvPr>
          <p:cNvSpPr>
            <a:spLocks noGrp="1"/>
          </p:cNvSpPr>
          <p:nvPr>
            <p:ph type="ctrTitle"/>
          </p:nvPr>
        </p:nvSpPr>
        <p:spPr>
          <a:xfrm>
            <a:off x="1524000" y="2375063"/>
            <a:ext cx="9144000" cy="1803083"/>
          </a:xfrm>
        </p:spPr>
        <p:txBody>
          <a:bodyPr/>
          <a:lstStyle/>
          <a:p>
            <a:r>
              <a:rPr lang="he-IL" dirty="0">
                <a:latin typeface="Calibri" panose="020F0502020204030204" pitchFamily="34" charset="0"/>
                <a:cs typeface="Calibri" panose="020F0502020204030204" pitchFamily="34" charset="0"/>
              </a:rPr>
              <a:t>שערוך לחץ דם </a:t>
            </a:r>
            <a:br>
              <a:rPr lang="he-IL"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באמצעות למידה עמוקה</a:t>
            </a:r>
          </a:p>
        </p:txBody>
      </p:sp>
      <p:sp>
        <p:nvSpPr>
          <p:cNvPr id="3" name="כותרת משנה 2">
            <a:extLst>
              <a:ext uri="{FF2B5EF4-FFF2-40B4-BE49-F238E27FC236}">
                <a16:creationId xmlns:a16="http://schemas.microsoft.com/office/drawing/2014/main" id="{79CDCB1A-DB58-4FEE-9ECD-E24C7C3ED864}"/>
              </a:ext>
            </a:extLst>
          </p:cNvPr>
          <p:cNvSpPr>
            <a:spLocks noGrp="1"/>
          </p:cNvSpPr>
          <p:nvPr>
            <p:ph type="subTitle" idx="1"/>
          </p:nvPr>
        </p:nvSpPr>
        <p:spPr>
          <a:xfrm>
            <a:off x="1524000" y="4094307"/>
            <a:ext cx="9144000" cy="2118850"/>
          </a:xfrm>
        </p:spPr>
        <p:txBody>
          <a:bodyPr>
            <a:normAutofit/>
          </a:bodyPr>
          <a:lstStyle/>
          <a:p>
            <a:endParaRPr lang="he-IL" sz="2800" dirty="0"/>
          </a:p>
          <a:p>
            <a:r>
              <a:rPr lang="he-IL" sz="2800" dirty="0">
                <a:latin typeface="Calibri" panose="020F0502020204030204" pitchFamily="34" charset="0"/>
                <a:cs typeface="Calibri" panose="020F0502020204030204" pitchFamily="34" charset="0"/>
              </a:rPr>
              <a:t>מנחים: רון טייכנר, ד"ר דני איתן</a:t>
            </a:r>
          </a:p>
          <a:p>
            <a:r>
              <a:rPr lang="he-IL" sz="2800" dirty="0">
                <a:latin typeface="Calibri" panose="020F0502020204030204" pitchFamily="34" charset="0"/>
                <a:cs typeface="Calibri" panose="020F0502020204030204" pitchFamily="34" charset="0"/>
              </a:rPr>
              <a:t>סטודנטיות: שירילי שלף, דורין אלון</a:t>
            </a:r>
          </a:p>
        </p:txBody>
      </p:sp>
      <p:pic>
        <p:nvPicPr>
          <p:cNvPr id="4" name="Picture 4" descr="CompanyLogo.jpg">
            <a:extLst>
              <a:ext uri="{FF2B5EF4-FFF2-40B4-BE49-F238E27FC236}">
                <a16:creationId xmlns:a16="http://schemas.microsoft.com/office/drawing/2014/main" id="{04AC926E-73D7-4CF7-B770-B0DFC5CE5A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976" y="245745"/>
            <a:ext cx="5282669"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ACDC370-B8FD-4AB9-8D0F-E94D64058FA9}"/>
              </a:ext>
            </a:extLst>
          </p:cNvPr>
          <p:cNvPicPr>
            <a:picLocks noChangeAspect="1"/>
          </p:cNvPicPr>
          <p:nvPr/>
        </p:nvPicPr>
        <p:blipFill>
          <a:blip r:embed="rId3"/>
          <a:stretch>
            <a:fillRect/>
          </a:stretch>
        </p:blipFill>
        <p:spPr>
          <a:xfrm>
            <a:off x="8551524" y="332011"/>
            <a:ext cx="3295098" cy="1098367"/>
          </a:xfrm>
          <a:prstGeom prst="rect">
            <a:avLst/>
          </a:prstGeom>
        </p:spPr>
      </p:pic>
    </p:spTree>
    <p:extLst>
      <p:ext uri="{BB962C8B-B14F-4D97-AF65-F5344CB8AC3E}">
        <p14:creationId xmlns:p14="http://schemas.microsoft.com/office/powerpoint/2010/main" val="197115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3">
            <a:extLst>
              <a:ext uri="{FF2B5EF4-FFF2-40B4-BE49-F238E27FC236}">
                <a16:creationId xmlns:a16="http://schemas.microsoft.com/office/drawing/2014/main" id="{D1826BBE-8D59-4A46-8827-6B1AB2DDB70F}"/>
              </a:ext>
            </a:extLst>
          </p:cNvPr>
          <p:cNvPicPr/>
          <p:nvPr/>
        </p:nvPicPr>
        <p:blipFill>
          <a:blip r:embed="rId3">
            <a:lum/>
            <a:alphaModFix/>
          </a:blip>
          <a:srcRect/>
          <a:stretch>
            <a:fillRect/>
          </a:stretch>
        </p:blipFill>
        <p:spPr>
          <a:xfrm>
            <a:off x="2412134" y="4209396"/>
            <a:ext cx="3283432" cy="2661864"/>
          </a:xfrm>
          <a:prstGeom prst="rect">
            <a:avLst/>
          </a:prstGeom>
        </p:spPr>
      </p:pic>
      <p:pic>
        <p:nvPicPr>
          <p:cNvPr id="8" name="Image2">
            <a:extLst>
              <a:ext uri="{FF2B5EF4-FFF2-40B4-BE49-F238E27FC236}">
                <a16:creationId xmlns:a16="http://schemas.microsoft.com/office/drawing/2014/main" id="{C9A8AA56-0A64-4B68-B85B-7AC175812C27}"/>
              </a:ext>
            </a:extLst>
          </p:cNvPr>
          <p:cNvPicPr/>
          <p:nvPr/>
        </p:nvPicPr>
        <p:blipFill>
          <a:blip r:embed="rId4">
            <a:lum/>
            <a:alphaModFix/>
          </a:blip>
          <a:srcRect/>
          <a:stretch>
            <a:fillRect/>
          </a:stretch>
        </p:blipFill>
        <p:spPr>
          <a:xfrm>
            <a:off x="6685627" y="4209394"/>
            <a:ext cx="3283431" cy="2695902"/>
          </a:xfrm>
          <a:prstGeom prst="rect">
            <a:avLst/>
          </a:prstGeom>
        </p:spPr>
      </p:pic>
      <p:sp>
        <p:nvSpPr>
          <p:cNvPr id="4" name="Title 1">
            <a:extLst>
              <a:ext uri="{FF2B5EF4-FFF2-40B4-BE49-F238E27FC236}">
                <a16:creationId xmlns:a16="http://schemas.microsoft.com/office/drawing/2014/main" id="{4642D4D7-5C1F-4DEB-97B6-6ED7F5887508}"/>
              </a:ext>
            </a:extLst>
          </p:cNvPr>
          <p:cNvSpPr>
            <a:spLocks noGrp="1"/>
          </p:cNvSpPr>
          <p:nvPr>
            <p:ph type="title"/>
          </p:nvPr>
        </p:nvSpPr>
        <p:spPr>
          <a:xfrm>
            <a:off x="759370" y="34039"/>
            <a:ext cx="10515600" cy="1325563"/>
          </a:xfrm>
        </p:spPr>
        <p:txBody>
          <a:bodyPr/>
          <a:lstStyle/>
          <a:p>
            <a:pPr algn="ctr"/>
            <a:r>
              <a:rPr lang="he-IL" dirty="0">
                <a:latin typeface="Calibri" panose="020F0502020204030204" pitchFamily="34" charset="0"/>
                <a:cs typeface="Calibri" panose="020F0502020204030204" pitchFamily="34" charset="0"/>
              </a:rPr>
              <a:t>למידת פיזיולוגיה של מטופל – שערוך לעבר</a:t>
            </a:r>
          </a:p>
        </p:txBody>
      </p:sp>
      <p:graphicFrame>
        <p:nvGraphicFramePr>
          <p:cNvPr id="5" name="דיאגרמה 4">
            <a:extLst>
              <a:ext uri="{FF2B5EF4-FFF2-40B4-BE49-F238E27FC236}">
                <a16:creationId xmlns:a16="http://schemas.microsoft.com/office/drawing/2014/main" id="{616BB1DB-DF2C-448F-ACF5-8EA404ECCEA0}"/>
              </a:ext>
            </a:extLst>
          </p:cNvPr>
          <p:cNvGraphicFramePr/>
          <p:nvPr>
            <p:extLst>
              <p:ext uri="{D42A27DB-BD31-4B8C-83A1-F6EECF244321}">
                <p14:modId xmlns:p14="http://schemas.microsoft.com/office/powerpoint/2010/main" val="1059794322"/>
              </p:ext>
            </p:extLst>
          </p:nvPr>
        </p:nvGraphicFramePr>
        <p:xfrm>
          <a:off x="-110359" y="1087821"/>
          <a:ext cx="12959256" cy="60224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481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07465"/>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מטופל אחר</a:t>
            </a:r>
          </a:p>
        </p:txBody>
      </p:sp>
      <p:graphicFrame>
        <p:nvGraphicFramePr>
          <p:cNvPr id="6" name="דיאגרמה 5">
            <a:extLst>
              <a:ext uri="{FF2B5EF4-FFF2-40B4-BE49-F238E27FC236}">
                <a16:creationId xmlns:a16="http://schemas.microsoft.com/office/drawing/2014/main" id="{9AD10C54-9267-4644-B21B-153AF32DB758}"/>
              </a:ext>
            </a:extLst>
          </p:cNvPr>
          <p:cNvGraphicFramePr/>
          <p:nvPr>
            <p:extLst>
              <p:ext uri="{D42A27DB-BD31-4B8C-83A1-F6EECF244321}">
                <p14:modId xmlns:p14="http://schemas.microsoft.com/office/powerpoint/2010/main" val="2857653829"/>
              </p:ext>
            </p:extLst>
          </p:nvPr>
        </p:nvGraphicFramePr>
        <p:xfrm>
          <a:off x="-110359" y="1245476"/>
          <a:ext cx="12959256" cy="58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60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23232"/>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sp>
        <p:nvSpPr>
          <p:cNvPr id="2" name="TextBox 1">
            <a:extLst>
              <a:ext uri="{FF2B5EF4-FFF2-40B4-BE49-F238E27FC236}">
                <a16:creationId xmlns:a16="http://schemas.microsoft.com/office/drawing/2014/main" id="{8AFAF3CE-7488-4253-9D08-8C4F560B36D4}"/>
              </a:ext>
            </a:extLst>
          </p:cNvPr>
          <p:cNvSpPr txBox="1"/>
          <p:nvPr/>
        </p:nvSpPr>
        <p:spPr>
          <a:xfrm>
            <a:off x="1448790" y="1121797"/>
            <a:ext cx="9905010" cy="6001643"/>
          </a:xfrm>
          <a:prstGeom prst="rect">
            <a:avLst/>
          </a:prstGeom>
          <a:noFill/>
        </p:spPr>
        <p:txBody>
          <a:bodyPr wrap="square" rtlCol="1">
            <a:spAutoFit/>
          </a:bodyPr>
          <a:lstStyle/>
          <a:p>
            <a:r>
              <a:rPr lang="he-IL" sz="2400" dirty="0">
                <a:latin typeface="Calibri" panose="020F0502020204030204" pitchFamily="34" charset="0"/>
                <a:cs typeface="Calibri" panose="020F0502020204030204" pitchFamily="34" charset="0"/>
              </a:rPr>
              <a:t>כאשר חולה מגיע, נמדוד את לחץ הדם שלו בפעולה פולשנית ע"י קטטר לעורק. פעולה זו מתבצעת בכל מקרה באופן תקופתי, על מנת לקחת דגימת דם לבדיקות מעבדה. </a:t>
            </a:r>
          </a:p>
          <a:p>
            <a:r>
              <a:rPr lang="he-IL" sz="2400" dirty="0">
                <a:latin typeface="Calibri" panose="020F0502020204030204" pitchFamily="34" charset="0"/>
                <a:cs typeface="Calibri" panose="020F0502020204030204" pitchFamily="34" charset="0"/>
              </a:rPr>
              <a:t>מדידת לחץ הדם באופן זה תימשך עד אשר נגיע לגיוון כלשהו בלחץ הדם, או עד זמן גג מסויים. </a:t>
            </a:r>
          </a:p>
          <a:p>
            <a:r>
              <a:rPr lang="he-IL" sz="2400" dirty="0">
                <a:latin typeface="Calibri" panose="020F0502020204030204" pitchFamily="34" charset="0"/>
                <a:cs typeface="Calibri" panose="020F0502020204030204" pitchFamily="34" charset="0"/>
              </a:rPr>
              <a:t>במקביל נמדד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בעזרת הקליפס.</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שני סיגנלים אלו אשר מדדנו: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ו-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נכניס כקלט למערכת הלומדת שלנו, שתבצע אימון על המקטעים.</a:t>
            </a:r>
          </a:p>
          <a:p>
            <a:r>
              <a:rPr lang="he-IL" sz="2400" dirty="0">
                <a:latin typeface="Calibri" panose="020F0502020204030204" pitchFamily="34" charset="0"/>
                <a:cs typeface="Calibri" panose="020F0502020204030204" pitchFamily="34" charset="0"/>
              </a:rPr>
              <a:t>לאחר מכן, נפסיק את מדידת הלחץ דם בעזרת </a:t>
            </a:r>
            <a:r>
              <a:rPr lang="he-IL" sz="2400" dirty="0" err="1">
                <a:latin typeface="Calibri" panose="020F0502020204030204" pitchFamily="34" charset="0"/>
                <a:cs typeface="Calibri" panose="020F0502020204030204" pitchFamily="34" charset="0"/>
              </a:rPr>
              <a:t>הקטטר</a:t>
            </a:r>
            <a:r>
              <a:rPr lang="he-IL" sz="2400" dirty="0">
                <a:latin typeface="Calibri" panose="020F0502020204030204" pitchFamily="34" charset="0"/>
                <a:cs typeface="Calibri" panose="020F0502020204030204" pitchFamily="34" charset="0"/>
              </a:rPr>
              <a:t>, ונמשיך רק עם מדידת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שאיננה פולשנית.</a:t>
            </a:r>
          </a:p>
          <a:p>
            <a:r>
              <a:rPr lang="he-IL" sz="2400" dirty="0">
                <a:latin typeface="Calibri" panose="020F0502020204030204" pitchFamily="34" charset="0"/>
                <a:cs typeface="Calibri" panose="020F0502020204030204" pitchFamily="34" charset="0"/>
              </a:rPr>
              <a:t>בזמן אמת, נכניס כקלט את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ונקבל כפלט את לחץ הדם המשוערך שהרשת מחשבת. </a:t>
            </a:r>
          </a:p>
          <a:p>
            <a:r>
              <a:rPr lang="he-IL" sz="2400" dirty="0">
                <a:latin typeface="Calibri" panose="020F0502020204030204" pitchFamily="34" charset="0"/>
                <a:cs typeface="Calibri" panose="020F0502020204030204" pitchFamily="34" charset="0"/>
              </a:rPr>
              <a:t>על מנת לכייל את הפרמטרים לנרמול (</a:t>
            </a:r>
            <a:r>
              <a:rPr lang="en-US" sz="2400" dirty="0">
                <a:latin typeface="Calibri" panose="020F0502020204030204" pitchFamily="34" charset="0"/>
                <a:cs typeface="Calibri" panose="020F0502020204030204" pitchFamily="34" charset="0"/>
              </a:rPr>
              <a:t>scalers</a:t>
            </a:r>
            <a:r>
              <a:rPr lang="he-IL" sz="2400" dirty="0">
                <a:latin typeface="Calibri" panose="020F0502020204030204" pitchFamily="34" charset="0"/>
                <a:cs typeface="Calibri" panose="020F0502020204030204" pitchFamily="34" charset="0"/>
              </a:rPr>
              <a:t>), נצטרך למדוד את לחץ הדם (ע"י שרוול) פעם בשעה (תלוי במצבו של החולה). </a:t>
            </a:r>
          </a:p>
          <a:p>
            <a:r>
              <a:rPr lang="he-IL" sz="2400" dirty="0">
                <a:latin typeface="Calibri" panose="020F0502020204030204" pitchFamily="34" charset="0"/>
                <a:cs typeface="Calibri" panose="020F0502020204030204" pitchFamily="34" charset="0"/>
              </a:rPr>
              <a:t>בכל פעם שיש שינוי במצבו של החולה/אחת לכ-10 שעות/כאשר צורת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משתנה – נצטרך לחזור על תהליך האימון של הרשת.</a:t>
            </a:r>
          </a:p>
          <a:p>
            <a:endParaRPr lang="he-I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58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graphicFrame>
        <p:nvGraphicFramePr>
          <p:cNvPr id="2" name="דיאגרמה 1">
            <a:extLst>
              <a:ext uri="{FF2B5EF4-FFF2-40B4-BE49-F238E27FC236}">
                <a16:creationId xmlns:a16="http://schemas.microsoft.com/office/drawing/2014/main" id="{38919620-6BF8-4790-B655-2545B8089D19}"/>
              </a:ext>
            </a:extLst>
          </p:cNvPr>
          <p:cNvGraphicFramePr/>
          <p:nvPr>
            <p:extLst>
              <p:ext uri="{D42A27DB-BD31-4B8C-83A1-F6EECF244321}">
                <p14:modId xmlns:p14="http://schemas.microsoft.com/office/powerpoint/2010/main" val="300549849"/>
              </p:ext>
            </p:extLst>
          </p:nvPr>
        </p:nvGraphicFramePr>
        <p:xfrm>
          <a:off x="441435" y="835573"/>
          <a:ext cx="11353800" cy="5990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21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sp>
        <p:nvSpPr>
          <p:cNvPr id="2" name="TextBox 1">
            <a:extLst>
              <a:ext uri="{FF2B5EF4-FFF2-40B4-BE49-F238E27FC236}">
                <a16:creationId xmlns:a16="http://schemas.microsoft.com/office/drawing/2014/main" id="{EB5AC05B-BD8E-41A0-9E55-89189D065F13}"/>
              </a:ext>
            </a:extLst>
          </p:cNvPr>
          <p:cNvSpPr txBox="1"/>
          <p:nvPr/>
        </p:nvSpPr>
        <p:spPr>
          <a:xfrm>
            <a:off x="1169277" y="1513493"/>
            <a:ext cx="10024240" cy="4154984"/>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קיימים גורמים המשפיעים על מבנה סיגנל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 הדרך שבה הקליפס מונח על המטופל , מצבו הרפואי המשתנה או מתן התרופות – כל אלה יכולים להוביל לצורת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שונה אשר משפיעה על תוצאות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מאחר והזמן שבו לחץ הדם של מטופל נלקח באופן רציף מתקצר (על מנת למזער את רמת הפולשניות), הגיוון בלחץ הדם, והקיצוניות בערכים שלו נפגמת. כתוצאה מכך, הרשת לא מסוגלת להגיע לערכים גבוהים או נמוכים, גם אם לפי החישוב שלה היא מבינה שזה המצב. </a:t>
            </a:r>
          </a:p>
          <a:p>
            <a:pPr marL="285750" indent="-285750">
              <a:buFont typeface="Courier New" panose="02070309020205020404" pitchFamily="49" charset="0"/>
              <a:buChar char="o"/>
            </a:pP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הסיגנלים בכניסה לרשת הנוירונים הוא מרכיב קריטי על מנת שהשערוך יעבוד. </a:t>
            </a: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סיגנל הכניסה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וסיגנל היציאה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בזמן אמת מתבצע עפ"י הסקיילר שחושב עבור סט האימון. יכול להיות שבין סט האימון לסט הבדיקה, מצב המטופל השתנה, וערכי הסיגנלים משתנים. נירמול מסוג זה אינו אידיאלי ויכול לפגוע בדיוק ובנכונות התוצאה.</a:t>
            </a:r>
          </a:p>
        </p:txBody>
      </p:sp>
    </p:spTree>
    <p:extLst>
      <p:ext uri="{BB962C8B-B14F-4D97-AF65-F5344CB8AC3E}">
        <p14:creationId xmlns:p14="http://schemas.microsoft.com/office/powerpoint/2010/main" val="177074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02063"/>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sp>
        <p:nvSpPr>
          <p:cNvPr id="3" name="TextBox 2">
            <a:extLst>
              <a:ext uri="{FF2B5EF4-FFF2-40B4-BE49-F238E27FC236}">
                <a16:creationId xmlns:a16="http://schemas.microsoft.com/office/drawing/2014/main" id="{54F530BF-DF1B-4213-B563-809FE4918185}"/>
              </a:ext>
            </a:extLst>
          </p:cNvPr>
          <p:cNvSpPr txBox="1"/>
          <p:nvPr/>
        </p:nvSpPr>
        <p:spPr>
          <a:xfrm>
            <a:off x="1601189" y="1690688"/>
            <a:ext cx="8989621" cy="4524315"/>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העמקת המחקר בנוגע לקשר שבין מבנה אות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לבין מבנה אות ה-</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דבר זה יכול להניב תוצאות טובות משום שבפרוייקט שלנו אנו רואות כי קיים קשר בין השניים, והבנתו יכולה לתרום להצלחת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גיוון הסיגנלים – לא מובטח שמדידת לחץ הדם של המטופל עבור סט האימון תהיה מגוונת מספיק על מנת לאמן את הרשת בצורה טובה. נרצה לנסות לגרום לסיגנלים הקצרים הנמדדים בצורה פולשנית להיות יותר מגוונים. כלומר, להשתמש בשיטות של </a:t>
            </a:r>
            <a:r>
              <a:rPr lang="en-US" sz="2400" dirty="0">
                <a:latin typeface="Calibri" panose="020F0502020204030204" pitchFamily="34" charset="0"/>
                <a:cs typeface="Calibri" panose="020F0502020204030204" pitchFamily="34" charset="0"/>
              </a:rPr>
              <a:t>data augmentation</a:t>
            </a:r>
            <a:r>
              <a:rPr lang="he-IL" sz="2400" dirty="0">
                <a:latin typeface="Calibri" panose="020F0502020204030204" pitchFamily="34" charset="0"/>
                <a:cs typeface="Calibri" panose="020F0502020204030204" pitchFamily="34" charset="0"/>
              </a:rPr>
              <a:t> בכדי לבצע מניפולציות על האותות, כך שיגיעו לערכי קצה ויקבלו ערכים יותר מגוונים, אך לא לפגום בנכונות הרפואית של האותות.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אימון הרשת על מספר פציינטים שונים, כך שהרשת תנסה ללמוד מגוון של צורות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שמתאימות אחת לשניה, וכך השערוך על מטופל אחר יוכל להיות יותר מדויק.</a:t>
            </a:r>
          </a:p>
        </p:txBody>
      </p:sp>
    </p:spTree>
    <p:extLst>
      <p:ext uri="{BB962C8B-B14F-4D97-AF65-F5344CB8AC3E}">
        <p14:creationId xmlns:p14="http://schemas.microsoft.com/office/powerpoint/2010/main" val="327330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8A7BD9-9DCE-42BD-AA0B-DEE80F73E8A3}"/>
              </a:ext>
            </a:extLst>
          </p:cNvPr>
          <p:cNvSpPr>
            <a:spLocks noGrp="1"/>
          </p:cNvSpPr>
          <p:nvPr>
            <p:ph type="title"/>
          </p:nvPr>
        </p:nvSpPr>
        <p:spPr>
          <a:xfrm>
            <a:off x="511969" y="1300163"/>
            <a:ext cx="11168062" cy="2719388"/>
          </a:xfrm>
        </p:spPr>
        <p:txBody>
          <a:bodyPr>
            <a:normAutofit/>
          </a:bodyPr>
          <a:lstStyle/>
          <a:p>
            <a:pPr algn="ctr"/>
            <a:r>
              <a:rPr lang="he-IL" sz="4800" dirty="0">
                <a:latin typeface="Calibri" panose="020F0502020204030204" pitchFamily="34" charset="0"/>
                <a:cs typeface="Calibri" panose="020F0502020204030204" pitchFamily="34" charset="0"/>
              </a:rPr>
              <a:t>תודה על ההקשבה!</a:t>
            </a:r>
            <a:br>
              <a:rPr lang="he-IL" sz="4800" dirty="0">
                <a:latin typeface="Calibri" panose="020F0502020204030204" pitchFamily="34" charset="0"/>
                <a:cs typeface="Calibri" panose="020F0502020204030204" pitchFamily="34" charset="0"/>
              </a:rPr>
            </a:br>
            <a:br>
              <a:rPr lang="he-IL"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שאלות?</a:t>
            </a:r>
          </a:p>
        </p:txBody>
      </p:sp>
    </p:spTree>
    <p:extLst>
      <p:ext uri="{BB962C8B-B14F-4D97-AF65-F5344CB8AC3E}">
        <p14:creationId xmlns:p14="http://schemas.microsoft.com/office/powerpoint/2010/main" val="330841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358B6A-CE09-4097-8934-DDF0318C6CFE}"/>
              </a:ext>
            </a:extLst>
          </p:cNvPr>
          <p:cNvSpPr>
            <a:spLocks noGrp="1"/>
          </p:cNvSpPr>
          <p:nvPr>
            <p:ph type="title"/>
          </p:nvPr>
        </p:nvSpPr>
        <p:spPr/>
        <p:txBody>
          <a:bodyPr/>
          <a:lstStyle/>
          <a:p>
            <a:pPr algn="ctr"/>
            <a:r>
              <a:rPr lang="he-IL" sz="5400" dirty="0">
                <a:latin typeface="Calibri" panose="020F0502020204030204" pitchFamily="34" charset="0"/>
                <a:cs typeface="Calibri" panose="020F0502020204030204" pitchFamily="34" charset="0"/>
              </a:rPr>
              <a:t>מטרת הפרויקט</a:t>
            </a:r>
            <a:endParaRPr lang="he-IL" dirty="0">
              <a:latin typeface="Calibri" panose="020F0502020204030204" pitchFamily="34" charset="0"/>
              <a:cs typeface="Calibri" panose="020F0502020204030204" pitchFamily="34" charset="0"/>
            </a:endParaRPr>
          </a:p>
        </p:txBody>
      </p:sp>
      <p:sp>
        <p:nvSpPr>
          <p:cNvPr id="3" name="מלבן 2">
            <a:extLst>
              <a:ext uri="{FF2B5EF4-FFF2-40B4-BE49-F238E27FC236}">
                <a16:creationId xmlns:a16="http://schemas.microsoft.com/office/drawing/2014/main" id="{C0A69A92-6A3C-4960-9939-568474330E18}"/>
              </a:ext>
            </a:extLst>
          </p:cNvPr>
          <p:cNvSpPr/>
          <p:nvPr/>
        </p:nvSpPr>
        <p:spPr>
          <a:xfrm>
            <a:off x="1509712" y="1964573"/>
            <a:ext cx="9172575" cy="2554545"/>
          </a:xfrm>
          <a:prstGeom prst="rect">
            <a:avLst/>
          </a:prstGeom>
        </p:spPr>
        <p:txBody>
          <a:bodyPr wrap="square">
            <a:spAutoFit/>
          </a:bodyPr>
          <a:lstStyle/>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למידת פיזיולוגיה של מטופל על מנת לשערך את לחץ הדם שלו</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בעזרת שערוך זה ניתן לחסוך מדידה פולשנית</a:t>
            </a:r>
            <a:endParaRPr lang="he-IL"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757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283013"/>
            <a:ext cx="10515600" cy="1325563"/>
          </a:xfrm>
        </p:spPr>
        <p:txBody>
          <a:bodyPr/>
          <a:lstStyle/>
          <a:p>
            <a:pPr algn="ctr"/>
            <a:r>
              <a:rPr lang="he-IL" dirty="0">
                <a:latin typeface="Calibri" panose="020F0502020204030204" pitchFamily="34" charset="0"/>
                <a:cs typeface="Calibri" panose="020F0502020204030204" pitchFamily="34" charset="0"/>
              </a:rPr>
              <a:t>מאגר הנתונים שברשותנו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3626072" y="1825625"/>
            <a:ext cx="7838090" cy="4351338"/>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מאגר מידע מכ-500 חולים מנוטרים בטיפול נמרץ מבית חולים בטורונטו.</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המאגר מכיל:</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עבור כל חולה, מקטע המשתרע על פני 40 דקות לכל     אחד מהסיגנלים (</a:t>
            </a:r>
            <a:r>
              <a:rPr lang="en-US" dirty="0">
                <a:latin typeface="Calibri" panose="020F0502020204030204" pitchFamily="34" charset="0"/>
                <a:cs typeface="Calibri" panose="020F0502020204030204" pitchFamily="34" charset="0"/>
              </a:rPr>
              <a:t>BP, ECG, PPG, RI</a:t>
            </a:r>
            <a:r>
              <a:rPr lang="he-IL" dirty="0">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עבור כל חולה יש בין 10 ל-100 מקטעים מכל סיגנל.</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הדגימות נלקחו בתדרים שונים (</a:t>
            </a:r>
            <a:r>
              <a:rPr lang="en-US" dirty="0">
                <a:latin typeface="Calibri" panose="020F0502020204030204" pitchFamily="34" charset="0"/>
                <a:cs typeface="Calibri" panose="020F0502020204030204" pitchFamily="34" charset="0"/>
              </a:rPr>
              <a:t>62.5 , 125, 500 Hz</a:t>
            </a:r>
            <a:r>
              <a:rPr lang="he-IL" dirty="0">
                <a:latin typeface="Calibri" panose="020F0502020204030204" pitchFamily="34" charset="0"/>
                <a:cs typeface="Calibri" panose="020F0502020204030204" pitchFamily="34" charset="0"/>
              </a:rPr>
              <a:t>),                                     כאשר בעת עיבוד האותות וטרם הכנסת הסיגנלים       לרשת- דגמנו את כולם ל-</a:t>
            </a:r>
            <a:r>
              <a:rPr lang="en-US" dirty="0">
                <a:latin typeface="Calibri" panose="020F0502020204030204" pitchFamily="34" charset="0"/>
                <a:cs typeface="Calibri" panose="020F0502020204030204" pitchFamily="34" charset="0"/>
              </a:rPr>
              <a:t>125 Hz</a:t>
            </a:r>
            <a:r>
              <a:rPr lang="he-IL" dirty="0">
                <a:latin typeface="Calibri" panose="020F0502020204030204" pitchFamily="34" charset="0"/>
                <a:cs typeface="Calibri" panose="020F0502020204030204" pitchFamily="34" charset="0"/>
              </a:rPr>
              <a:t>.</a:t>
            </a:r>
          </a:p>
          <a:p>
            <a:pPr marL="0" indent="0">
              <a:buNone/>
            </a:pPr>
            <a:endParaRPr lang="he-IL" dirty="0"/>
          </a:p>
        </p:txBody>
      </p:sp>
      <p:pic>
        <p:nvPicPr>
          <p:cNvPr id="4" name="תמונה 3">
            <a:extLst>
              <a:ext uri="{FF2B5EF4-FFF2-40B4-BE49-F238E27FC236}">
                <a16:creationId xmlns:a16="http://schemas.microsoft.com/office/drawing/2014/main" id="{93507F51-E9ED-4A95-9AC8-EF10D1C017CC}"/>
              </a:ext>
            </a:extLst>
          </p:cNvPr>
          <p:cNvPicPr>
            <a:picLocks noChangeAspect="1"/>
          </p:cNvPicPr>
          <p:nvPr/>
        </p:nvPicPr>
        <p:blipFill>
          <a:blip r:embed="rId3"/>
          <a:stretch>
            <a:fillRect/>
          </a:stretch>
        </p:blipFill>
        <p:spPr>
          <a:xfrm>
            <a:off x="251564" y="1636298"/>
            <a:ext cx="3784408" cy="4206362"/>
          </a:xfrm>
          <a:prstGeom prst="rect">
            <a:avLst/>
          </a:prstGeom>
          <a:ln>
            <a:noFill/>
          </a:ln>
          <a:effectLst>
            <a:softEdge rad="112500"/>
          </a:effectLst>
        </p:spPr>
      </p:pic>
    </p:spTree>
    <p:extLst>
      <p:ext uri="{BB962C8B-B14F-4D97-AF65-F5344CB8AC3E}">
        <p14:creationId xmlns:p14="http://schemas.microsoft.com/office/powerpoint/2010/main" val="57578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12BDC6-5ED9-4906-B49D-51C44D34CEA6}"/>
              </a:ext>
            </a:extLst>
          </p:cNvPr>
          <p:cNvSpPr txBox="1">
            <a:spLocks/>
          </p:cNvSpPr>
          <p:nvPr/>
        </p:nvSpPr>
        <p:spPr>
          <a:xfrm>
            <a:off x="838200" y="314543"/>
            <a:ext cx="10515600" cy="1325563"/>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dirty="0">
                <a:latin typeface="Calibri" panose="020F0502020204030204" pitchFamily="34" charset="0"/>
                <a:cs typeface="Calibri" panose="020F0502020204030204" pitchFamily="34" charset="0"/>
              </a:rPr>
              <a:t>בחירת הסיגנלים</a:t>
            </a:r>
          </a:p>
        </p:txBody>
      </p:sp>
      <p:sp>
        <p:nvSpPr>
          <p:cNvPr id="2" name="מלבן 1">
            <a:extLst>
              <a:ext uri="{FF2B5EF4-FFF2-40B4-BE49-F238E27FC236}">
                <a16:creationId xmlns:a16="http://schemas.microsoft.com/office/drawing/2014/main" id="{DEA6A8A1-1D48-48F6-B5ED-E5FBB0AB6468}"/>
              </a:ext>
            </a:extLst>
          </p:cNvPr>
          <p:cNvSpPr/>
          <p:nvPr/>
        </p:nvSpPr>
        <p:spPr>
          <a:xfrm>
            <a:off x="677917" y="1686902"/>
            <a:ext cx="10515600" cy="1815882"/>
          </a:xfrm>
          <a:prstGeom prst="rect">
            <a:avLst/>
          </a:prstGeom>
        </p:spPr>
        <p:txBody>
          <a:bodyPr wrap="square">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PPG</a:t>
            </a:r>
            <a:r>
              <a:rPr lang="he-IL" sz="2800" dirty="0">
                <a:latin typeface="Calibri" panose="020F0502020204030204" pitchFamily="34" charset="0"/>
                <a:cs typeface="Calibri" panose="020F0502020204030204" pitchFamily="34" charset="0"/>
              </a:rPr>
              <a:t> דגום באותו קצב כמו </a:t>
            </a:r>
            <a:r>
              <a:rPr lang="en-US" sz="2800" dirty="0">
                <a:latin typeface="Calibri" panose="020F0502020204030204" pitchFamily="34" charset="0"/>
                <a:cs typeface="Calibri" panose="020F0502020204030204" pitchFamily="34" charset="0"/>
              </a:rPr>
              <a:t>BP</a:t>
            </a:r>
            <a:r>
              <a:rPr lang="he-IL" sz="28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הקשר בין שני הסיגנלים מובהק – כאשר לחץ הדם עולה גם </a:t>
            </a:r>
            <a:r>
              <a:rPr lang="he-IL" sz="2800" dirty="0" err="1">
                <a:latin typeface="Calibri" panose="020F0502020204030204" pitchFamily="34" charset="0"/>
                <a:cs typeface="Calibri" panose="020F0502020204030204" pitchFamily="34" charset="0"/>
              </a:rPr>
              <a:t>ריוויון</a:t>
            </a:r>
            <a:r>
              <a:rPr lang="he-IL" sz="2800" dirty="0">
                <a:latin typeface="Calibri" panose="020F0502020204030204" pitchFamily="34" charset="0"/>
                <a:cs typeface="Calibri" panose="020F0502020204030204" pitchFamily="34" charset="0"/>
              </a:rPr>
              <a:t> החמצן בדם עולה.</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ניסינו לאמן את הרשת בעזרת כל הסיגנלים והתוצאה הייתה פחות טובה.</a:t>
            </a:r>
          </a:p>
        </p:txBody>
      </p:sp>
      <p:pic>
        <p:nvPicPr>
          <p:cNvPr id="6" name="Image7">
            <a:extLst>
              <a:ext uri="{FF2B5EF4-FFF2-40B4-BE49-F238E27FC236}">
                <a16:creationId xmlns:a16="http://schemas.microsoft.com/office/drawing/2014/main" id="{2DE29A51-208C-473E-94B8-C67745319A0E}"/>
              </a:ext>
            </a:extLst>
          </p:cNvPr>
          <p:cNvPicPr/>
          <p:nvPr/>
        </p:nvPicPr>
        <p:blipFill>
          <a:blip r:embed="rId2">
            <a:lum/>
            <a:alphaModFix/>
          </a:blip>
          <a:srcRect/>
          <a:stretch>
            <a:fillRect/>
          </a:stretch>
        </p:blipFill>
        <p:spPr>
          <a:xfrm>
            <a:off x="247893" y="3381702"/>
            <a:ext cx="4549189" cy="3429000"/>
          </a:xfrm>
          <a:prstGeom prst="rect">
            <a:avLst/>
          </a:prstGeom>
        </p:spPr>
      </p:pic>
      <p:pic>
        <p:nvPicPr>
          <p:cNvPr id="7" name="Image5">
            <a:extLst>
              <a:ext uri="{FF2B5EF4-FFF2-40B4-BE49-F238E27FC236}">
                <a16:creationId xmlns:a16="http://schemas.microsoft.com/office/drawing/2014/main" id="{FF58DD49-CDE4-48F8-AF50-259034537AF2}"/>
              </a:ext>
            </a:extLst>
          </p:cNvPr>
          <p:cNvPicPr/>
          <p:nvPr/>
        </p:nvPicPr>
        <p:blipFill>
          <a:blip r:embed="rId3">
            <a:lum/>
            <a:alphaModFix/>
            <a:extLst>
              <a:ext uri="{28A0092B-C50C-407E-A947-70E740481C1C}">
                <a14:useLocalDpi xmlns:a14="http://schemas.microsoft.com/office/drawing/2010/main" val="0"/>
              </a:ext>
            </a:extLst>
          </a:blip>
          <a:srcRect/>
          <a:stretch>
            <a:fillRect/>
          </a:stretch>
        </p:blipFill>
        <p:spPr>
          <a:xfrm>
            <a:off x="7007444" y="3523596"/>
            <a:ext cx="4549189" cy="3082925"/>
          </a:xfrm>
          <a:prstGeom prst="rect">
            <a:avLst/>
          </a:prstGeom>
        </p:spPr>
      </p:pic>
    </p:spTree>
    <p:extLst>
      <p:ext uri="{BB962C8B-B14F-4D97-AF65-F5344CB8AC3E}">
        <p14:creationId xmlns:p14="http://schemas.microsoft.com/office/powerpoint/2010/main" val="225856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690688"/>
            <a:ext cx="10023389" cy="3919889"/>
          </a:xfrm>
        </p:spPr>
        <p:txBody>
          <a:bodyPr>
            <a:normAutofit/>
          </a:bodyPr>
          <a:lstStyle/>
          <a:p>
            <a:pPr>
              <a:buFont typeface="Courier New" panose="02070309020205020404" pitchFamily="49" charset="0"/>
              <a:buChar char="o"/>
            </a:pPr>
            <a:r>
              <a:rPr lang="en-US" dirty="0">
                <a:latin typeface="Calibri" panose="020F0502020204030204" pitchFamily="34" charset="0"/>
                <a:cs typeface="Calibri" panose="020F0502020204030204" pitchFamily="34" charset="0"/>
              </a:rPr>
              <a:t>LSTM = Long Short-Term Memory</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רשת זו היא רשת </a:t>
            </a:r>
            <a:r>
              <a:rPr lang="en-US" dirty="0">
                <a:latin typeface="Calibri" panose="020F0502020204030204" pitchFamily="34" charset="0"/>
                <a:cs typeface="Calibri" panose="020F0502020204030204" pitchFamily="34" charset="0"/>
              </a:rPr>
              <a:t>RNN</a:t>
            </a:r>
            <a:r>
              <a:rPr lang="he-IL" dirty="0">
                <a:latin typeface="Calibri" panose="020F0502020204030204" pitchFamily="34" charset="0"/>
                <a:cs typeface="Calibri" panose="020F0502020204030204" pitchFamily="34" charset="0"/>
              </a:rPr>
              <a:t> בעלת קשרי משוב. בחרנו ברשת זו משום שיש לה את היכולת לעבד קלט התלוי ומשתנה בזמן. הקלט שלנו- אותות רפואיים- הוא כן תלוי בעבר, ולא רק בהווה. רשת זו שומרת וקטור באורך כלשהו של תוצאות העבר, ומכניסה אותו כקלט לחישוב הנוכחי וכך מתחשבת בעבר.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תחילה, ניסינו לאמן את הרשת על פני קלט ארוך- בערך 10 דקות. התוצאות היו טובות אך תהליך האימון לקח זמן ארוך.</a:t>
            </a:r>
            <a:endParaRPr lang="he-IL" sz="3200" dirty="0">
              <a:highlight>
                <a:srgbClr val="FFFF00"/>
              </a:highlight>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70227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175935"/>
            <a:ext cx="10515600" cy="1325563"/>
          </a:xfrm>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221136"/>
            <a:ext cx="10023389" cy="3919889"/>
          </a:xfrm>
        </p:spPr>
        <p:txBody>
          <a:bodyPr>
            <a:normAutofit/>
          </a:bodyPr>
          <a:lstStyle/>
          <a:p>
            <a:pPr marL="0" indent="0">
              <a:buNone/>
            </a:pPr>
            <a:r>
              <a:rPr lang="he-IL" dirty="0">
                <a:latin typeface="Calibri" panose="020F0502020204030204" pitchFamily="34" charset="0"/>
                <a:cs typeface="Calibri" panose="020F0502020204030204" pitchFamily="34" charset="0"/>
              </a:rPr>
              <a:t>על מנת לבדוק אריכטקטורה נוספת, עברנו לאמן באמצעות </a:t>
            </a:r>
            <a:r>
              <a:rPr lang="en-US" dirty="0">
                <a:latin typeface="Calibri" panose="020F0502020204030204" pitchFamily="34" charset="0"/>
                <a:cs typeface="Calibri" panose="020F0502020204030204" pitchFamily="34" charset="0"/>
              </a:rPr>
              <a:t>batch</a:t>
            </a:r>
            <a:r>
              <a:rPr lang="he-IL" dirty="0">
                <a:latin typeface="Calibri" panose="020F0502020204030204" pitchFamily="34" charset="0"/>
                <a:cs typeface="Calibri" panose="020F0502020204030204" pitchFamily="34" charset="0"/>
              </a:rPr>
              <a:t>. בשיטה זו, יכולנו לנצל את מקביליות ה-</a:t>
            </a:r>
            <a:r>
              <a:rPr lang="en-US" dirty="0">
                <a:latin typeface="Calibri" panose="020F0502020204030204" pitchFamily="34" charset="0"/>
                <a:cs typeface="Calibri" panose="020F0502020204030204" pitchFamily="34" charset="0"/>
              </a:rPr>
              <a:t>GPU</a:t>
            </a:r>
            <a:r>
              <a:rPr lang="he-IL" dirty="0">
                <a:latin typeface="Calibri" panose="020F0502020204030204" pitchFamily="34" charset="0"/>
                <a:cs typeface="Calibri" panose="020F0502020204030204" pitchFamily="34" charset="0"/>
              </a:rPr>
              <a:t> במחשב המעבדה, ולאמן את הרשת על פני מספר גדול משמעותית של איטרציות, בזמן קצר יותר. </a:t>
            </a:r>
          </a:p>
          <a:p>
            <a:pPr marL="0" indent="0">
              <a:buNone/>
            </a:pPr>
            <a:r>
              <a:rPr lang="he-IL" dirty="0">
                <a:latin typeface="Calibri" panose="020F0502020204030204" pitchFamily="34" charset="0"/>
                <a:cs typeface="Calibri" panose="020F0502020204030204" pitchFamily="34" charset="0"/>
              </a:rPr>
              <a:t>מאפיינים סופיים של הרשת:</a:t>
            </a:r>
          </a:p>
          <a:p>
            <a:pPr marL="0" indent="0">
              <a:buNone/>
            </a:pPr>
            <a:endParaRPr lang="he-IL" dirty="0">
              <a:cs typeface="Calibri" panose="020F0502020204030204" pitchFamily="34" charset="0"/>
            </a:endParaRPr>
          </a:p>
        </p:txBody>
      </p:sp>
      <p:pic>
        <p:nvPicPr>
          <p:cNvPr id="4" name="תמונה 3">
            <a:extLst>
              <a:ext uri="{FF2B5EF4-FFF2-40B4-BE49-F238E27FC236}">
                <a16:creationId xmlns:a16="http://schemas.microsoft.com/office/drawing/2014/main" id="{928C4699-5FD9-4F22-AA56-2E7376975266}"/>
              </a:ext>
            </a:extLst>
          </p:cNvPr>
          <p:cNvPicPr>
            <a:picLocks noChangeAspect="1"/>
          </p:cNvPicPr>
          <p:nvPr/>
        </p:nvPicPr>
        <p:blipFill>
          <a:blip r:embed="rId2"/>
          <a:stretch>
            <a:fillRect/>
          </a:stretch>
        </p:blipFill>
        <p:spPr>
          <a:xfrm>
            <a:off x="798199" y="4291097"/>
            <a:ext cx="5898564" cy="1958195"/>
          </a:xfrm>
          <a:prstGeom prst="rect">
            <a:avLst/>
          </a:prstGeom>
        </p:spPr>
      </p:pic>
      <p:graphicFrame>
        <p:nvGraphicFramePr>
          <p:cNvPr id="5" name="טבלה 4">
            <a:extLst>
              <a:ext uri="{FF2B5EF4-FFF2-40B4-BE49-F238E27FC236}">
                <a16:creationId xmlns:a16="http://schemas.microsoft.com/office/drawing/2014/main" id="{C5F28172-49B8-4AE1-8BEA-743A9917750B}"/>
              </a:ext>
            </a:extLst>
          </p:cNvPr>
          <p:cNvGraphicFramePr>
            <a:graphicFrameLocks noGrp="1"/>
          </p:cNvGraphicFramePr>
          <p:nvPr>
            <p:extLst>
              <p:ext uri="{D42A27DB-BD31-4B8C-83A1-F6EECF244321}">
                <p14:modId xmlns:p14="http://schemas.microsoft.com/office/powerpoint/2010/main" val="3892587332"/>
              </p:ext>
            </p:extLst>
          </p:nvPr>
        </p:nvGraphicFramePr>
        <p:xfrm>
          <a:off x="1290532" y="2742602"/>
          <a:ext cx="4913898" cy="1325563"/>
        </p:xfrm>
        <a:graphic>
          <a:graphicData uri="http://schemas.openxmlformats.org/drawingml/2006/table">
            <a:tbl>
              <a:tblPr firstRow="1" firstCol="1" bandRow="1">
                <a:tableStyleId>{21E4AEA4-8DFA-4A89-87EB-49C32662AFE0}</a:tableStyleId>
              </a:tblPr>
              <a:tblGrid>
                <a:gridCol w="983088">
                  <a:extLst>
                    <a:ext uri="{9D8B030D-6E8A-4147-A177-3AD203B41FA5}">
                      <a16:colId xmlns:a16="http://schemas.microsoft.com/office/drawing/2014/main" val="2677544242"/>
                    </a:ext>
                  </a:extLst>
                </a:gridCol>
                <a:gridCol w="1233482">
                  <a:extLst>
                    <a:ext uri="{9D8B030D-6E8A-4147-A177-3AD203B41FA5}">
                      <a16:colId xmlns:a16="http://schemas.microsoft.com/office/drawing/2014/main" val="2479624665"/>
                    </a:ext>
                  </a:extLst>
                </a:gridCol>
                <a:gridCol w="1278168">
                  <a:extLst>
                    <a:ext uri="{9D8B030D-6E8A-4147-A177-3AD203B41FA5}">
                      <a16:colId xmlns:a16="http://schemas.microsoft.com/office/drawing/2014/main" val="960615375"/>
                    </a:ext>
                  </a:extLst>
                </a:gridCol>
                <a:gridCol w="1419160">
                  <a:extLst>
                    <a:ext uri="{9D8B030D-6E8A-4147-A177-3AD203B41FA5}">
                      <a16:colId xmlns:a16="http://schemas.microsoft.com/office/drawing/2014/main" val="3490983216"/>
                    </a:ext>
                  </a:extLst>
                </a:gridCol>
              </a:tblGrid>
              <a:tr h="781724">
                <a:tc>
                  <a:txBody>
                    <a:bodyPr/>
                    <a:lstStyle/>
                    <a:p>
                      <a:pPr algn="ctr" rtl="0">
                        <a:lnSpc>
                          <a:spcPct val="107000"/>
                        </a:lnSpc>
                        <a:spcAft>
                          <a:spcPts val="0"/>
                        </a:spcAft>
                      </a:pPr>
                      <a:r>
                        <a:rPr lang="en-US" sz="2000">
                          <a:effectLst/>
                        </a:rPr>
                        <a:t>Layers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Hidden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Step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Iterations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326269"/>
                  </a:ext>
                </a:extLst>
              </a:tr>
              <a:tr h="543839">
                <a:tc>
                  <a:txBody>
                    <a:bodyPr/>
                    <a:lstStyle/>
                    <a:p>
                      <a:pPr algn="ctr" rtl="0">
                        <a:lnSpc>
                          <a:spcPct val="107000"/>
                        </a:lnSpc>
                        <a:spcAft>
                          <a:spcPts val="0"/>
                        </a:spcAft>
                      </a:pPr>
                      <a:r>
                        <a:rPr lang="en-US" sz="2000" dirty="0">
                          <a:solidFill>
                            <a:sysClr val="windowText" lastClr="000000"/>
                          </a:solidFill>
                          <a:effectLst/>
                        </a:rPr>
                        <a:t>2</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20000"/>
                        <a:lumOff val="80000"/>
                      </a:schemeClr>
                    </a:solidFill>
                  </a:tcPr>
                </a:tc>
                <a:tc>
                  <a:txBody>
                    <a:bodyPr/>
                    <a:lstStyle/>
                    <a:p>
                      <a:pPr algn="ctr" rtl="0">
                        <a:lnSpc>
                          <a:spcPct val="107000"/>
                        </a:lnSpc>
                        <a:spcAft>
                          <a:spcPts val="0"/>
                        </a:spcAft>
                      </a:pPr>
                      <a:r>
                        <a:rPr lang="en-US" sz="2000" b="1" dirty="0">
                          <a:effectLst/>
                        </a:rPr>
                        <a:t>12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1e-3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2500-3500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7976409"/>
                  </a:ext>
                </a:extLst>
              </a:tr>
            </a:tbl>
          </a:graphicData>
        </a:graphic>
      </p:graphicFrame>
      <p:pic>
        <p:nvPicPr>
          <p:cNvPr id="6" name="Image1">
            <a:extLst>
              <a:ext uri="{FF2B5EF4-FFF2-40B4-BE49-F238E27FC236}">
                <a16:creationId xmlns:a16="http://schemas.microsoft.com/office/drawing/2014/main" id="{596A5C57-FDA2-49B6-86AD-AFEB407D9020}"/>
              </a:ext>
            </a:extLst>
          </p:cNvPr>
          <p:cNvPicPr/>
          <p:nvPr/>
        </p:nvPicPr>
        <p:blipFill>
          <a:blip r:embed="rId3">
            <a:lum/>
            <a:alphaModFix/>
          </a:blip>
          <a:srcRect/>
          <a:stretch>
            <a:fillRect/>
          </a:stretch>
        </p:blipFill>
        <p:spPr>
          <a:xfrm>
            <a:off x="6731871" y="2910004"/>
            <a:ext cx="4781156" cy="3919890"/>
          </a:xfrm>
          <a:prstGeom prst="rect">
            <a:avLst/>
          </a:prstGeom>
        </p:spPr>
      </p:pic>
    </p:spTree>
    <p:extLst>
      <p:ext uri="{BB962C8B-B14F-4D97-AF65-F5344CB8AC3E}">
        <p14:creationId xmlns:p14="http://schemas.microsoft.com/office/powerpoint/2010/main" val="237030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112249"/>
            <a:ext cx="10515600" cy="1325563"/>
          </a:xfrm>
        </p:spPr>
        <p:txBody>
          <a:bodyPr/>
          <a:lstStyle/>
          <a:p>
            <a:pPr algn="ctr"/>
            <a:r>
              <a:rPr lang="he-IL" dirty="0">
                <a:latin typeface="Calibri" panose="020F0502020204030204" pitchFamily="34" charset="0"/>
                <a:cs typeface="Calibri" panose="020F0502020204030204" pitchFamily="34" charset="0"/>
              </a:rPr>
              <a:t>דיאגרמת בלוקים</a:t>
            </a:r>
          </a:p>
        </p:txBody>
      </p:sp>
      <p:graphicFrame>
        <p:nvGraphicFramePr>
          <p:cNvPr id="5" name="דיאגרמה 4">
            <a:extLst>
              <a:ext uri="{FF2B5EF4-FFF2-40B4-BE49-F238E27FC236}">
                <a16:creationId xmlns:a16="http://schemas.microsoft.com/office/drawing/2014/main" id="{DC9F471D-3485-4DC5-9385-8CC010C019B0}"/>
              </a:ext>
            </a:extLst>
          </p:cNvPr>
          <p:cNvGraphicFramePr/>
          <p:nvPr>
            <p:extLst>
              <p:ext uri="{D42A27DB-BD31-4B8C-83A1-F6EECF244321}">
                <p14:modId xmlns:p14="http://schemas.microsoft.com/office/powerpoint/2010/main" val="1621116646"/>
              </p:ext>
            </p:extLst>
          </p:nvPr>
        </p:nvGraphicFramePr>
        <p:xfrm>
          <a:off x="488461" y="696201"/>
          <a:ext cx="11215078" cy="6335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07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982FD-E27C-4F1C-BB39-3C990045F2C6}"/>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אימון על מטופל יחיד</a:t>
            </a:r>
          </a:p>
        </p:txBody>
      </p:sp>
      <p:sp>
        <p:nvSpPr>
          <p:cNvPr id="5" name="Content Placeholder 2">
            <a:extLst>
              <a:ext uri="{FF2B5EF4-FFF2-40B4-BE49-F238E27FC236}">
                <a16:creationId xmlns:a16="http://schemas.microsoft.com/office/drawing/2014/main" id="{BD50069E-5508-46B0-B6C4-242B5D9F72B6}"/>
              </a:ext>
            </a:extLst>
          </p:cNvPr>
          <p:cNvSpPr>
            <a:spLocks noGrp="1"/>
          </p:cNvSpPr>
          <p:nvPr>
            <p:ph idx="1"/>
          </p:nvPr>
        </p:nvSpPr>
        <p:spPr>
          <a:xfrm>
            <a:off x="838200" y="1193633"/>
            <a:ext cx="10269494" cy="1722987"/>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בתהליך האימון הרשת מקבלת כקלט סיגנלים מתואמים בזמן של </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ו-</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סיגנלים אלה מנורמלים ע"י </a:t>
            </a:r>
            <a:r>
              <a:rPr lang="en-US" dirty="0" err="1">
                <a:latin typeface="Calibri" panose="020F0502020204030204" pitchFamily="34" charset="0"/>
                <a:cs typeface="Calibri" panose="020F0502020204030204" pitchFamily="34" charset="0"/>
              </a:rPr>
              <a:t>MinMaxScaler</a:t>
            </a:r>
            <a:r>
              <a:rPr lang="he-IL" dirty="0">
                <a:latin typeface="Calibri" panose="020F0502020204030204" pitchFamily="34" charset="0"/>
                <a:cs typeface="Calibri" panose="020F0502020204030204" pitchFamily="34" charset="0"/>
              </a:rPr>
              <a:t> וסקיילרים אלה נשמרים כתוצאה בפונקציית האימון. הרשת ממשקלת את המשקולות שלה עפ"י </a:t>
            </a:r>
            <a:r>
              <a:rPr lang="en-US" dirty="0">
                <a:latin typeface="Calibri" panose="020F0502020204030204" pitchFamily="34" charset="0"/>
                <a:cs typeface="Calibri" panose="020F0502020204030204" pitchFamily="34" charset="0"/>
              </a:rPr>
              <a:t>stochastic gradient descent </a:t>
            </a:r>
            <a:r>
              <a:rPr lang="he-IL" dirty="0">
                <a:latin typeface="Calibri" panose="020F0502020204030204" pitchFamily="34" charset="0"/>
                <a:cs typeface="Calibri" panose="020F0502020204030204" pitchFamily="34" charset="0"/>
              </a:rPr>
              <a:t> ע"י </a:t>
            </a:r>
            <a:r>
              <a:rPr lang="en-US" dirty="0">
                <a:latin typeface="Calibri" panose="020F0502020204030204" pitchFamily="34" charset="0"/>
                <a:cs typeface="Calibri" panose="020F0502020204030204" pitchFamily="34" charset="0"/>
              </a:rPr>
              <a:t>Adam optimizer</a:t>
            </a:r>
            <a:r>
              <a:rPr lang="he-IL" dirty="0">
                <a:latin typeface="Calibri" panose="020F0502020204030204" pitchFamily="34" charset="0"/>
                <a:cs typeface="Calibri" panose="020F0502020204030204" pitchFamily="34" charset="0"/>
              </a:rPr>
              <a:t>. </a:t>
            </a:r>
          </a:p>
          <a:p>
            <a:pPr marL="0" indent="0">
              <a:buNone/>
            </a:pPr>
            <a:endParaRPr lang="he-IL" dirty="0">
              <a:cs typeface="Calibri" panose="020F0502020204030204" pitchFamily="34" charset="0"/>
            </a:endParaRPr>
          </a:p>
        </p:txBody>
      </p:sp>
      <p:sp>
        <p:nvSpPr>
          <p:cNvPr id="6" name="מלבן 5">
            <a:extLst>
              <a:ext uri="{FF2B5EF4-FFF2-40B4-BE49-F238E27FC236}">
                <a16:creationId xmlns:a16="http://schemas.microsoft.com/office/drawing/2014/main" id="{730CFA8F-7F59-4B13-8A93-F6DB563DC039}"/>
              </a:ext>
            </a:extLst>
          </p:cNvPr>
          <p:cNvSpPr/>
          <p:nvPr/>
        </p:nvSpPr>
        <p:spPr>
          <a:xfrm>
            <a:off x="173426" y="2538241"/>
            <a:ext cx="5108028" cy="4225159"/>
          </a:xfrm>
          <a:prstGeom prst="rect">
            <a:avLst/>
          </a:prstGeom>
          <a:blipFill rotWithShape="1">
            <a:blip r:embed="rId2">
              <a:lum/>
              <a:alphaModFix/>
            </a:blip>
            <a:srcRect/>
            <a:stretch>
              <a:fillRect l="-7000" r="-7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he-IL" dirty="0"/>
          </a:p>
        </p:txBody>
      </p:sp>
      <p:sp>
        <p:nvSpPr>
          <p:cNvPr id="7" name="Content Placeholder 2">
            <a:extLst>
              <a:ext uri="{FF2B5EF4-FFF2-40B4-BE49-F238E27FC236}">
                <a16:creationId xmlns:a16="http://schemas.microsoft.com/office/drawing/2014/main" id="{475EB834-6AF8-444F-9CE8-B5661B7DAC7D}"/>
              </a:ext>
            </a:extLst>
          </p:cNvPr>
          <p:cNvSpPr txBox="1">
            <a:spLocks/>
          </p:cNvSpPr>
          <p:nvPr/>
        </p:nvSpPr>
        <p:spPr>
          <a:xfrm>
            <a:off x="5465374" y="2822030"/>
            <a:ext cx="5666406" cy="3919889"/>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בעת כניסת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לביצוע </a:t>
            </a:r>
            <a:r>
              <a:rPr lang="en-US" dirty="0">
                <a:latin typeface="Calibri" panose="020F0502020204030204" pitchFamily="34" charset="0"/>
                <a:cs typeface="Calibri" panose="020F0502020204030204" pitchFamily="34" charset="0"/>
              </a:rPr>
              <a:t>test</a:t>
            </a:r>
            <a:r>
              <a:rPr lang="he-IL" dirty="0">
                <a:latin typeface="Calibri" panose="020F0502020204030204" pitchFamily="34" charset="0"/>
                <a:cs typeface="Calibri" panose="020F0502020204030204" pitchFamily="34" charset="0"/>
              </a:rPr>
              <a:t>, סיגנל זה מנורמל ע"י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בסט האימון, ופלט הרשת- סיגנל ה-</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המשוערך מנורמל עפ"י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אות זה באימון. זאת על מנת לדמות מצב אמיתי בזמן ריצה.</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הסבר על תצוגת הגרף בסיסטולי ודיאסטולי , אחוזונים</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על 2123847-10616 :</a:t>
            </a:r>
          </a:p>
          <a:p>
            <a:pPr marL="0" indent="0">
              <a:buFont typeface="Arial" panose="020B0604020202020204" pitchFamily="34" charset="0"/>
              <a:buNone/>
            </a:pPr>
            <a:endParaRPr lang="he-IL" dirty="0">
              <a:cs typeface="Calibri" panose="020F0502020204030204" pitchFamily="34" charset="0"/>
            </a:endParaRPr>
          </a:p>
        </p:txBody>
      </p:sp>
    </p:spTree>
    <p:extLst>
      <p:ext uri="{BB962C8B-B14F-4D97-AF65-F5344CB8AC3E}">
        <p14:creationId xmlns:p14="http://schemas.microsoft.com/office/powerpoint/2010/main" val="360454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759370" y="65571"/>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אותו מטופל</a:t>
            </a:r>
          </a:p>
        </p:txBody>
      </p:sp>
      <p:graphicFrame>
        <p:nvGraphicFramePr>
          <p:cNvPr id="2" name="דיאגרמה 1">
            <a:extLst>
              <a:ext uri="{FF2B5EF4-FFF2-40B4-BE49-F238E27FC236}">
                <a16:creationId xmlns:a16="http://schemas.microsoft.com/office/drawing/2014/main" id="{502C643C-CAE7-45EB-8AFA-1D2D8D53A542}"/>
              </a:ext>
            </a:extLst>
          </p:cNvPr>
          <p:cNvGraphicFramePr/>
          <p:nvPr>
            <p:extLst>
              <p:ext uri="{D42A27DB-BD31-4B8C-83A1-F6EECF244321}">
                <p14:modId xmlns:p14="http://schemas.microsoft.com/office/powerpoint/2010/main" val="2722388644"/>
              </p:ext>
            </p:extLst>
          </p:nvPr>
        </p:nvGraphicFramePr>
        <p:xfrm>
          <a:off x="250874" y="621829"/>
          <a:ext cx="11690252" cy="5871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14">
            <a:extLst>
              <a:ext uri="{FF2B5EF4-FFF2-40B4-BE49-F238E27FC236}">
                <a16:creationId xmlns:a16="http://schemas.microsoft.com/office/drawing/2014/main" id="{490A44B2-DAA0-42FD-85BA-676EEE787A00}"/>
              </a:ext>
            </a:extLst>
          </p:cNvPr>
          <p:cNvPicPr/>
          <p:nvPr/>
        </p:nvPicPr>
        <p:blipFill>
          <a:blip r:embed="rId8">
            <a:lum/>
            <a:alphaModFix/>
          </a:blip>
          <a:srcRect/>
          <a:stretch>
            <a:fillRect/>
          </a:stretch>
        </p:blipFill>
        <p:spPr>
          <a:xfrm>
            <a:off x="9254365" y="4661358"/>
            <a:ext cx="2891719" cy="2165109"/>
          </a:xfrm>
          <a:prstGeom prst="rect">
            <a:avLst/>
          </a:prstGeom>
        </p:spPr>
      </p:pic>
      <p:pic>
        <p:nvPicPr>
          <p:cNvPr id="6" name="Image13">
            <a:extLst>
              <a:ext uri="{FF2B5EF4-FFF2-40B4-BE49-F238E27FC236}">
                <a16:creationId xmlns:a16="http://schemas.microsoft.com/office/drawing/2014/main" id="{277BCAE1-B8A5-40DC-934B-918C8C96F69C}"/>
              </a:ext>
            </a:extLst>
          </p:cNvPr>
          <p:cNvPicPr/>
          <p:nvPr/>
        </p:nvPicPr>
        <p:blipFill>
          <a:blip r:embed="rId9">
            <a:lum/>
            <a:alphaModFix/>
          </a:blip>
          <a:srcRect/>
          <a:stretch>
            <a:fillRect/>
          </a:stretch>
        </p:blipFill>
        <p:spPr>
          <a:xfrm>
            <a:off x="6204986" y="4661358"/>
            <a:ext cx="2891719" cy="2196642"/>
          </a:xfrm>
          <a:prstGeom prst="rect">
            <a:avLst/>
          </a:prstGeom>
        </p:spPr>
      </p:pic>
      <p:pic>
        <p:nvPicPr>
          <p:cNvPr id="8" name="Image20">
            <a:extLst>
              <a:ext uri="{FF2B5EF4-FFF2-40B4-BE49-F238E27FC236}">
                <a16:creationId xmlns:a16="http://schemas.microsoft.com/office/drawing/2014/main" id="{0EE37FA1-85A8-4BE5-A06E-CC3F8A7DF102}"/>
              </a:ext>
            </a:extLst>
          </p:cNvPr>
          <p:cNvPicPr/>
          <p:nvPr/>
        </p:nvPicPr>
        <p:blipFill>
          <a:blip r:embed="rId10">
            <a:lum/>
            <a:alphaModFix/>
          </a:blip>
          <a:srcRect/>
          <a:stretch>
            <a:fillRect/>
          </a:stretch>
        </p:blipFill>
        <p:spPr>
          <a:xfrm>
            <a:off x="3174126" y="4675118"/>
            <a:ext cx="2891719" cy="2196642"/>
          </a:xfrm>
          <a:prstGeom prst="rect">
            <a:avLst/>
          </a:prstGeom>
        </p:spPr>
      </p:pic>
      <p:pic>
        <p:nvPicPr>
          <p:cNvPr id="9" name="Image16">
            <a:extLst>
              <a:ext uri="{FF2B5EF4-FFF2-40B4-BE49-F238E27FC236}">
                <a16:creationId xmlns:a16="http://schemas.microsoft.com/office/drawing/2014/main" id="{96EF0D82-D5E9-4827-B1D9-6A3D30AD69BE}"/>
              </a:ext>
            </a:extLst>
          </p:cNvPr>
          <p:cNvPicPr/>
          <p:nvPr/>
        </p:nvPicPr>
        <p:blipFill>
          <a:blip r:embed="rId11">
            <a:lum/>
            <a:alphaModFix/>
          </a:blip>
          <a:srcRect/>
          <a:stretch>
            <a:fillRect/>
          </a:stretch>
        </p:blipFill>
        <p:spPr>
          <a:xfrm>
            <a:off x="172045" y="4619935"/>
            <a:ext cx="2891719" cy="2236059"/>
          </a:xfrm>
          <a:prstGeom prst="rect">
            <a:avLst/>
          </a:prstGeom>
        </p:spPr>
      </p:pic>
    </p:spTree>
    <p:extLst>
      <p:ext uri="{BB962C8B-B14F-4D97-AF65-F5344CB8AC3E}">
        <p14:creationId xmlns:p14="http://schemas.microsoft.com/office/powerpoint/2010/main" val="341116653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3951</TotalTime>
  <Words>1054</Words>
  <Application>Microsoft Office PowerPoint</Application>
  <PresentationFormat>מסך רחב</PresentationFormat>
  <Paragraphs>94</Paragraphs>
  <Slides>16</Slides>
  <Notes>5</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16</vt:i4>
      </vt:variant>
    </vt:vector>
  </HeadingPairs>
  <TitlesOfParts>
    <vt:vector size="21" baseType="lpstr">
      <vt:lpstr>Arial</vt:lpstr>
      <vt:lpstr>Calibri</vt:lpstr>
      <vt:lpstr>Calibri Light</vt:lpstr>
      <vt:lpstr>Courier New</vt:lpstr>
      <vt:lpstr>ערכת נושא Office</vt:lpstr>
      <vt:lpstr>שערוך לחץ דם  באמצעות למידה עמוקה</vt:lpstr>
      <vt:lpstr>מטרת הפרויקט</vt:lpstr>
      <vt:lpstr>מאגר הנתונים שברשותנו</vt:lpstr>
      <vt:lpstr>מצגת של PowerPoint‏</vt:lpstr>
      <vt:lpstr>הרשת שלנו</vt:lpstr>
      <vt:lpstr>הרשת שלנו</vt:lpstr>
      <vt:lpstr>דיאגרמת בלוקים</vt:lpstr>
      <vt:lpstr>אימון על מטופל יחיד</vt:lpstr>
      <vt:lpstr>תוצאות טסט על אותו מטופל</vt:lpstr>
      <vt:lpstr>למידת פיזיולוגיה של מטופל – שערוך לעבר</vt:lpstr>
      <vt:lpstr>תוצאות טסט על מטופל אחר</vt:lpstr>
      <vt:lpstr>האלגוריתם שפיתחנו</vt:lpstr>
      <vt:lpstr>האלגוריתם שפיתחנו</vt:lpstr>
      <vt:lpstr>חסרונות</vt:lpstr>
      <vt:lpstr>הצעות למחקרי המשך</vt:lpstr>
      <vt:lpstr>תודה על ההקשבה!  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שערוך לחץ דם  באמצעות למידה עמוקה</dc:title>
  <dc:creator>Shirili Shelef</dc:creator>
  <cp:lastModifiedBy>Shirili Shelef</cp:lastModifiedBy>
  <cp:revision>98</cp:revision>
  <dcterms:created xsi:type="dcterms:W3CDTF">2019-12-12T17:34:15Z</dcterms:created>
  <dcterms:modified xsi:type="dcterms:W3CDTF">2019-12-17T20:16:04Z</dcterms:modified>
</cp:coreProperties>
</file>