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8"/>
  </p:notesMasterIdLst>
  <p:sldIdLst>
    <p:sldId id="257" r:id="rId2"/>
    <p:sldId id="261" r:id="rId3"/>
    <p:sldId id="267" r:id="rId4"/>
    <p:sldId id="256" r:id="rId5"/>
    <p:sldId id="283" r:id="rId6"/>
    <p:sldId id="274" r:id="rId7"/>
    <p:sldId id="275" r:id="rId8"/>
    <p:sldId id="280" r:id="rId9"/>
    <p:sldId id="268" r:id="rId10"/>
    <p:sldId id="281" r:id="rId11"/>
    <p:sldId id="276" r:id="rId12"/>
    <p:sldId id="277" r:id="rId13"/>
    <p:sldId id="282" r:id="rId14"/>
    <p:sldId id="278" r:id="rId15"/>
    <p:sldId id="279" r:id="rId16"/>
    <p:sldId id="266"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00" autoAdjust="0"/>
    <p:restoredTop sz="89628" autoAdjust="0"/>
  </p:normalViewPr>
  <p:slideViewPr>
    <p:cSldViewPr snapToGrid="0">
      <p:cViewPr varScale="1">
        <p:scale>
          <a:sx n="54" d="100"/>
          <a:sy n="54" d="100"/>
        </p:scale>
        <p:origin x="11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ata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ata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E22302-BF8C-42CC-932A-05D2F5BBCAF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pPr rtl="1"/>
          <a:endParaRPr lang="he-IL"/>
        </a:p>
      </dgm:t>
    </dgm:pt>
    <dgm:pt modelId="{4D31A2CA-F70C-4D63-B9F0-A9D5B975E078}">
      <dgm:prSet phldrT="[טקסט]" custT="1"/>
      <dgm:spPr/>
      <dgm:t>
        <a:bodyPr/>
        <a:lstStyle/>
        <a:p>
          <a:pPr rtl="0"/>
          <a:r>
            <a:rPr lang="en-US" sz="2400" b="1" dirty="0">
              <a:latin typeface="+mj-lt"/>
            </a:rPr>
            <a:t>Synthetic signals</a:t>
          </a:r>
          <a:endParaRPr lang="he-IL" sz="2400" b="1" dirty="0">
            <a:latin typeface="+mj-lt"/>
          </a:endParaRPr>
        </a:p>
      </dgm:t>
    </dgm:pt>
    <dgm:pt modelId="{9FF3052E-9CDF-42EE-9851-C5843348E770}" type="parTrans" cxnId="{1109402B-899C-461E-95E9-CC32A100CB85}">
      <dgm:prSet/>
      <dgm:spPr/>
      <dgm:t>
        <a:bodyPr/>
        <a:lstStyle/>
        <a:p>
          <a:pPr rtl="1"/>
          <a:endParaRPr lang="he-IL">
            <a:latin typeface="+mj-lt"/>
          </a:endParaRPr>
        </a:p>
      </dgm:t>
    </dgm:pt>
    <dgm:pt modelId="{1816C606-A786-4644-B401-C042796A6B15}" type="sibTrans" cxnId="{1109402B-899C-461E-95E9-CC32A100CB85}">
      <dgm:prSet/>
      <dgm:spPr/>
      <dgm:t>
        <a:bodyPr/>
        <a:lstStyle/>
        <a:p>
          <a:pPr rtl="1"/>
          <a:endParaRPr lang="he-IL">
            <a:latin typeface="+mj-lt"/>
          </a:endParaRPr>
        </a:p>
      </dgm:t>
    </dgm:pt>
    <dgm:pt modelId="{ACCE434E-CACA-4F3F-9A57-18C29A93250E}">
      <dgm:prSet phldrT="[טקסט]"/>
      <dgm:spPr/>
      <dgm:t>
        <a:bodyPr/>
        <a:lstStyle/>
        <a:p>
          <a:pPr rtl="0"/>
          <a:r>
            <a:rPr lang="en-US" dirty="0">
              <a:latin typeface="+mj-lt"/>
            </a:rPr>
            <a:t>Sanity check</a:t>
          </a:r>
          <a:endParaRPr lang="he-IL" dirty="0">
            <a:latin typeface="+mj-lt"/>
          </a:endParaRPr>
        </a:p>
      </dgm:t>
    </dgm:pt>
    <dgm:pt modelId="{D54DA723-BA27-4A8C-8126-A956D62245AF}" type="parTrans" cxnId="{78B5783E-EE78-41DC-9FE6-549028C2B57D}">
      <dgm:prSet/>
      <dgm:spPr/>
      <dgm:t>
        <a:bodyPr/>
        <a:lstStyle/>
        <a:p>
          <a:pPr rtl="1"/>
          <a:endParaRPr lang="he-IL">
            <a:latin typeface="+mj-lt"/>
          </a:endParaRPr>
        </a:p>
      </dgm:t>
    </dgm:pt>
    <dgm:pt modelId="{B50856CF-B673-4503-B8A9-DE4D68DC878C}" type="sibTrans" cxnId="{78B5783E-EE78-41DC-9FE6-549028C2B57D}">
      <dgm:prSet/>
      <dgm:spPr/>
      <dgm:t>
        <a:bodyPr/>
        <a:lstStyle/>
        <a:p>
          <a:pPr rtl="1"/>
          <a:endParaRPr lang="he-IL">
            <a:latin typeface="+mj-lt"/>
          </a:endParaRPr>
        </a:p>
      </dgm:t>
    </dgm:pt>
    <dgm:pt modelId="{326EA3C1-F224-4AF7-A182-93900C81B480}">
      <dgm:prSet phldrT="[טקסט]" custT="1"/>
      <dgm:spPr/>
      <dgm:t>
        <a:bodyPr/>
        <a:lstStyle/>
        <a:p>
          <a:pPr rtl="0"/>
          <a:r>
            <a:rPr lang="en-US" sz="2400" b="1" dirty="0">
              <a:latin typeface="+mj-lt"/>
            </a:rPr>
            <a:t>Getting familiar with the data</a:t>
          </a:r>
          <a:endParaRPr lang="he-IL" sz="2400" b="1" dirty="0">
            <a:latin typeface="+mj-lt"/>
          </a:endParaRPr>
        </a:p>
      </dgm:t>
    </dgm:pt>
    <dgm:pt modelId="{029E9FBC-B777-48FD-8EA6-BF098343AE3B}" type="parTrans" cxnId="{25DA562B-73F6-4305-BFA5-681E88929EB8}">
      <dgm:prSet/>
      <dgm:spPr/>
      <dgm:t>
        <a:bodyPr/>
        <a:lstStyle/>
        <a:p>
          <a:pPr rtl="1"/>
          <a:endParaRPr lang="he-IL">
            <a:latin typeface="+mj-lt"/>
          </a:endParaRPr>
        </a:p>
      </dgm:t>
    </dgm:pt>
    <dgm:pt modelId="{D769F9A5-41E9-45AF-8122-A4CF20915776}" type="sibTrans" cxnId="{25DA562B-73F6-4305-BFA5-681E88929EB8}">
      <dgm:prSet/>
      <dgm:spPr/>
      <dgm:t>
        <a:bodyPr/>
        <a:lstStyle/>
        <a:p>
          <a:pPr rtl="1"/>
          <a:endParaRPr lang="he-IL">
            <a:latin typeface="+mj-lt"/>
          </a:endParaRPr>
        </a:p>
      </dgm:t>
    </dgm:pt>
    <dgm:pt modelId="{223E9CE4-9B38-4960-AB85-AAEE3BB92E0E}">
      <dgm:prSet phldrT="[טקסט]" custT="1"/>
      <dgm:spPr/>
      <dgm:t>
        <a:bodyPr/>
        <a:lstStyle/>
        <a:p>
          <a:pPr algn="l" rtl="1"/>
          <a:r>
            <a:rPr lang="en-US" sz="2400" b="1" dirty="0">
              <a:latin typeface="+mj-lt"/>
            </a:rPr>
            <a:t>ECG, PPG, RI</a:t>
          </a:r>
          <a:endParaRPr lang="he-IL" sz="2400" b="1" dirty="0">
            <a:latin typeface="+mj-lt"/>
          </a:endParaRPr>
        </a:p>
      </dgm:t>
    </dgm:pt>
    <dgm:pt modelId="{097D076C-DF1B-4ABC-8672-4B53A5F7640F}" type="parTrans" cxnId="{0AB75C0D-D68E-436C-A225-32BA5DBD8F52}">
      <dgm:prSet/>
      <dgm:spPr/>
      <dgm:t>
        <a:bodyPr/>
        <a:lstStyle/>
        <a:p>
          <a:pPr rtl="1"/>
          <a:endParaRPr lang="he-IL">
            <a:latin typeface="+mj-lt"/>
          </a:endParaRPr>
        </a:p>
      </dgm:t>
    </dgm:pt>
    <dgm:pt modelId="{CF4B7265-86FD-4F7A-A2BF-EE4D5D60B5DE}" type="sibTrans" cxnId="{0AB75C0D-D68E-436C-A225-32BA5DBD8F52}">
      <dgm:prSet/>
      <dgm:spPr/>
      <dgm:t>
        <a:bodyPr/>
        <a:lstStyle/>
        <a:p>
          <a:pPr rtl="1"/>
          <a:endParaRPr lang="he-IL">
            <a:latin typeface="+mj-lt"/>
          </a:endParaRPr>
        </a:p>
      </dgm:t>
    </dgm:pt>
    <dgm:pt modelId="{47C5C50F-8B59-4F5D-B94F-99CBD9205178}">
      <dgm:prSet phldrT="[טקסט]"/>
      <dgm:spPr/>
      <dgm:t>
        <a:bodyPr/>
        <a:lstStyle/>
        <a:p>
          <a:pPr rtl="0"/>
          <a:r>
            <a:rPr lang="en-US" dirty="0">
              <a:latin typeface="+mj-lt"/>
            </a:rPr>
            <a:t>Adapting the code to 4 signals</a:t>
          </a:r>
          <a:endParaRPr lang="he-IL" dirty="0">
            <a:latin typeface="+mj-lt"/>
          </a:endParaRPr>
        </a:p>
      </dgm:t>
    </dgm:pt>
    <dgm:pt modelId="{53A3FCAF-60C2-4823-BD9A-49EBA8B8B6F6}" type="parTrans" cxnId="{CE7BD90D-A520-4E1C-BC56-0DAA8DFA05B4}">
      <dgm:prSet/>
      <dgm:spPr/>
      <dgm:t>
        <a:bodyPr/>
        <a:lstStyle/>
        <a:p>
          <a:pPr rtl="1"/>
          <a:endParaRPr lang="he-IL">
            <a:latin typeface="+mj-lt"/>
          </a:endParaRPr>
        </a:p>
      </dgm:t>
    </dgm:pt>
    <dgm:pt modelId="{5184D4E9-45AA-45F6-A408-D1A93C55DC1F}" type="sibTrans" cxnId="{CE7BD90D-A520-4E1C-BC56-0DAA8DFA05B4}">
      <dgm:prSet/>
      <dgm:spPr/>
      <dgm:t>
        <a:bodyPr/>
        <a:lstStyle/>
        <a:p>
          <a:pPr rtl="1"/>
          <a:endParaRPr lang="he-IL">
            <a:latin typeface="+mj-lt"/>
          </a:endParaRPr>
        </a:p>
      </dgm:t>
    </dgm:pt>
    <dgm:pt modelId="{86FA50F9-BC42-43C7-B32D-5443B66EEBD1}">
      <dgm:prSet/>
      <dgm:spPr/>
      <dgm:t>
        <a:bodyPr/>
        <a:lstStyle/>
        <a:p>
          <a:pPr rtl="0"/>
          <a:r>
            <a:rPr lang="en-US" dirty="0">
              <a:latin typeface="+mj-lt"/>
            </a:rPr>
            <a:t>Abandon ECG, RI</a:t>
          </a:r>
          <a:endParaRPr lang="he-IL" dirty="0">
            <a:latin typeface="+mj-lt"/>
          </a:endParaRPr>
        </a:p>
      </dgm:t>
    </dgm:pt>
    <dgm:pt modelId="{6D572DF9-0480-47C8-90F9-FB8468CC1E79}" type="parTrans" cxnId="{86C37D17-2BC4-4E9E-97FF-3BA34FC85ACF}">
      <dgm:prSet/>
      <dgm:spPr/>
      <dgm:t>
        <a:bodyPr/>
        <a:lstStyle/>
        <a:p>
          <a:pPr rtl="1"/>
          <a:endParaRPr lang="he-IL">
            <a:latin typeface="+mj-lt"/>
          </a:endParaRPr>
        </a:p>
      </dgm:t>
    </dgm:pt>
    <dgm:pt modelId="{A47F2CCA-E549-4267-97D4-A5AF0C9D36A1}" type="sibTrans" cxnId="{86C37D17-2BC4-4E9E-97FF-3BA34FC85ACF}">
      <dgm:prSet/>
      <dgm:spPr/>
      <dgm:t>
        <a:bodyPr/>
        <a:lstStyle/>
        <a:p>
          <a:pPr rtl="1"/>
          <a:endParaRPr lang="he-IL">
            <a:latin typeface="+mj-lt"/>
          </a:endParaRPr>
        </a:p>
      </dgm:t>
    </dgm:pt>
    <dgm:pt modelId="{C71AB2B8-12F3-46D1-8C4D-52C665459080}">
      <dgm:prSet custT="1"/>
      <dgm:spPr/>
      <dgm:t>
        <a:bodyPr/>
        <a:lstStyle/>
        <a:p>
          <a:pPr algn="l" rtl="1"/>
          <a:r>
            <a:rPr lang="en-US" sz="2400" b="1" dirty="0">
              <a:latin typeface="+mj-lt"/>
            </a:rPr>
            <a:t>Only PPG</a:t>
          </a:r>
          <a:endParaRPr lang="he-IL" sz="2400" b="1" dirty="0">
            <a:latin typeface="+mj-lt"/>
          </a:endParaRPr>
        </a:p>
      </dgm:t>
    </dgm:pt>
    <dgm:pt modelId="{18DBC408-071E-4399-86BF-61674EFFC623}" type="parTrans" cxnId="{2CDB0427-A746-4661-B2CB-801C1478FC62}">
      <dgm:prSet/>
      <dgm:spPr/>
      <dgm:t>
        <a:bodyPr/>
        <a:lstStyle/>
        <a:p>
          <a:pPr rtl="1"/>
          <a:endParaRPr lang="he-IL">
            <a:latin typeface="+mj-lt"/>
          </a:endParaRPr>
        </a:p>
      </dgm:t>
    </dgm:pt>
    <dgm:pt modelId="{F881BF4C-C556-4936-ABC5-F3BC5B0AE909}" type="sibTrans" cxnId="{2CDB0427-A746-4661-B2CB-801C1478FC62}">
      <dgm:prSet/>
      <dgm:spPr/>
      <dgm:t>
        <a:bodyPr/>
        <a:lstStyle/>
        <a:p>
          <a:pPr rtl="1"/>
          <a:endParaRPr lang="he-IL">
            <a:latin typeface="+mj-lt"/>
          </a:endParaRPr>
        </a:p>
      </dgm:t>
    </dgm:pt>
    <dgm:pt modelId="{71BEAFEF-073C-45F6-936D-619E8994E06A}">
      <dgm:prSet/>
      <dgm:spPr/>
      <dgm:t>
        <a:bodyPr/>
        <a:lstStyle/>
        <a:p>
          <a:pPr rtl="0"/>
          <a:r>
            <a:rPr lang="en-US" dirty="0">
              <a:latin typeface="+mj-lt"/>
            </a:rPr>
            <a:t>Optimizing the NN</a:t>
          </a:r>
          <a:endParaRPr lang="he-IL" dirty="0">
            <a:latin typeface="+mj-lt"/>
          </a:endParaRPr>
        </a:p>
      </dgm:t>
    </dgm:pt>
    <dgm:pt modelId="{4AD615B2-C6A2-4AFB-9D72-10563C92FF09}" type="parTrans" cxnId="{1CA02F6D-F30E-4997-8D69-A59A34FF891D}">
      <dgm:prSet/>
      <dgm:spPr/>
      <dgm:t>
        <a:bodyPr/>
        <a:lstStyle/>
        <a:p>
          <a:pPr rtl="1"/>
          <a:endParaRPr lang="he-IL">
            <a:latin typeface="+mj-lt"/>
          </a:endParaRPr>
        </a:p>
      </dgm:t>
    </dgm:pt>
    <dgm:pt modelId="{B96B8BDE-07E4-4E1B-83C3-F605F610B3BF}" type="sibTrans" cxnId="{1CA02F6D-F30E-4997-8D69-A59A34FF891D}">
      <dgm:prSet/>
      <dgm:spPr/>
      <dgm:t>
        <a:bodyPr/>
        <a:lstStyle/>
        <a:p>
          <a:pPr rtl="1"/>
          <a:endParaRPr lang="he-IL">
            <a:latin typeface="+mj-lt"/>
          </a:endParaRPr>
        </a:p>
      </dgm:t>
    </dgm:pt>
    <dgm:pt modelId="{3B261454-906E-4113-8C05-F6F1A576D293}">
      <dgm:prSet/>
      <dgm:spPr/>
      <dgm:t>
        <a:bodyPr/>
        <a:lstStyle/>
        <a:p>
          <a:pPr rtl="0"/>
          <a:r>
            <a:rPr lang="en-US" dirty="0">
              <a:latin typeface="+mj-lt"/>
            </a:rPr>
            <a:t>Choosing patients</a:t>
          </a:r>
          <a:endParaRPr lang="he-IL" dirty="0">
            <a:latin typeface="+mj-lt"/>
          </a:endParaRPr>
        </a:p>
      </dgm:t>
    </dgm:pt>
    <dgm:pt modelId="{333526E9-DFE2-4991-91F0-C119D2731477}" type="parTrans" cxnId="{6BDD6C94-D822-4D9E-9F46-F8534DA853F7}">
      <dgm:prSet/>
      <dgm:spPr/>
      <dgm:t>
        <a:bodyPr/>
        <a:lstStyle/>
        <a:p>
          <a:pPr rtl="1"/>
          <a:endParaRPr lang="he-IL">
            <a:latin typeface="+mj-lt"/>
          </a:endParaRPr>
        </a:p>
      </dgm:t>
    </dgm:pt>
    <dgm:pt modelId="{D9F88AC1-DF9B-47DD-9BA8-F102EFB8897A}" type="sibTrans" cxnId="{6BDD6C94-D822-4D9E-9F46-F8534DA853F7}">
      <dgm:prSet/>
      <dgm:spPr/>
      <dgm:t>
        <a:bodyPr/>
        <a:lstStyle/>
        <a:p>
          <a:pPr rtl="1"/>
          <a:endParaRPr lang="he-IL">
            <a:latin typeface="+mj-lt"/>
          </a:endParaRPr>
        </a:p>
      </dgm:t>
    </dgm:pt>
    <dgm:pt modelId="{FA473C2D-7568-41E2-93CA-D93FC28D3663}">
      <dgm:prSet/>
      <dgm:spPr/>
      <dgm:t>
        <a:bodyPr/>
        <a:lstStyle/>
        <a:p>
          <a:pPr rtl="0"/>
          <a:r>
            <a:rPr lang="en-US" dirty="0">
              <a:latin typeface="+mj-lt"/>
            </a:rPr>
            <a:t>Tests on self</a:t>
          </a:r>
          <a:endParaRPr lang="he-IL" dirty="0">
            <a:latin typeface="+mj-lt"/>
          </a:endParaRPr>
        </a:p>
      </dgm:t>
    </dgm:pt>
    <dgm:pt modelId="{EA8F1A22-C4EF-462B-AE43-C968020726A0}" type="parTrans" cxnId="{210D4CF6-B5C6-4B49-ADBA-1B243954C759}">
      <dgm:prSet/>
      <dgm:spPr/>
      <dgm:t>
        <a:bodyPr/>
        <a:lstStyle/>
        <a:p>
          <a:pPr rtl="1"/>
          <a:endParaRPr lang="he-IL">
            <a:latin typeface="+mj-lt"/>
          </a:endParaRPr>
        </a:p>
      </dgm:t>
    </dgm:pt>
    <dgm:pt modelId="{9869F52D-09F9-4307-A934-E88A73BFF61A}" type="sibTrans" cxnId="{210D4CF6-B5C6-4B49-ADBA-1B243954C759}">
      <dgm:prSet/>
      <dgm:spPr/>
      <dgm:t>
        <a:bodyPr/>
        <a:lstStyle/>
        <a:p>
          <a:pPr rtl="1"/>
          <a:endParaRPr lang="he-IL">
            <a:latin typeface="+mj-lt"/>
          </a:endParaRPr>
        </a:p>
      </dgm:t>
    </dgm:pt>
    <dgm:pt modelId="{068754C9-B237-4BB7-AE81-5514EBCFF339}">
      <dgm:prSet phldrT="[טקסט]"/>
      <dgm:spPr/>
      <dgm:t>
        <a:bodyPr/>
        <a:lstStyle/>
        <a:p>
          <a:pPr rtl="0"/>
          <a:r>
            <a:rPr lang="en-US" dirty="0">
              <a:latin typeface="+mj-lt"/>
            </a:rPr>
            <a:t>Eliminate noise segments</a:t>
          </a:r>
          <a:endParaRPr lang="he-IL" dirty="0">
            <a:latin typeface="+mj-lt"/>
          </a:endParaRPr>
        </a:p>
      </dgm:t>
    </dgm:pt>
    <dgm:pt modelId="{811AA306-9B63-4D48-8336-2BF956426BAB}" type="sibTrans" cxnId="{087C4227-C17D-4E83-8E6A-9F1CE0B1E08C}">
      <dgm:prSet/>
      <dgm:spPr/>
      <dgm:t>
        <a:bodyPr/>
        <a:lstStyle/>
        <a:p>
          <a:pPr rtl="1"/>
          <a:endParaRPr lang="he-IL">
            <a:latin typeface="+mj-lt"/>
          </a:endParaRPr>
        </a:p>
      </dgm:t>
    </dgm:pt>
    <dgm:pt modelId="{C04A7D7D-E7B3-4056-B331-22A88D37ACC9}" type="parTrans" cxnId="{087C4227-C17D-4E83-8E6A-9F1CE0B1E08C}">
      <dgm:prSet/>
      <dgm:spPr/>
      <dgm:t>
        <a:bodyPr/>
        <a:lstStyle/>
        <a:p>
          <a:pPr rtl="1"/>
          <a:endParaRPr lang="he-IL">
            <a:latin typeface="+mj-lt"/>
          </a:endParaRPr>
        </a:p>
      </dgm:t>
    </dgm:pt>
    <dgm:pt modelId="{13083CE6-8530-4621-9543-D637955EDD30}">
      <dgm:prSet phldrT="[טקסט]"/>
      <dgm:spPr/>
      <dgm:t>
        <a:bodyPr/>
        <a:lstStyle/>
        <a:p>
          <a:pPr rtl="0"/>
          <a:r>
            <a:rPr lang="en-US" dirty="0">
              <a:latin typeface="+mj-lt"/>
            </a:rPr>
            <a:t>Writing the basic code</a:t>
          </a:r>
          <a:endParaRPr lang="he-IL" dirty="0">
            <a:latin typeface="+mj-lt"/>
          </a:endParaRPr>
        </a:p>
      </dgm:t>
    </dgm:pt>
    <dgm:pt modelId="{F628693C-895F-4548-B00C-521B990BC306}" type="parTrans" cxnId="{BB12EC49-9630-4D7C-AF35-F621B82A74A6}">
      <dgm:prSet/>
      <dgm:spPr/>
      <dgm:t>
        <a:bodyPr/>
        <a:lstStyle/>
        <a:p>
          <a:pPr rtl="1"/>
          <a:endParaRPr lang="he-IL"/>
        </a:p>
      </dgm:t>
    </dgm:pt>
    <dgm:pt modelId="{998A1DCC-4DB0-4AF0-B5C2-F3BBC31433ED}" type="sibTrans" cxnId="{BB12EC49-9630-4D7C-AF35-F621B82A74A6}">
      <dgm:prSet/>
      <dgm:spPr/>
      <dgm:t>
        <a:bodyPr/>
        <a:lstStyle/>
        <a:p>
          <a:pPr rtl="1"/>
          <a:endParaRPr lang="he-IL"/>
        </a:p>
      </dgm:t>
    </dgm:pt>
    <dgm:pt modelId="{3C50D25F-3785-4A56-B892-DDFE966A7BBB}">
      <dgm:prSet/>
      <dgm:spPr/>
      <dgm:t>
        <a:bodyPr/>
        <a:lstStyle/>
        <a:p>
          <a:pPr rtl="0"/>
          <a:r>
            <a:rPr lang="en-US" dirty="0">
              <a:latin typeface="+mj-lt"/>
            </a:rPr>
            <a:t>Tests on others</a:t>
          </a:r>
          <a:endParaRPr lang="he-IL" dirty="0">
            <a:latin typeface="+mj-lt"/>
          </a:endParaRPr>
        </a:p>
      </dgm:t>
    </dgm:pt>
    <dgm:pt modelId="{28C972DF-B973-48DD-BD18-53F5183B3F13}" type="parTrans" cxnId="{EA46390D-7A7E-4108-BB02-923A68ABF74B}">
      <dgm:prSet/>
      <dgm:spPr/>
      <dgm:t>
        <a:bodyPr/>
        <a:lstStyle/>
        <a:p>
          <a:pPr rtl="1"/>
          <a:endParaRPr lang="he-IL"/>
        </a:p>
      </dgm:t>
    </dgm:pt>
    <dgm:pt modelId="{E8F77BFD-245A-4B96-A66D-9B11ED2ADDEF}" type="sibTrans" cxnId="{EA46390D-7A7E-4108-BB02-923A68ABF74B}">
      <dgm:prSet/>
      <dgm:spPr/>
      <dgm:t>
        <a:bodyPr/>
        <a:lstStyle/>
        <a:p>
          <a:pPr rtl="1"/>
          <a:endParaRPr lang="he-IL"/>
        </a:p>
      </dgm:t>
    </dgm:pt>
    <dgm:pt modelId="{50959D65-B596-48C7-8674-5CA7C51E7DB8}" type="pres">
      <dgm:prSet presAssocID="{64E22302-BF8C-42CC-932A-05D2F5BBCAF2}" presName="linearFlow" presStyleCnt="0">
        <dgm:presLayoutVars>
          <dgm:dir/>
          <dgm:animLvl val="lvl"/>
          <dgm:resizeHandles val="exact"/>
        </dgm:presLayoutVars>
      </dgm:prSet>
      <dgm:spPr/>
    </dgm:pt>
    <dgm:pt modelId="{5F990CDF-6330-43D1-ADC2-B69034D7EDF2}" type="pres">
      <dgm:prSet presAssocID="{4D31A2CA-F70C-4D63-B9F0-A9D5B975E078}" presName="composite" presStyleCnt="0"/>
      <dgm:spPr/>
    </dgm:pt>
    <dgm:pt modelId="{1F5240CB-1643-44D5-974D-6B366452A22E}" type="pres">
      <dgm:prSet presAssocID="{4D31A2CA-F70C-4D63-B9F0-A9D5B975E078}" presName="parTx" presStyleLbl="node1" presStyleIdx="0" presStyleCnt="4">
        <dgm:presLayoutVars>
          <dgm:chMax val="0"/>
          <dgm:chPref val="0"/>
          <dgm:bulletEnabled val="1"/>
        </dgm:presLayoutVars>
      </dgm:prSet>
      <dgm:spPr/>
    </dgm:pt>
    <dgm:pt modelId="{2B4CCA49-DA64-4CC2-BDAB-62DFDC1EA95E}" type="pres">
      <dgm:prSet presAssocID="{4D31A2CA-F70C-4D63-B9F0-A9D5B975E078}" presName="parSh" presStyleLbl="node1" presStyleIdx="0" presStyleCnt="4" custScaleY="196189"/>
      <dgm:spPr/>
    </dgm:pt>
    <dgm:pt modelId="{3F99EC04-9EEA-429A-8579-3EDB236E95E4}" type="pres">
      <dgm:prSet presAssocID="{4D31A2CA-F70C-4D63-B9F0-A9D5B975E078}" presName="desTx" presStyleLbl="fgAcc1" presStyleIdx="0" presStyleCnt="4" custScaleY="78872">
        <dgm:presLayoutVars>
          <dgm:bulletEnabled val="1"/>
        </dgm:presLayoutVars>
      </dgm:prSet>
      <dgm:spPr/>
    </dgm:pt>
    <dgm:pt modelId="{75AA0CB2-AA31-4E98-870C-A755C3174B3F}" type="pres">
      <dgm:prSet presAssocID="{1816C606-A786-4644-B401-C042796A6B15}" presName="sibTrans" presStyleLbl="sibTrans2D1" presStyleIdx="0" presStyleCnt="3"/>
      <dgm:spPr/>
    </dgm:pt>
    <dgm:pt modelId="{67A3F7F3-2891-407B-B28D-6F76EB8858F3}" type="pres">
      <dgm:prSet presAssocID="{1816C606-A786-4644-B401-C042796A6B15}" presName="connTx" presStyleLbl="sibTrans2D1" presStyleIdx="0" presStyleCnt="3"/>
      <dgm:spPr/>
    </dgm:pt>
    <dgm:pt modelId="{5A5EDDEB-4038-4B45-8714-56151A57575E}" type="pres">
      <dgm:prSet presAssocID="{326EA3C1-F224-4AF7-A182-93900C81B480}" presName="composite" presStyleCnt="0"/>
      <dgm:spPr/>
    </dgm:pt>
    <dgm:pt modelId="{59860F11-6DCB-4133-8B45-513E81583098}" type="pres">
      <dgm:prSet presAssocID="{326EA3C1-F224-4AF7-A182-93900C81B480}" presName="parTx" presStyleLbl="node1" presStyleIdx="0" presStyleCnt="4">
        <dgm:presLayoutVars>
          <dgm:chMax val="0"/>
          <dgm:chPref val="0"/>
          <dgm:bulletEnabled val="1"/>
        </dgm:presLayoutVars>
      </dgm:prSet>
      <dgm:spPr/>
    </dgm:pt>
    <dgm:pt modelId="{A38EA9B6-7AA0-49A2-9DB9-D593AF8F82A9}" type="pres">
      <dgm:prSet presAssocID="{326EA3C1-F224-4AF7-A182-93900C81B480}" presName="parSh" presStyleLbl="node1" presStyleIdx="1" presStyleCnt="4" custScaleY="196189"/>
      <dgm:spPr/>
    </dgm:pt>
    <dgm:pt modelId="{D47C4975-124D-4775-BE9E-003B3F932450}" type="pres">
      <dgm:prSet presAssocID="{326EA3C1-F224-4AF7-A182-93900C81B480}" presName="desTx" presStyleLbl="fgAcc1" presStyleIdx="1" presStyleCnt="4" custScaleY="78872">
        <dgm:presLayoutVars>
          <dgm:bulletEnabled val="1"/>
        </dgm:presLayoutVars>
      </dgm:prSet>
      <dgm:spPr/>
    </dgm:pt>
    <dgm:pt modelId="{1C4A6FB5-4D5E-4FA6-84DB-DB5263A08538}" type="pres">
      <dgm:prSet presAssocID="{D769F9A5-41E9-45AF-8122-A4CF20915776}" presName="sibTrans" presStyleLbl="sibTrans2D1" presStyleIdx="1" presStyleCnt="3"/>
      <dgm:spPr/>
    </dgm:pt>
    <dgm:pt modelId="{2143DD29-5FEB-45F7-B9F6-EDE3C767C2D1}" type="pres">
      <dgm:prSet presAssocID="{D769F9A5-41E9-45AF-8122-A4CF20915776}" presName="connTx" presStyleLbl="sibTrans2D1" presStyleIdx="1" presStyleCnt="3"/>
      <dgm:spPr/>
    </dgm:pt>
    <dgm:pt modelId="{BB8595AF-B921-4121-95B5-6225846DF56F}" type="pres">
      <dgm:prSet presAssocID="{223E9CE4-9B38-4960-AB85-AAEE3BB92E0E}" presName="composite" presStyleCnt="0"/>
      <dgm:spPr/>
    </dgm:pt>
    <dgm:pt modelId="{4D4FF5C4-03C4-4CF4-9E17-B26E73540E9E}" type="pres">
      <dgm:prSet presAssocID="{223E9CE4-9B38-4960-AB85-AAEE3BB92E0E}" presName="parTx" presStyleLbl="node1" presStyleIdx="1" presStyleCnt="4">
        <dgm:presLayoutVars>
          <dgm:chMax val="0"/>
          <dgm:chPref val="0"/>
          <dgm:bulletEnabled val="1"/>
        </dgm:presLayoutVars>
      </dgm:prSet>
      <dgm:spPr/>
    </dgm:pt>
    <dgm:pt modelId="{A9E3F4BC-DF9B-4B0D-9F61-6116AF2B512B}" type="pres">
      <dgm:prSet presAssocID="{223E9CE4-9B38-4960-AB85-AAEE3BB92E0E}" presName="parSh" presStyleLbl="node1" presStyleIdx="2" presStyleCnt="4" custScaleY="196189"/>
      <dgm:spPr/>
    </dgm:pt>
    <dgm:pt modelId="{0F1B6055-E6BB-4D72-902D-4F1652920AE7}" type="pres">
      <dgm:prSet presAssocID="{223E9CE4-9B38-4960-AB85-AAEE3BB92E0E}" presName="desTx" presStyleLbl="fgAcc1" presStyleIdx="2" presStyleCnt="4" custScaleY="78872">
        <dgm:presLayoutVars>
          <dgm:bulletEnabled val="1"/>
        </dgm:presLayoutVars>
      </dgm:prSet>
      <dgm:spPr/>
    </dgm:pt>
    <dgm:pt modelId="{FC78B9CF-26F4-4FFC-97F6-542F8C67A8D4}" type="pres">
      <dgm:prSet presAssocID="{CF4B7265-86FD-4F7A-A2BF-EE4D5D60B5DE}" presName="sibTrans" presStyleLbl="sibTrans2D1" presStyleIdx="2" presStyleCnt="3"/>
      <dgm:spPr/>
    </dgm:pt>
    <dgm:pt modelId="{B054A1E0-0190-4014-829C-EA2624CD596E}" type="pres">
      <dgm:prSet presAssocID="{CF4B7265-86FD-4F7A-A2BF-EE4D5D60B5DE}" presName="connTx" presStyleLbl="sibTrans2D1" presStyleIdx="2" presStyleCnt="3"/>
      <dgm:spPr/>
    </dgm:pt>
    <dgm:pt modelId="{70E81C53-3E7B-4DF8-BFA7-3C6A56CD5CE9}" type="pres">
      <dgm:prSet presAssocID="{C71AB2B8-12F3-46D1-8C4D-52C665459080}" presName="composite" presStyleCnt="0"/>
      <dgm:spPr/>
    </dgm:pt>
    <dgm:pt modelId="{E4B0C497-8480-4280-BFDB-059EBF699FF2}" type="pres">
      <dgm:prSet presAssocID="{C71AB2B8-12F3-46D1-8C4D-52C665459080}" presName="parTx" presStyleLbl="node1" presStyleIdx="2" presStyleCnt="4">
        <dgm:presLayoutVars>
          <dgm:chMax val="0"/>
          <dgm:chPref val="0"/>
          <dgm:bulletEnabled val="1"/>
        </dgm:presLayoutVars>
      </dgm:prSet>
      <dgm:spPr/>
    </dgm:pt>
    <dgm:pt modelId="{10288120-9D94-4772-B55D-5051066D48DF}" type="pres">
      <dgm:prSet presAssocID="{C71AB2B8-12F3-46D1-8C4D-52C665459080}" presName="parSh" presStyleLbl="node1" presStyleIdx="3" presStyleCnt="4" custScaleY="196189"/>
      <dgm:spPr/>
    </dgm:pt>
    <dgm:pt modelId="{6D39F109-245C-4DCA-B3C7-F993727B9155}" type="pres">
      <dgm:prSet presAssocID="{C71AB2B8-12F3-46D1-8C4D-52C665459080}" presName="desTx" presStyleLbl="fgAcc1" presStyleIdx="3" presStyleCnt="4" custScaleY="78872">
        <dgm:presLayoutVars>
          <dgm:bulletEnabled val="1"/>
        </dgm:presLayoutVars>
      </dgm:prSet>
      <dgm:spPr/>
    </dgm:pt>
  </dgm:ptLst>
  <dgm:cxnLst>
    <dgm:cxn modelId="{C9826505-F0C8-4905-A40B-1882452617FA}" type="presOf" srcId="{C71AB2B8-12F3-46D1-8C4D-52C665459080}" destId="{E4B0C497-8480-4280-BFDB-059EBF699FF2}" srcOrd="0" destOrd="0" presId="urn:microsoft.com/office/officeart/2005/8/layout/process3"/>
    <dgm:cxn modelId="{EA46390D-7A7E-4108-BB02-923A68ABF74B}" srcId="{C71AB2B8-12F3-46D1-8C4D-52C665459080}" destId="{3C50D25F-3785-4A56-B892-DDFE966A7BBB}" srcOrd="3" destOrd="0" parTransId="{28C972DF-B973-48DD-BD18-53F5183B3F13}" sibTransId="{E8F77BFD-245A-4B96-A66D-9B11ED2ADDEF}"/>
    <dgm:cxn modelId="{0AB75C0D-D68E-436C-A225-32BA5DBD8F52}" srcId="{64E22302-BF8C-42CC-932A-05D2F5BBCAF2}" destId="{223E9CE4-9B38-4960-AB85-AAEE3BB92E0E}" srcOrd="2" destOrd="0" parTransId="{097D076C-DF1B-4ABC-8672-4B53A5F7640F}" sibTransId="{CF4B7265-86FD-4F7A-A2BF-EE4D5D60B5DE}"/>
    <dgm:cxn modelId="{CE7BD90D-A520-4E1C-BC56-0DAA8DFA05B4}" srcId="{223E9CE4-9B38-4960-AB85-AAEE3BB92E0E}" destId="{47C5C50F-8B59-4F5D-B94F-99CBD9205178}" srcOrd="0" destOrd="0" parTransId="{53A3FCAF-60C2-4823-BD9A-49EBA8B8B6F6}" sibTransId="{5184D4E9-45AA-45F6-A408-D1A93C55DC1F}"/>
    <dgm:cxn modelId="{86C37D17-2BC4-4E9E-97FF-3BA34FC85ACF}" srcId="{223E9CE4-9B38-4960-AB85-AAEE3BB92E0E}" destId="{86FA50F9-BC42-43C7-B32D-5443B66EEBD1}" srcOrd="1" destOrd="0" parTransId="{6D572DF9-0480-47C8-90F9-FB8468CC1E79}" sibTransId="{A47F2CCA-E549-4267-97D4-A5AF0C9D36A1}"/>
    <dgm:cxn modelId="{CEB4CA1A-3A33-41E4-8553-84FAA40A32B1}" type="presOf" srcId="{326EA3C1-F224-4AF7-A182-93900C81B480}" destId="{59860F11-6DCB-4133-8B45-513E81583098}" srcOrd="0" destOrd="0" presId="urn:microsoft.com/office/officeart/2005/8/layout/process3"/>
    <dgm:cxn modelId="{F23CBD1C-D973-4030-9123-1604A225E613}" type="presOf" srcId="{4D31A2CA-F70C-4D63-B9F0-A9D5B975E078}" destId="{2B4CCA49-DA64-4CC2-BDAB-62DFDC1EA95E}" srcOrd="1" destOrd="0" presId="urn:microsoft.com/office/officeart/2005/8/layout/process3"/>
    <dgm:cxn modelId="{2CDB0427-A746-4661-B2CB-801C1478FC62}" srcId="{64E22302-BF8C-42CC-932A-05D2F5BBCAF2}" destId="{C71AB2B8-12F3-46D1-8C4D-52C665459080}" srcOrd="3" destOrd="0" parTransId="{18DBC408-071E-4399-86BF-61674EFFC623}" sibTransId="{F881BF4C-C556-4936-ABC5-F3BC5B0AE909}"/>
    <dgm:cxn modelId="{87281D27-546B-421E-A80F-031A23DB67E2}" type="presOf" srcId="{223E9CE4-9B38-4960-AB85-AAEE3BB92E0E}" destId="{4D4FF5C4-03C4-4CF4-9E17-B26E73540E9E}" srcOrd="0" destOrd="0" presId="urn:microsoft.com/office/officeart/2005/8/layout/process3"/>
    <dgm:cxn modelId="{087C4227-C17D-4E83-8E6A-9F1CE0B1E08C}" srcId="{326EA3C1-F224-4AF7-A182-93900C81B480}" destId="{068754C9-B237-4BB7-AE81-5514EBCFF339}" srcOrd="0" destOrd="0" parTransId="{C04A7D7D-E7B3-4056-B331-22A88D37ACC9}" sibTransId="{811AA306-9B63-4D48-8336-2BF956426BAB}"/>
    <dgm:cxn modelId="{1109402B-899C-461E-95E9-CC32A100CB85}" srcId="{64E22302-BF8C-42CC-932A-05D2F5BBCAF2}" destId="{4D31A2CA-F70C-4D63-B9F0-A9D5B975E078}" srcOrd="0" destOrd="0" parTransId="{9FF3052E-9CDF-42EE-9851-C5843348E770}" sibTransId="{1816C606-A786-4644-B401-C042796A6B15}"/>
    <dgm:cxn modelId="{25DA562B-73F6-4305-BFA5-681E88929EB8}" srcId="{64E22302-BF8C-42CC-932A-05D2F5BBCAF2}" destId="{326EA3C1-F224-4AF7-A182-93900C81B480}" srcOrd="1" destOrd="0" parTransId="{029E9FBC-B777-48FD-8EA6-BF098343AE3B}" sibTransId="{D769F9A5-41E9-45AF-8122-A4CF20915776}"/>
    <dgm:cxn modelId="{B5244D39-CEB8-40C0-986F-62BC28C5634F}" type="presOf" srcId="{13083CE6-8530-4621-9543-D637955EDD30}" destId="{3F99EC04-9EEA-429A-8579-3EDB236E95E4}" srcOrd="0" destOrd="1" presId="urn:microsoft.com/office/officeart/2005/8/layout/process3"/>
    <dgm:cxn modelId="{8030303B-DA14-46AE-BAC2-8F9EA3477FE1}" type="presOf" srcId="{CF4B7265-86FD-4F7A-A2BF-EE4D5D60B5DE}" destId="{FC78B9CF-26F4-4FFC-97F6-542F8C67A8D4}" srcOrd="0" destOrd="0" presId="urn:microsoft.com/office/officeart/2005/8/layout/process3"/>
    <dgm:cxn modelId="{78B5783E-EE78-41DC-9FE6-549028C2B57D}" srcId="{4D31A2CA-F70C-4D63-B9F0-A9D5B975E078}" destId="{ACCE434E-CACA-4F3F-9A57-18C29A93250E}" srcOrd="0" destOrd="0" parTransId="{D54DA723-BA27-4A8C-8126-A956D62245AF}" sibTransId="{B50856CF-B673-4503-B8A9-DE4D68DC878C}"/>
    <dgm:cxn modelId="{9F88C83F-04CA-41C2-9963-9966EB81205A}" type="presOf" srcId="{D769F9A5-41E9-45AF-8122-A4CF20915776}" destId="{2143DD29-5FEB-45F7-B9F6-EDE3C767C2D1}" srcOrd="1" destOrd="0" presId="urn:microsoft.com/office/officeart/2005/8/layout/process3"/>
    <dgm:cxn modelId="{CE7F1163-9E4A-4F36-AD91-5A4A986B582E}" type="presOf" srcId="{CF4B7265-86FD-4F7A-A2BF-EE4D5D60B5DE}" destId="{B054A1E0-0190-4014-829C-EA2624CD596E}" srcOrd="1" destOrd="0" presId="urn:microsoft.com/office/officeart/2005/8/layout/process3"/>
    <dgm:cxn modelId="{FC44ED66-6358-46EC-BFA3-AFA6D448D5AB}" type="presOf" srcId="{1816C606-A786-4644-B401-C042796A6B15}" destId="{75AA0CB2-AA31-4E98-870C-A755C3174B3F}" srcOrd="0" destOrd="0" presId="urn:microsoft.com/office/officeart/2005/8/layout/process3"/>
    <dgm:cxn modelId="{613C9568-E0FA-4EA0-9B08-8608877F169F}" type="presOf" srcId="{1816C606-A786-4644-B401-C042796A6B15}" destId="{67A3F7F3-2891-407B-B28D-6F76EB8858F3}" srcOrd="1" destOrd="0" presId="urn:microsoft.com/office/officeart/2005/8/layout/process3"/>
    <dgm:cxn modelId="{04A87969-CAB3-4466-8E84-3EA437113275}" type="presOf" srcId="{3B261454-906E-4113-8C05-F6F1A576D293}" destId="{6D39F109-245C-4DCA-B3C7-F993727B9155}" srcOrd="0" destOrd="1" presId="urn:microsoft.com/office/officeart/2005/8/layout/process3"/>
    <dgm:cxn modelId="{BB12EC49-9630-4D7C-AF35-F621B82A74A6}" srcId="{4D31A2CA-F70C-4D63-B9F0-A9D5B975E078}" destId="{13083CE6-8530-4621-9543-D637955EDD30}" srcOrd="1" destOrd="0" parTransId="{F628693C-895F-4548-B00C-521B990BC306}" sibTransId="{998A1DCC-4DB0-4AF0-B5C2-F3BBC31433ED}"/>
    <dgm:cxn modelId="{1CA02F6D-F30E-4997-8D69-A59A34FF891D}" srcId="{C71AB2B8-12F3-46D1-8C4D-52C665459080}" destId="{71BEAFEF-073C-45F6-936D-619E8994E06A}" srcOrd="0" destOrd="0" parTransId="{4AD615B2-C6A2-4AFB-9D72-10563C92FF09}" sibTransId="{B96B8BDE-07E4-4E1B-83C3-F605F610B3BF}"/>
    <dgm:cxn modelId="{F0323590-DC71-43E4-A55A-2F43B73BDD2F}" type="presOf" srcId="{86FA50F9-BC42-43C7-B32D-5443B66EEBD1}" destId="{0F1B6055-E6BB-4D72-902D-4F1652920AE7}" srcOrd="0" destOrd="1" presId="urn:microsoft.com/office/officeart/2005/8/layout/process3"/>
    <dgm:cxn modelId="{90667492-86C7-46BB-8D64-C8035217F839}" type="presOf" srcId="{C71AB2B8-12F3-46D1-8C4D-52C665459080}" destId="{10288120-9D94-4772-B55D-5051066D48DF}" srcOrd="1" destOrd="0" presId="urn:microsoft.com/office/officeart/2005/8/layout/process3"/>
    <dgm:cxn modelId="{22E1B593-1791-4368-84F5-B7FF9F566AD6}" type="presOf" srcId="{71BEAFEF-073C-45F6-936D-619E8994E06A}" destId="{6D39F109-245C-4DCA-B3C7-F993727B9155}" srcOrd="0" destOrd="0" presId="urn:microsoft.com/office/officeart/2005/8/layout/process3"/>
    <dgm:cxn modelId="{6BDD6C94-D822-4D9E-9F46-F8534DA853F7}" srcId="{C71AB2B8-12F3-46D1-8C4D-52C665459080}" destId="{3B261454-906E-4113-8C05-F6F1A576D293}" srcOrd="1" destOrd="0" parTransId="{333526E9-DFE2-4991-91F0-C119D2731477}" sibTransId="{D9F88AC1-DF9B-47DD-9BA8-F102EFB8897A}"/>
    <dgm:cxn modelId="{AF29E096-179E-48EC-B87F-1F05F2B4C394}" type="presOf" srcId="{64E22302-BF8C-42CC-932A-05D2F5BBCAF2}" destId="{50959D65-B596-48C7-8674-5CA7C51E7DB8}" srcOrd="0" destOrd="0" presId="urn:microsoft.com/office/officeart/2005/8/layout/process3"/>
    <dgm:cxn modelId="{1378B99D-2A8C-43E7-8EB2-06AAFDD0AA1D}" type="presOf" srcId="{068754C9-B237-4BB7-AE81-5514EBCFF339}" destId="{D47C4975-124D-4775-BE9E-003B3F932450}" srcOrd="0" destOrd="0" presId="urn:microsoft.com/office/officeart/2005/8/layout/process3"/>
    <dgm:cxn modelId="{1814DDC1-8739-43DE-ADE4-1879E62C4CCF}" type="presOf" srcId="{FA473C2D-7568-41E2-93CA-D93FC28D3663}" destId="{6D39F109-245C-4DCA-B3C7-F993727B9155}" srcOrd="0" destOrd="2" presId="urn:microsoft.com/office/officeart/2005/8/layout/process3"/>
    <dgm:cxn modelId="{CB12BFCC-07F6-4561-BE56-CEBE45E7715A}" type="presOf" srcId="{223E9CE4-9B38-4960-AB85-AAEE3BB92E0E}" destId="{A9E3F4BC-DF9B-4B0D-9F61-6116AF2B512B}" srcOrd="1" destOrd="0" presId="urn:microsoft.com/office/officeart/2005/8/layout/process3"/>
    <dgm:cxn modelId="{BC1974D0-4607-4464-985C-476B8F9811D7}" type="presOf" srcId="{D769F9A5-41E9-45AF-8122-A4CF20915776}" destId="{1C4A6FB5-4D5E-4FA6-84DB-DB5263A08538}" srcOrd="0" destOrd="0" presId="urn:microsoft.com/office/officeart/2005/8/layout/process3"/>
    <dgm:cxn modelId="{35010DE6-DB9D-4FF5-8E75-CA9384703196}" type="presOf" srcId="{3C50D25F-3785-4A56-B892-DDFE966A7BBB}" destId="{6D39F109-245C-4DCA-B3C7-F993727B9155}" srcOrd="0" destOrd="3" presId="urn:microsoft.com/office/officeart/2005/8/layout/process3"/>
    <dgm:cxn modelId="{4E26AFEC-1733-4E0B-AE63-214E39226B00}" type="presOf" srcId="{47C5C50F-8B59-4F5D-B94F-99CBD9205178}" destId="{0F1B6055-E6BB-4D72-902D-4F1652920AE7}" srcOrd="0" destOrd="0" presId="urn:microsoft.com/office/officeart/2005/8/layout/process3"/>
    <dgm:cxn modelId="{C155BFF3-9C60-40D6-B88E-2DF6070D948A}" type="presOf" srcId="{4D31A2CA-F70C-4D63-B9F0-A9D5B975E078}" destId="{1F5240CB-1643-44D5-974D-6B366452A22E}" srcOrd="0" destOrd="0" presId="urn:microsoft.com/office/officeart/2005/8/layout/process3"/>
    <dgm:cxn modelId="{760228F6-AF49-4C1B-B16B-3251BC322EDF}" type="presOf" srcId="{326EA3C1-F224-4AF7-A182-93900C81B480}" destId="{A38EA9B6-7AA0-49A2-9DB9-D593AF8F82A9}" srcOrd="1" destOrd="0" presId="urn:microsoft.com/office/officeart/2005/8/layout/process3"/>
    <dgm:cxn modelId="{210D4CF6-B5C6-4B49-ADBA-1B243954C759}" srcId="{C71AB2B8-12F3-46D1-8C4D-52C665459080}" destId="{FA473C2D-7568-41E2-93CA-D93FC28D3663}" srcOrd="2" destOrd="0" parTransId="{EA8F1A22-C4EF-462B-AE43-C968020726A0}" sibTransId="{9869F52D-09F9-4307-A934-E88A73BFF61A}"/>
    <dgm:cxn modelId="{634AD6FF-0F65-47C8-8800-5BF673D4DBB7}" type="presOf" srcId="{ACCE434E-CACA-4F3F-9A57-18C29A93250E}" destId="{3F99EC04-9EEA-429A-8579-3EDB236E95E4}" srcOrd="0" destOrd="0" presId="urn:microsoft.com/office/officeart/2005/8/layout/process3"/>
    <dgm:cxn modelId="{5BACB482-E7F8-48D4-A88F-8C0E18CA0649}" type="presParOf" srcId="{50959D65-B596-48C7-8674-5CA7C51E7DB8}" destId="{5F990CDF-6330-43D1-ADC2-B69034D7EDF2}" srcOrd="0" destOrd="0" presId="urn:microsoft.com/office/officeart/2005/8/layout/process3"/>
    <dgm:cxn modelId="{E68E1D7E-6757-4E87-9ADF-F3AD8F9D48C7}" type="presParOf" srcId="{5F990CDF-6330-43D1-ADC2-B69034D7EDF2}" destId="{1F5240CB-1643-44D5-974D-6B366452A22E}" srcOrd="0" destOrd="0" presId="urn:microsoft.com/office/officeart/2005/8/layout/process3"/>
    <dgm:cxn modelId="{950EB321-255C-42C8-8613-3584A5E6E87F}" type="presParOf" srcId="{5F990CDF-6330-43D1-ADC2-B69034D7EDF2}" destId="{2B4CCA49-DA64-4CC2-BDAB-62DFDC1EA95E}" srcOrd="1" destOrd="0" presId="urn:microsoft.com/office/officeart/2005/8/layout/process3"/>
    <dgm:cxn modelId="{540A9FA7-BBEF-4906-A59E-84E96EE301BF}" type="presParOf" srcId="{5F990CDF-6330-43D1-ADC2-B69034D7EDF2}" destId="{3F99EC04-9EEA-429A-8579-3EDB236E95E4}" srcOrd="2" destOrd="0" presId="urn:microsoft.com/office/officeart/2005/8/layout/process3"/>
    <dgm:cxn modelId="{45F1DFBA-7380-4EE5-9DFD-C16989B19902}" type="presParOf" srcId="{50959D65-B596-48C7-8674-5CA7C51E7DB8}" destId="{75AA0CB2-AA31-4E98-870C-A755C3174B3F}" srcOrd="1" destOrd="0" presId="urn:microsoft.com/office/officeart/2005/8/layout/process3"/>
    <dgm:cxn modelId="{ACECDA8A-BCD0-4A78-A264-7B21FC780AC6}" type="presParOf" srcId="{75AA0CB2-AA31-4E98-870C-A755C3174B3F}" destId="{67A3F7F3-2891-407B-B28D-6F76EB8858F3}" srcOrd="0" destOrd="0" presId="urn:microsoft.com/office/officeart/2005/8/layout/process3"/>
    <dgm:cxn modelId="{976D4F6A-CE67-42F6-9149-DE4A4709FAF9}" type="presParOf" srcId="{50959D65-B596-48C7-8674-5CA7C51E7DB8}" destId="{5A5EDDEB-4038-4B45-8714-56151A57575E}" srcOrd="2" destOrd="0" presId="urn:microsoft.com/office/officeart/2005/8/layout/process3"/>
    <dgm:cxn modelId="{D46D0100-40F6-4B69-A06F-B470ABF71CE0}" type="presParOf" srcId="{5A5EDDEB-4038-4B45-8714-56151A57575E}" destId="{59860F11-6DCB-4133-8B45-513E81583098}" srcOrd="0" destOrd="0" presId="urn:microsoft.com/office/officeart/2005/8/layout/process3"/>
    <dgm:cxn modelId="{5FD9A77C-D8AE-4788-9335-36085CBB12C6}" type="presParOf" srcId="{5A5EDDEB-4038-4B45-8714-56151A57575E}" destId="{A38EA9B6-7AA0-49A2-9DB9-D593AF8F82A9}" srcOrd="1" destOrd="0" presId="urn:microsoft.com/office/officeart/2005/8/layout/process3"/>
    <dgm:cxn modelId="{53DA87DE-6695-43CC-8384-3C9D40ACFEDA}" type="presParOf" srcId="{5A5EDDEB-4038-4B45-8714-56151A57575E}" destId="{D47C4975-124D-4775-BE9E-003B3F932450}" srcOrd="2" destOrd="0" presId="urn:microsoft.com/office/officeart/2005/8/layout/process3"/>
    <dgm:cxn modelId="{DA0F3BA7-C9DA-497D-B04F-598BC602695B}" type="presParOf" srcId="{50959D65-B596-48C7-8674-5CA7C51E7DB8}" destId="{1C4A6FB5-4D5E-4FA6-84DB-DB5263A08538}" srcOrd="3" destOrd="0" presId="urn:microsoft.com/office/officeart/2005/8/layout/process3"/>
    <dgm:cxn modelId="{6735C1DD-A228-46AB-8751-C70A49DFE8B1}" type="presParOf" srcId="{1C4A6FB5-4D5E-4FA6-84DB-DB5263A08538}" destId="{2143DD29-5FEB-45F7-B9F6-EDE3C767C2D1}" srcOrd="0" destOrd="0" presId="urn:microsoft.com/office/officeart/2005/8/layout/process3"/>
    <dgm:cxn modelId="{060F1160-5BF2-436D-8E61-A584D382BB75}" type="presParOf" srcId="{50959D65-B596-48C7-8674-5CA7C51E7DB8}" destId="{BB8595AF-B921-4121-95B5-6225846DF56F}" srcOrd="4" destOrd="0" presId="urn:microsoft.com/office/officeart/2005/8/layout/process3"/>
    <dgm:cxn modelId="{A8D49DD4-07FE-41FB-B461-37A84C00B667}" type="presParOf" srcId="{BB8595AF-B921-4121-95B5-6225846DF56F}" destId="{4D4FF5C4-03C4-4CF4-9E17-B26E73540E9E}" srcOrd="0" destOrd="0" presId="urn:microsoft.com/office/officeart/2005/8/layout/process3"/>
    <dgm:cxn modelId="{3EBF9F11-4358-4B86-BB0F-FB103A236D70}" type="presParOf" srcId="{BB8595AF-B921-4121-95B5-6225846DF56F}" destId="{A9E3F4BC-DF9B-4B0D-9F61-6116AF2B512B}" srcOrd="1" destOrd="0" presId="urn:microsoft.com/office/officeart/2005/8/layout/process3"/>
    <dgm:cxn modelId="{3C54F8A0-E0E6-4412-A5B0-5E46C15F1F85}" type="presParOf" srcId="{BB8595AF-B921-4121-95B5-6225846DF56F}" destId="{0F1B6055-E6BB-4D72-902D-4F1652920AE7}" srcOrd="2" destOrd="0" presId="urn:microsoft.com/office/officeart/2005/8/layout/process3"/>
    <dgm:cxn modelId="{206F84A8-7AD4-4709-BC75-DFCF23309CE0}" type="presParOf" srcId="{50959D65-B596-48C7-8674-5CA7C51E7DB8}" destId="{FC78B9CF-26F4-4FFC-97F6-542F8C67A8D4}" srcOrd="5" destOrd="0" presId="urn:microsoft.com/office/officeart/2005/8/layout/process3"/>
    <dgm:cxn modelId="{86E56885-6965-43AB-AB53-1C138948EC6C}" type="presParOf" srcId="{FC78B9CF-26F4-4FFC-97F6-542F8C67A8D4}" destId="{B054A1E0-0190-4014-829C-EA2624CD596E}" srcOrd="0" destOrd="0" presId="urn:microsoft.com/office/officeart/2005/8/layout/process3"/>
    <dgm:cxn modelId="{49CDF126-1ACE-4341-8C15-E2D31C62E7C1}" type="presParOf" srcId="{50959D65-B596-48C7-8674-5CA7C51E7DB8}" destId="{70E81C53-3E7B-4DF8-BFA7-3C6A56CD5CE9}" srcOrd="6" destOrd="0" presId="urn:microsoft.com/office/officeart/2005/8/layout/process3"/>
    <dgm:cxn modelId="{D9CFFEAC-B3C0-4D9F-97BD-B4E6BFF6D930}" type="presParOf" srcId="{70E81C53-3E7B-4DF8-BFA7-3C6A56CD5CE9}" destId="{E4B0C497-8480-4280-BFDB-059EBF699FF2}" srcOrd="0" destOrd="0" presId="urn:microsoft.com/office/officeart/2005/8/layout/process3"/>
    <dgm:cxn modelId="{307FE3AE-8784-4099-8754-9996D5FF1F91}" type="presParOf" srcId="{70E81C53-3E7B-4DF8-BFA7-3C6A56CD5CE9}" destId="{10288120-9D94-4772-B55D-5051066D48DF}" srcOrd="1" destOrd="0" presId="urn:microsoft.com/office/officeart/2005/8/layout/process3"/>
    <dgm:cxn modelId="{19A354AC-C4D8-41AC-8BEB-EF88077D4791}" type="presParOf" srcId="{70E81C53-3E7B-4DF8-BFA7-3C6A56CD5CE9}" destId="{6D39F109-245C-4DCA-B3C7-F993727B915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5A099-08E4-43DD-9977-8A3245F84554}"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406A3E0A-3112-4B8F-BBB7-EAB9A8CBF662}">
      <dgm:prSet phldrT="[טקסט]"/>
      <dgm:spPr/>
      <dgm:t>
        <a:bodyPr/>
        <a:lstStyle/>
        <a:p>
          <a:pPr rtl="1"/>
          <a:r>
            <a:rPr lang="he-IL" dirty="0">
              <a:latin typeface="+mj-lt"/>
            </a:rPr>
            <a:t>טסט לאחר 22 שעות</a:t>
          </a:r>
        </a:p>
      </dgm:t>
    </dgm:pt>
    <dgm:pt modelId="{2F4E61BC-3763-497B-862F-F6D611A61333}" type="parTrans" cxnId="{B037BB62-AD32-4021-A5FE-E245B019E4C1}">
      <dgm:prSet/>
      <dgm:spPr/>
      <dgm:t>
        <a:bodyPr/>
        <a:lstStyle/>
        <a:p>
          <a:pPr rtl="1"/>
          <a:endParaRPr lang="he-IL">
            <a:latin typeface="+mj-lt"/>
          </a:endParaRPr>
        </a:p>
      </dgm:t>
    </dgm:pt>
    <dgm:pt modelId="{56FBA6C1-5B56-43F6-9F31-9B5550982744}" type="sibTrans" cxnId="{B037BB62-AD32-4021-A5FE-E245B019E4C1}">
      <dgm:prSet/>
      <dgm:spPr/>
      <dgm:t>
        <a:bodyPr/>
        <a:lstStyle/>
        <a:p>
          <a:pPr rtl="1"/>
          <a:endParaRPr lang="he-IL">
            <a:latin typeface="+mj-lt"/>
          </a:endParaRPr>
        </a:p>
      </dgm:t>
    </dgm:pt>
    <dgm:pt modelId="{6BFA1447-C9D2-46E1-BDC7-4CE1DB7C90F3}">
      <dgm:prSet phldrT="[טקסט]"/>
      <dgm:spPr/>
      <dgm:t>
        <a:bodyPr/>
        <a:lstStyle/>
        <a:p>
          <a:pPr rtl="1"/>
          <a:r>
            <a:rPr lang="he-IL" dirty="0">
              <a:latin typeface="+mj-lt"/>
            </a:rPr>
            <a:t>טסט לאחר 11 שעות</a:t>
          </a:r>
        </a:p>
      </dgm:t>
    </dgm:pt>
    <dgm:pt modelId="{43D07FE1-B649-4BF1-BB4A-3FB40E2C5D3F}" type="parTrans" cxnId="{BA8DE33B-CF16-41D9-8CA9-0F0EA6EF2139}">
      <dgm:prSet/>
      <dgm:spPr/>
      <dgm:t>
        <a:bodyPr/>
        <a:lstStyle/>
        <a:p>
          <a:pPr rtl="1"/>
          <a:endParaRPr lang="he-IL">
            <a:latin typeface="+mj-lt"/>
          </a:endParaRPr>
        </a:p>
      </dgm:t>
    </dgm:pt>
    <dgm:pt modelId="{010AAADD-841F-4E14-B07E-827FDF6F69EC}" type="sibTrans" cxnId="{BA8DE33B-CF16-41D9-8CA9-0F0EA6EF2139}">
      <dgm:prSet/>
      <dgm:spPr/>
      <dgm:t>
        <a:bodyPr/>
        <a:lstStyle/>
        <a:p>
          <a:pPr rtl="1"/>
          <a:endParaRPr lang="he-IL">
            <a:latin typeface="+mj-lt"/>
          </a:endParaRPr>
        </a:p>
      </dgm:t>
    </dgm:pt>
    <dgm:pt modelId="{A0B53750-C5AB-4730-8544-3130488442C7}">
      <dgm:prSet phldrT="[טקסט]"/>
      <dgm:spPr/>
      <dgm:t>
        <a:bodyPr/>
        <a:lstStyle/>
        <a:p>
          <a:pPr rtl="1"/>
          <a:r>
            <a:rPr lang="he-IL" dirty="0">
              <a:latin typeface="+mj-lt"/>
            </a:rPr>
            <a:t>טסט לאחר 5.5 שעות</a:t>
          </a:r>
        </a:p>
      </dgm:t>
    </dgm:pt>
    <dgm:pt modelId="{5BD6BE1D-B22C-4920-98B5-3598C0724814}" type="parTrans" cxnId="{AAF24E04-B53E-4433-BB74-2BB79D4B5DD6}">
      <dgm:prSet/>
      <dgm:spPr/>
      <dgm:t>
        <a:bodyPr/>
        <a:lstStyle/>
        <a:p>
          <a:pPr rtl="1"/>
          <a:endParaRPr lang="he-IL">
            <a:latin typeface="+mj-lt"/>
          </a:endParaRPr>
        </a:p>
      </dgm:t>
    </dgm:pt>
    <dgm:pt modelId="{02921D03-F8CC-4EDC-87E3-183F84D8AB5A}" type="sibTrans" cxnId="{AAF24E04-B53E-4433-BB74-2BB79D4B5DD6}">
      <dgm:prSet/>
      <dgm:spPr/>
      <dgm:t>
        <a:bodyPr/>
        <a:lstStyle/>
        <a:p>
          <a:pPr rtl="1"/>
          <a:endParaRPr lang="he-IL">
            <a:latin typeface="+mj-lt"/>
          </a:endParaRPr>
        </a:p>
      </dgm:t>
    </dgm:pt>
    <dgm:pt modelId="{7E5DD309-3226-467B-B2FA-C100ED4DC3A8}">
      <dgm:prSet phldrT="[טקסט]"/>
      <dgm:spPr/>
      <dgm:t>
        <a:bodyPr/>
        <a:lstStyle/>
        <a:p>
          <a:pPr rtl="1"/>
          <a:r>
            <a:rPr lang="he-IL" dirty="0">
              <a:latin typeface="+mj-lt"/>
            </a:rPr>
            <a:t>טסט לאחר 2.5 שעות</a:t>
          </a:r>
        </a:p>
      </dgm:t>
    </dgm:pt>
    <dgm:pt modelId="{F504617E-1054-4ADB-8C8B-A22B8A559A28}" type="parTrans" cxnId="{1832699E-66A8-40C4-9844-F1BB84E52786}">
      <dgm:prSet/>
      <dgm:spPr/>
      <dgm:t>
        <a:bodyPr/>
        <a:lstStyle/>
        <a:p>
          <a:pPr rtl="1"/>
          <a:endParaRPr lang="he-IL">
            <a:latin typeface="+mj-lt"/>
          </a:endParaRPr>
        </a:p>
      </dgm:t>
    </dgm:pt>
    <dgm:pt modelId="{D31654AC-123B-4DE6-8D23-B465FC2DAE37}" type="sibTrans" cxnId="{1832699E-66A8-40C4-9844-F1BB84E52786}">
      <dgm:prSet/>
      <dgm:spPr/>
      <dgm:t>
        <a:bodyPr/>
        <a:lstStyle/>
        <a:p>
          <a:pPr rtl="1"/>
          <a:endParaRPr lang="he-IL">
            <a:latin typeface="+mj-lt"/>
          </a:endParaRPr>
        </a:p>
      </dgm:t>
    </dgm:pt>
    <dgm:pt modelId="{0E552D81-9D02-4ACF-8D81-87DCC06A9ECE}" type="pres">
      <dgm:prSet presAssocID="{E575A099-08E4-43DD-9977-8A3245F84554}" presName="Name0" presStyleCnt="0">
        <dgm:presLayoutVars>
          <dgm:dir/>
        </dgm:presLayoutVars>
      </dgm:prSet>
      <dgm:spPr/>
    </dgm:pt>
    <dgm:pt modelId="{D90195A9-2AFC-42CE-A155-4C4865B09EBD}" type="pres">
      <dgm:prSet presAssocID="{406A3E0A-3112-4B8F-BBB7-EAB9A8CBF662}" presName="composite" presStyleCnt="0"/>
      <dgm:spPr/>
    </dgm:pt>
    <dgm:pt modelId="{82B9E12A-29CF-4B19-805B-6DB22AF76DC0}" type="pres">
      <dgm:prSet presAssocID="{406A3E0A-3112-4B8F-BBB7-EAB9A8CBF662}" presName="Accent" presStyleLbl="alignAcc1" presStyleIdx="0" presStyleCnt="4" custFlipHor="1" custSzX="69342" custScaleY="37650"/>
      <dgm:spPr/>
    </dgm:pt>
    <dgm:pt modelId="{8B17381A-C8C6-4F9C-9182-14B1C0AC279A}" type="pres">
      <dgm:prSet presAssocID="{406A3E0A-3112-4B8F-BBB7-EAB9A8CBF662}" presName="Image" presStyleLbl="node1" presStyleIdx="0" presStyleCnt="4" custScaleX="130664" custScaleY="136210" custLinFactNeighborY="32945"/>
      <dgm:spPr>
        <a:blipFill rotWithShape="1">
          <a:blip xmlns:r="http://schemas.openxmlformats.org/officeDocument/2006/relationships" r:embed="rId1">
            <a:lum/>
            <a:alphaModFix/>
            <a:extLst>
              <a:ext uri="{28A0092B-C50C-407E-A947-70E740481C1C}">
                <a14:useLocalDpi xmlns:a14="http://schemas.microsoft.com/office/drawing/2010/main" val="0"/>
              </a:ext>
            </a:extLst>
          </a:blip>
          <a:srcRect/>
          <a:stretch>
            <a:fillRect l="-7000" r="-7000"/>
          </a:stretch>
        </a:blipFill>
        <a:ln>
          <a:noFill/>
        </a:ln>
      </dgm:spPr>
    </dgm:pt>
    <dgm:pt modelId="{B9EB9B92-B174-4742-80F0-072EAC379CF2}" type="pres">
      <dgm:prSet presAssocID="{406A3E0A-3112-4B8F-BBB7-EAB9A8CBF662}" presName="Child" presStyleLbl="revTx" presStyleIdx="0" presStyleCnt="4">
        <dgm:presLayoutVars>
          <dgm:bulletEnabled val="1"/>
        </dgm:presLayoutVars>
      </dgm:prSet>
      <dgm:spPr/>
    </dgm:pt>
    <dgm:pt modelId="{A86D302B-3ED6-4318-825E-72AB095EA3EF}" type="pres">
      <dgm:prSet presAssocID="{406A3E0A-3112-4B8F-BBB7-EAB9A8CBF662}" presName="Parent" presStyleLbl="alignNode1" presStyleIdx="0" presStyleCnt="4" custScaleY="173757">
        <dgm:presLayoutVars>
          <dgm:bulletEnabled val="1"/>
        </dgm:presLayoutVars>
      </dgm:prSet>
      <dgm:spPr/>
    </dgm:pt>
    <dgm:pt modelId="{9A7CB19A-EEBF-46BA-BDF3-F1C6D096013B}" type="pres">
      <dgm:prSet presAssocID="{56FBA6C1-5B56-43F6-9F31-9B5550982744}" presName="sibTrans" presStyleCnt="0"/>
      <dgm:spPr/>
    </dgm:pt>
    <dgm:pt modelId="{2EEA34D1-B7EE-41F0-9DBD-9A033BC40C91}" type="pres">
      <dgm:prSet presAssocID="{6BFA1447-C9D2-46E1-BDC7-4CE1DB7C90F3}" presName="composite" presStyleCnt="0"/>
      <dgm:spPr/>
    </dgm:pt>
    <dgm:pt modelId="{3D7634D0-5656-4AEE-B1AB-21391802A948}" type="pres">
      <dgm:prSet presAssocID="{6BFA1447-C9D2-46E1-BDC7-4CE1DB7C90F3}" presName="Accent" presStyleLbl="alignAcc1" presStyleIdx="1" presStyleCnt="4" custSzX="68544" custScaleY="19846"/>
      <dgm:spPr/>
    </dgm:pt>
    <dgm:pt modelId="{5DAEDD59-D26B-4A79-A558-1F3649C9A75E}" type="pres">
      <dgm:prSet presAssocID="{6BFA1447-C9D2-46E1-BDC7-4CE1DB7C90F3}" presName="Image" presStyleLbl="node1" presStyleIdx="1" presStyleCnt="4" custScaleX="130664" custScaleY="136210" custLinFactNeighborY="32945"/>
      <dgm:spPr>
        <a:blipFill rotWithShape="1">
          <a:blip xmlns:r="http://schemas.openxmlformats.org/officeDocument/2006/relationships" r:embed="rId2">
            <a:lum/>
            <a:alphaModFix/>
          </a:blip>
          <a:srcRect/>
          <a:stretch>
            <a:fillRect l="-7000" r="-7000"/>
          </a:stretch>
        </a:blipFill>
        <a:ln>
          <a:noFill/>
        </a:ln>
      </dgm:spPr>
    </dgm:pt>
    <dgm:pt modelId="{789377D7-872A-4F63-86C4-53BA34C6EFEA}" type="pres">
      <dgm:prSet presAssocID="{6BFA1447-C9D2-46E1-BDC7-4CE1DB7C90F3}" presName="Child" presStyleLbl="revTx" presStyleIdx="1" presStyleCnt="4">
        <dgm:presLayoutVars>
          <dgm:bulletEnabled val="1"/>
        </dgm:presLayoutVars>
      </dgm:prSet>
      <dgm:spPr/>
    </dgm:pt>
    <dgm:pt modelId="{B59D586C-8BCF-4850-87BB-2980BC422966}" type="pres">
      <dgm:prSet presAssocID="{6BFA1447-C9D2-46E1-BDC7-4CE1DB7C90F3}" presName="Parent" presStyleLbl="alignNode1" presStyleIdx="1" presStyleCnt="4" custScaleY="173757">
        <dgm:presLayoutVars>
          <dgm:bulletEnabled val="1"/>
        </dgm:presLayoutVars>
      </dgm:prSet>
      <dgm:spPr/>
    </dgm:pt>
    <dgm:pt modelId="{88D1EC74-FB32-4592-9729-52028B3B8EEB}" type="pres">
      <dgm:prSet presAssocID="{010AAADD-841F-4E14-B07E-827FDF6F69EC}" presName="sibTrans" presStyleCnt="0"/>
      <dgm:spPr/>
    </dgm:pt>
    <dgm:pt modelId="{51D85E59-4404-4447-9DD3-6504552A5440}" type="pres">
      <dgm:prSet presAssocID="{A0B53750-C5AB-4730-8544-3130488442C7}" presName="composite" presStyleCnt="0"/>
      <dgm:spPr/>
    </dgm:pt>
    <dgm:pt modelId="{45487988-B49A-4B6E-9CF5-3C6FD64D2335}" type="pres">
      <dgm:prSet presAssocID="{A0B53750-C5AB-4730-8544-3130488442C7}" presName="Accent" presStyleLbl="alignAcc1" presStyleIdx="2" presStyleCnt="4" custSzX="45720" custScaleY="25039"/>
      <dgm:spPr/>
    </dgm:pt>
    <dgm:pt modelId="{7279470B-DDCC-448C-9709-7965DD78C8D9}" type="pres">
      <dgm:prSet presAssocID="{A0B53750-C5AB-4730-8544-3130488442C7}" presName="Image" presStyleLbl="node1" presStyleIdx="2" presStyleCnt="4" custScaleX="130664" custScaleY="136210" custLinFactNeighborY="32945"/>
      <dgm:spPr>
        <a:blipFill rotWithShape="1">
          <a:blip xmlns:r="http://schemas.openxmlformats.org/officeDocument/2006/relationships" r:embed="rId3">
            <a:lum/>
            <a:alphaModFix/>
          </a:blip>
          <a:srcRect/>
          <a:stretch>
            <a:fillRect l="-7000" r="-7000"/>
          </a:stretch>
        </a:blipFill>
        <a:ln>
          <a:noFill/>
        </a:ln>
      </dgm:spPr>
    </dgm:pt>
    <dgm:pt modelId="{CAC64504-DC48-45E7-B53E-C3319D532FB4}" type="pres">
      <dgm:prSet presAssocID="{A0B53750-C5AB-4730-8544-3130488442C7}" presName="Child" presStyleLbl="revTx" presStyleIdx="2" presStyleCnt="4">
        <dgm:presLayoutVars>
          <dgm:bulletEnabled val="1"/>
        </dgm:presLayoutVars>
      </dgm:prSet>
      <dgm:spPr/>
    </dgm:pt>
    <dgm:pt modelId="{5B57F070-FDA3-4DDB-A3CA-FE860CEAD40F}" type="pres">
      <dgm:prSet presAssocID="{A0B53750-C5AB-4730-8544-3130488442C7}" presName="Parent" presStyleLbl="alignNode1" presStyleIdx="2" presStyleCnt="4" custScaleY="173757">
        <dgm:presLayoutVars>
          <dgm:bulletEnabled val="1"/>
        </dgm:presLayoutVars>
      </dgm:prSet>
      <dgm:spPr/>
    </dgm:pt>
    <dgm:pt modelId="{D4F3DA7D-F259-459B-A2FD-55102BDD8D90}" type="pres">
      <dgm:prSet presAssocID="{02921D03-F8CC-4EDC-87E3-183F84D8AB5A}" presName="sibTrans" presStyleCnt="0"/>
      <dgm:spPr/>
    </dgm:pt>
    <dgm:pt modelId="{69F8BFE5-1191-47BE-9CBE-2FEABFC96A36}" type="pres">
      <dgm:prSet presAssocID="{7E5DD309-3226-467B-B2FA-C100ED4DC3A8}" presName="composite" presStyleCnt="0"/>
      <dgm:spPr/>
    </dgm:pt>
    <dgm:pt modelId="{8642F3B2-71B0-41C0-90E1-95B8BAAAC4C7}" type="pres">
      <dgm:prSet presAssocID="{7E5DD309-3226-467B-B2FA-C100ED4DC3A8}" presName="Accent" presStyleLbl="alignAcc1" presStyleIdx="3" presStyleCnt="4" custFlipHor="1" custSzX="49574" custScaleY="27265"/>
      <dgm:spPr/>
    </dgm:pt>
    <dgm:pt modelId="{D31579D6-ADD4-43C7-89B4-5DA6EEC074F4}" type="pres">
      <dgm:prSet presAssocID="{7E5DD309-3226-467B-B2FA-C100ED4DC3A8}" presName="Image" presStyleLbl="node1" presStyleIdx="3" presStyleCnt="4" custScaleX="130664" custScaleY="136210" custLinFactNeighborX="13791" custLinFactNeighborY="33828"/>
      <dgm:spPr>
        <a:blipFill rotWithShape="1">
          <a:blip xmlns:r="http://schemas.openxmlformats.org/officeDocument/2006/relationships" r:embed="rId4">
            <a:lum/>
            <a:alphaModFix/>
          </a:blip>
          <a:srcRect/>
          <a:stretch>
            <a:fillRect l="-7000" r="-7000"/>
          </a:stretch>
        </a:blipFill>
        <a:ln>
          <a:noFill/>
        </a:ln>
      </dgm:spPr>
    </dgm:pt>
    <dgm:pt modelId="{A14719E7-F3A5-44B7-BC9D-2574DCBE33A9}" type="pres">
      <dgm:prSet presAssocID="{7E5DD309-3226-467B-B2FA-C100ED4DC3A8}" presName="Child" presStyleLbl="revTx" presStyleIdx="3" presStyleCnt="4">
        <dgm:presLayoutVars>
          <dgm:bulletEnabled val="1"/>
        </dgm:presLayoutVars>
      </dgm:prSet>
      <dgm:spPr/>
    </dgm:pt>
    <dgm:pt modelId="{54C5F3CD-87BC-4CD3-A39D-FA96DF207B21}" type="pres">
      <dgm:prSet presAssocID="{7E5DD309-3226-467B-B2FA-C100ED4DC3A8}" presName="Parent" presStyleLbl="alignNode1" presStyleIdx="3" presStyleCnt="4" custScaleY="173757">
        <dgm:presLayoutVars>
          <dgm:bulletEnabled val="1"/>
        </dgm:presLayoutVars>
      </dgm:prSet>
      <dgm:spPr/>
    </dgm:pt>
  </dgm:ptLst>
  <dgm:cxnLst>
    <dgm:cxn modelId="{AAF24E04-B53E-4433-BB74-2BB79D4B5DD6}" srcId="{E575A099-08E4-43DD-9977-8A3245F84554}" destId="{A0B53750-C5AB-4730-8544-3130488442C7}" srcOrd="2" destOrd="0" parTransId="{5BD6BE1D-B22C-4920-98B5-3598C0724814}" sibTransId="{02921D03-F8CC-4EDC-87E3-183F84D8AB5A}"/>
    <dgm:cxn modelId="{BA8DE33B-CF16-41D9-8CA9-0F0EA6EF2139}" srcId="{E575A099-08E4-43DD-9977-8A3245F84554}" destId="{6BFA1447-C9D2-46E1-BDC7-4CE1DB7C90F3}" srcOrd="1" destOrd="0" parTransId="{43D07FE1-B649-4BF1-BB4A-3FB40E2C5D3F}" sibTransId="{010AAADD-841F-4E14-B07E-827FDF6F69EC}"/>
    <dgm:cxn modelId="{B037BB62-AD32-4021-A5FE-E245B019E4C1}" srcId="{E575A099-08E4-43DD-9977-8A3245F84554}" destId="{406A3E0A-3112-4B8F-BBB7-EAB9A8CBF662}" srcOrd="0" destOrd="0" parTransId="{2F4E61BC-3763-497B-862F-F6D611A61333}" sibTransId="{56FBA6C1-5B56-43F6-9F31-9B5550982744}"/>
    <dgm:cxn modelId="{FF230C4C-3484-4395-9EB7-FE3D853BD0C1}" type="presOf" srcId="{406A3E0A-3112-4B8F-BBB7-EAB9A8CBF662}" destId="{A86D302B-3ED6-4318-825E-72AB095EA3EF}" srcOrd="0" destOrd="0" presId="urn:microsoft.com/office/officeart/2008/layout/TitlePictureLineup"/>
    <dgm:cxn modelId="{31E76E53-DDF5-4299-9151-26ABA2BD3826}" type="presOf" srcId="{E575A099-08E4-43DD-9977-8A3245F84554}" destId="{0E552D81-9D02-4ACF-8D81-87DCC06A9ECE}" srcOrd="0" destOrd="0" presId="urn:microsoft.com/office/officeart/2008/layout/TitlePictureLineup"/>
    <dgm:cxn modelId="{21E04557-DCE2-4EB3-B24A-033A4E30A42D}" type="presOf" srcId="{A0B53750-C5AB-4730-8544-3130488442C7}" destId="{5B57F070-FDA3-4DDB-A3CA-FE860CEAD40F}" srcOrd="0" destOrd="0" presId="urn:microsoft.com/office/officeart/2008/layout/TitlePictureLineup"/>
    <dgm:cxn modelId="{1832699E-66A8-40C4-9844-F1BB84E52786}" srcId="{E575A099-08E4-43DD-9977-8A3245F84554}" destId="{7E5DD309-3226-467B-B2FA-C100ED4DC3A8}" srcOrd="3" destOrd="0" parTransId="{F504617E-1054-4ADB-8C8B-A22B8A559A28}" sibTransId="{D31654AC-123B-4DE6-8D23-B465FC2DAE37}"/>
    <dgm:cxn modelId="{8BE0E6A4-3A1F-4020-A566-FDE98BEC6AEF}" type="presOf" srcId="{7E5DD309-3226-467B-B2FA-C100ED4DC3A8}" destId="{54C5F3CD-87BC-4CD3-A39D-FA96DF207B21}" srcOrd="0" destOrd="0" presId="urn:microsoft.com/office/officeart/2008/layout/TitlePictureLineup"/>
    <dgm:cxn modelId="{F2B70AB6-AF78-4FC1-B40D-2A47A17C88D7}" type="presOf" srcId="{6BFA1447-C9D2-46E1-BDC7-4CE1DB7C90F3}" destId="{B59D586C-8BCF-4850-87BB-2980BC422966}" srcOrd="0" destOrd="0" presId="urn:microsoft.com/office/officeart/2008/layout/TitlePictureLineup"/>
    <dgm:cxn modelId="{3ADB3DCB-C006-440A-9F67-6D27DD3D1600}" type="presParOf" srcId="{0E552D81-9D02-4ACF-8D81-87DCC06A9ECE}" destId="{D90195A9-2AFC-42CE-A155-4C4865B09EBD}" srcOrd="0" destOrd="0" presId="urn:microsoft.com/office/officeart/2008/layout/TitlePictureLineup"/>
    <dgm:cxn modelId="{983B59AA-5863-455D-9D0D-8C7A349A89AE}" type="presParOf" srcId="{D90195A9-2AFC-42CE-A155-4C4865B09EBD}" destId="{82B9E12A-29CF-4B19-805B-6DB22AF76DC0}" srcOrd="0" destOrd="0" presId="urn:microsoft.com/office/officeart/2008/layout/TitlePictureLineup"/>
    <dgm:cxn modelId="{634FD9A6-9E42-47D2-B3AE-742CBABE62C5}" type="presParOf" srcId="{D90195A9-2AFC-42CE-A155-4C4865B09EBD}" destId="{8B17381A-C8C6-4F9C-9182-14B1C0AC279A}" srcOrd="1" destOrd="0" presId="urn:microsoft.com/office/officeart/2008/layout/TitlePictureLineup"/>
    <dgm:cxn modelId="{9857EEE9-DA05-494D-B4F1-5805488CFE2B}" type="presParOf" srcId="{D90195A9-2AFC-42CE-A155-4C4865B09EBD}" destId="{B9EB9B92-B174-4742-80F0-072EAC379CF2}" srcOrd="2" destOrd="0" presId="urn:microsoft.com/office/officeart/2008/layout/TitlePictureLineup"/>
    <dgm:cxn modelId="{E818EAC4-8227-43D5-9993-BB4953773AEB}" type="presParOf" srcId="{D90195A9-2AFC-42CE-A155-4C4865B09EBD}" destId="{A86D302B-3ED6-4318-825E-72AB095EA3EF}" srcOrd="3" destOrd="0" presId="urn:microsoft.com/office/officeart/2008/layout/TitlePictureLineup"/>
    <dgm:cxn modelId="{483C4D9E-1FCD-4423-88F7-75EB8B6CF4DC}" type="presParOf" srcId="{0E552D81-9D02-4ACF-8D81-87DCC06A9ECE}" destId="{9A7CB19A-EEBF-46BA-BDF3-F1C6D096013B}" srcOrd="1" destOrd="0" presId="urn:microsoft.com/office/officeart/2008/layout/TitlePictureLineup"/>
    <dgm:cxn modelId="{5D343FA5-8DC5-495E-8BAE-F04B4828611C}" type="presParOf" srcId="{0E552D81-9D02-4ACF-8D81-87DCC06A9ECE}" destId="{2EEA34D1-B7EE-41F0-9DBD-9A033BC40C91}" srcOrd="2" destOrd="0" presId="urn:microsoft.com/office/officeart/2008/layout/TitlePictureLineup"/>
    <dgm:cxn modelId="{4CA217CF-114C-4CDA-A07A-FB4F4B7938CE}" type="presParOf" srcId="{2EEA34D1-B7EE-41F0-9DBD-9A033BC40C91}" destId="{3D7634D0-5656-4AEE-B1AB-21391802A948}" srcOrd="0" destOrd="0" presId="urn:microsoft.com/office/officeart/2008/layout/TitlePictureLineup"/>
    <dgm:cxn modelId="{99569A25-D7A1-438A-BF24-23DA4345468A}" type="presParOf" srcId="{2EEA34D1-B7EE-41F0-9DBD-9A033BC40C91}" destId="{5DAEDD59-D26B-4A79-A558-1F3649C9A75E}" srcOrd="1" destOrd="0" presId="urn:microsoft.com/office/officeart/2008/layout/TitlePictureLineup"/>
    <dgm:cxn modelId="{DEB62024-1867-48D7-B7E5-7F77CA29E3F5}" type="presParOf" srcId="{2EEA34D1-B7EE-41F0-9DBD-9A033BC40C91}" destId="{789377D7-872A-4F63-86C4-53BA34C6EFEA}" srcOrd="2" destOrd="0" presId="urn:microsoft.com/office/officeart/2008/layout/TitlePictureLineup"/>
    <dgm:cxn modelId="{9479FC00-A6D1-4813-A63B-E144BE1D1D0D}" type="presParOf" srcId="{2EEA34D1-B7EE-41F0-9DBD-9A033BC40C91}" destId="{B59D586C-8BCF-4850-87BB-2980BC422966}" srcOrd="3" destOrd="0" presId="urn:microsoft.com/office/officeart/2008/layout/TitlePictureLineup"/>
    <dgm:cxn modelId="{DD644001-357E-404C-BBC9-8A36F4674F1A}" type="presParOf" srcId="{0E552D81-9D02-4ACF-8D81-87DCC06A9ECE}" destId="{88D1EC74-FB32-4592-9729-52028B3B8EEB}" srcOrd="3" destOrd="0" presId="urn:microsoft.com/office/officeart/2008/layout/TitlePictureLineup"/>
    <dgm:cxn modelId="{22BBD398-6564-4169-BAA6-DFD99711081B}" type="presParOf" srcId="{0E552D81-9D02-4ACF-8D81-87DCC06A9ECE}" destId="{51D85E59-4404-4447-9DD3-6504552A5440}" srcOrd="4" destOrd="0" presId="urn:microsoft.com/office/officeart/2008/layout/TitlePictureLineup"/>
    <dgm:cxn modelId="{189387FB-9026-4C3F-B4AC-F3EF2D745C9B}" type="presParOf" srcId="{51D85E59-4404-4447-9DD3-6504552A5440}" destId="{45487988-B49A-4B6E-9CF5-3C6FD64D2335}" srcOrd="0" destOrd="0" presId="urn:microsoft.com/office/officeart/2008/layout/TitlePictureLineup"/>
    <dgm:cxn modelId="{7893D8E5-8546-49FF-AF62-5EA9963056C9}" type="presParOf" srcId="{51D85E59-4404-4447-9DD3-6504552A5440}" destId="{7279470B-DDCC-448C-9709-7965DD78C8D9}" srcOrd="1" destOrd="0" presId="urn:microsoft.com/office/officeart/2008/layout/TitlePictureLineup"/>
    <dgm:cxn modelId="{6593E517-012B-4182-BCC7-57FC9DB4C80D}" type="presParOf" srcId="{51D85E59-4404-4447-9DD3-6504552A5440}" destId="{CAC64504-DC48-45E7-B53E-C3319D532FB4}" srcOrd="2" destOrd="0" presId="urn:microsoft.com/office/officeart/2008/layout/TitlePictureLineup"/>
    <dgm:cxn modelId="{AE6F83B1-0D77-4B37-AD87-BE942FCD4EB6}" type="presParOf" srcId="{51D85E59-4404-4447-9DD3-6504552A5440}" destId="{5B57F070-FDA3-4DDB-A3CA-FE860CEAD40F}" srcOrd="3" destOrd="0" presId="urn:microsoft.com/office/officeart/2008/layout/TitlePictureLineup"/>
    <dgm:cxn modelId="{51B3FB6F-1FB1-4E0E-AEA8-535B5949DB71}" type="presParOf" srcId="{0E552D81-9D02-4ACF-8D81-87DCC06A9ECE}" destId="{D4F3DA7D-F259-459B-A2FD-55102BDD8D90}" srcOrd="5" destOrd="0" presId="urn:microsoft.com/office/officeart/2008/layout/TitlePictureLineup"/>
    <dgm:cxn modelId="{613612D2-D4DA-4043-A61B-4DCEA3D9F96D}" type="presParOf" srcId="{0E552D81-9D02-4ACF-8D81-87DCC06A9ECE}" destId="{69F8BFE5-1191-47BE-9CBE-2FEABFC96A36}" srcOrd="6" destOrd="0" presId="urn:microsoft.com/office/officeart/2008/layout/TitlePictureLineup"/>
    <dgm:cxn modelId="{183BCBE4-73C8-491A-B442-D749F61F71A4}" type="presParOf" srcId="{69F8BFE5-1191-47BE-9CBE-2FEABFC96A36}" destId="{8642F3B2-71B0-41C0-90E1-95B8BAAAC4C7}" srcOrd="0" destOrd="0" presId="urn:microsoft.com/office/officeart/2008/layout/TitlePictureLineup"/>
    <dgm:cxn modelId="{05F6D464-4F2F-49CA-97B8-E8864DFDB24A}" type="presParOf" srcId="{69F8BFE5-1191-47BE-9CBE-2FEABFC96A36}" destId="{D31579D6-ADD4-43C7-89B4-5DA6EEC074F4}" srcOrd="1" destOrd="0" presId="urn:microsoft.com/office/officeart/2008/layout/TitlePictureLineup"/>
    <dgm:cxn modelId="{D4029A40-E9E5-44E4-860F-D88E2E47A893}" type="presParOf" srcId="{69F8BFE5-1191-47BE-9CBE-2FEABFC96A36}" destId="{A14719E7-F3A5-44B7-BC9D-2574DCBE33A9}" srcOrd="2" destOrd="0" presId="urn:microsoft.com/office/officeart/2008/layout/TitlePictureLineup"/>
    <dgm:cxn modelId="{1D8D7F1A-0C03-4E10-A36F-929934730860}" type="presParOf" srcId="{69F8BFE5-1191-47BE-9CBE-2FEABFC96A36}" destId="{54C5F3CD-87BC-4CD3-A39D-FA96DF207B21}" srcOrd="3" destOrd="0" presId="urn:microsoft.com/office/officeart/2008/layout/TitlePictureLineup"/>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0C87DD-9BDD-4F1D-B551-46345D3D6A05}"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B6845B5E-9683-4065-B19B-50F2E12B4E07}">
      <dgm:prSet phldrT="[טקסט]"/>
      <dgm:spPr/>
      <dgm:t>
        <a:bodyPr/>
        <a:lstStyle/>
        <a:p>
          <a:pPr rtl="1"/>
          <a:r>
            <a:rPr lang="he-IL" dirty="0"/>
            <a:t>טסט 27 דקות לפני האימון</a:t>
          </a:r>
        </a:p>
      </dgm:t>
    </dgm:pt>
    <dgm:pt modelId="{DE8BEABC-0984-4DB6-AF13-A56485716665}" type="parTrans" cxnId="{FF53D0C6-6480-4A10-B37F-6B89FCE9EBCF}">
      <dgm:prSet/>
      <dgm:spPr/>
      <dgm:t>
        <a:bodyPr/>
        <a:lstStyle/>
        <a:p>
          <a:pPr rtl="1"/>
          <a:endParaRPr lang="he-IL"/>
        </a:p>
      </dgm:t>
    </dgm:pt>
    <dgm:pt modelId="{3A56991D-6A76-4518-9694-470E351B5D49}" type="sibTrans" cxnId="{FF53D0C6-6480-4A10-B37F-6B89FCE9EBCF}">
      <dgm:prSet/>
      <dgm:spPr/>
      <dgm:t>
        <a:bodyPr/>
        <a:lstStyle/>
        <a:p>
          <a:pPr rtl="1"/>
          <a:endParaRPr lang="he-IL"/>
        </a:p>
      </dgm:t>
    </dgm:pt>
    <dgm:pt modelId="{985B56D5-A3F2-465A-8032-CC06E2CEDA29}">
      <dgm:prSet phldrT="[טקסט]"/>
      <dgm:spPr/>
      <dgm:t>
        <a:bodyPr/>
        <a:lstStyle/>
        <a:p>
          <a:pPr rtl="1"/>
          <a:r>
            <a:rPr lang="he-IL" dirty="0">
              <a:latin typeface="+mn-lt"/>
              <a:cs typeface="+mn-cs"/>
            </a:rPr>
            <a:t>אימון</a:t>
          </a:r>
        </a:p>
      </dgm:t>
    </dgm:pt>
    <dgm:pt modelId="{2E82AF3B-DCAC-434B-B590-2BB48AFBDF23}" type="parTrans" cxnId="{4F4F4DB4-FBD7-4FAA-84D2-82D7733D1B4F}">
      <dgm:prSet/>
      <dgm:spPr/>
      <dgm:t>
        <a:bodyPr/>
        <a:lstStyle/>
        <a:p>
          <a:pPr rtl="1"/>
          <a:endParaRPr lang="he-IL"/>
        </a:p>
      </dgm:t>
    </dgm:pt>
    <dgm:pt modelId="{BFAB3E4B-B453-44AF-A0D1-76EA03A60C22}" type="sibTrans" cxnId="{4F4F4DB4-FBD7-4FAA-84D2-82D7733D1B4F}">
      <dgm:prSet/>
      <dgm:spPr/>
      <dgm:t>
        <a:bodyPr/>
        <a:lstStyle/>
        <a:p>
          <a:pPr rtl="1"/>
          <a:endParaRPr lang="he-IL"/>
        </a:p>
      </dgm:t>
    </dgm:pt>
    <dgm:pt modelId="{21ED8B8D-8B1D-40B0-AB63-4ADD87993DF4}" type="pres">
      <dgm:prSet presAssocID="{320C87DD-9BDD-4F1D-B551-46345D3D6A05}" presName="Name0" presStyleCnt="0">
        <dgm:presLayoutVars>
          <dgm:dir/>
        </dgm:presLayoutVars>
      </dgm:prSet>
      <dgm:spPr/>
    </dgm:pt>
    <dgm:pt modelId="{82A61B88-94C1-4D14-95A1-219777E9CB37}" type="pres">
      <dgm:prSet presAssocID="{B6845B5E-9683-4065-B19B-50F2E12B4E07}" presName="composite" presStyleCnt="0"/>
      <dgm:spPr/>
    </dgm:pt>
    <dgm:pt modelId="{8FD810FF-FDBA-4D74-AB44-37D1AAF837CB}" type="pres">
      <dgm:prSet presAssocID="{B6845B5E-9683-4065-B19B-50F2E12B4E07}" presName="Accent" presStyleLbl="alignAcc1" presStyleIdx="0" presStyleCnt="2" custFlipHor="1" custSzX="64334" custScaleY="57556"/>
      <dgm:spPr>
        <a:ln>
          <a:noFill/>
        </a:ln>
      </dgm:spPr>
    </dgm:pt>
    <dgm:pt modelId="{5BE0468F-0E48-4786-8851-97CC6216B3B4}" type="pres">
      <dgm:prSet presAssocID="{B6845B5E-9683-4065-B19B-50F2E12B4E07}" presName="Image" presStyleLbl="node1" presStyleIdx="0" presStyleCnt="2" custScaleX="129718" custScaleY="121645" custLinFactNeighborX="-12241" custLinFactNeighborY="8502"/>
      <dgm:spPr>
        <a:blipFill rotWithShape="1">
          <a:blip xmlns:r="http://schemas.openxmlformats.org/officeDocument/2006/relationships" r:embed="rId1">
            <a:lum/>
            <a:alphaModFix/>
          </a:blip>
          <a:srcRect/>
          <a:stretch>
            <a:fillRect l="-7000" r="-7000"/>
          </a:stretch>
        </a:blipFill>
        <a:ln>
          <a:noFill/>
        </a:ln>
      </dgm:spPr>
    </dgm:pt>
    <dgm:pt modelId="{CB00031C-2488-464B-9B6F-04FFACC6EBD7}" type="pres">
      <dgm:prSet presAssocID="{B6845B5E-9683-4065-B19B-50F2E12B4E07}" presName="Child" presStyleLbl="revTx" presStyleIdx="0" presStyleCnt="2">
        <dgm:presLayoutVars>
          <dgm:bulletEnabled val="1"/>
        </dgm:presLayoutVars>
      </dgm:prSet>
      <dgm:spPr/>
    </dgm:pt>
    <dgm:pt modelId="{9C180ED3-0A27-4F55-AE25-977B24177BAE}" type="pres">
      <dgm:prSet presAssocID="{B6845B5E-9683-4065-B19B-50F2E12B4E07}" presName="Parent" presStyleLbl="alignNode1" presStyleIdx="0" presStyleCnt="2" custLinFactNeighborX="-6995" custLinFactNeighborY="4851">
        <dgm:presLayoutVars>
          <dgm:bulletEnabled val="1"/>
        </dgm:presLayoutVars>
      </dgm:prSet>
      <dgm:spPr/>
    </dgm:pt>
    <dgm:pt modelId="{4892C399-C682-4174-A872-BF7C3F647E23}" type="pres">
      <dgm:prSet presAssocID="{3A56991D-6A76-4518-9694-470E351B5D49}" presName="sibTrans" presStyleCnt="0"/>
      <dgm:spPr/>
    </dgm:pt>
    <dgm:pt modelId="{434CFD10-2E9F-4D68-A8CC-4960B3FAEED6}" type="pres">
      <dgm:prSet presAssocID="{985B56D5-A3F2-465A-8032-CC06E2CEDA29}" presName="composite" presStyleCnt="0"/>
      <dgm:spPr/>
    </dgm:pt>
    <dgm:pt modelId="{D313AFC8-5A79-47C3-9F31-ED550ED9A683}" type="pres">
      <dgm:prSet presAssocID="{985B56D5-A3F2-465A-8032-CC06E2CEDA29}" presName="Accent" presStyleLbl="alignAcc1" presStyleIdx="1" presStyleCnt="2" custFlipHor="1" custSzX="454658" custScaleY="21168"/>
      <dgm:spPr>
        <a:ln>
          <a:noFill/>
        </a:ln>
      </dgm:spPr>
    </dgm:pt>
    <dgm:pt modelId="{1B7527C1-254C-4569-96B4-C3F0D55461D0}" type="pres">
      <dgm:prSet presAssocID="{985B56D5-A3F2-465A-8032-CC06E2CEDA29}" presName="Image" presStyleLbl="node1" presStyleIdx="1" presStyleCnt="2" custScaleX="129127" custScaleY="119881" custLinFactNeighborX="-1774" custLinFactNeighborY="730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a:noFill/>
        </a:ln>
      </dgm:spPr>
    </dgm:pt>
    <dgm:pt modelId="{3D62AF8B-D324-4672-8E5B-F025180FC101}" type="pres">
      <dgm:prSet presAssocID="{985B56D5-A3F2-465A-8032-CC06E2CEDA29}" presName="Child" presStyleLbl="revTx" presStyleIdx="1" presStyleCnt="2">
        <dgm:presLayoutVars>
          <dgm:bulletEnabled val="1"/>
        </dgm:presLayoutVars>
      </dgm:prSet>
      <dgm:spPr/>
    </dgm:pt>
    <dgm:pt modelId="{8C51FF4F-DEE1-4FBA-91C3-7BC97EC2B2E1}" type="pres">
      <dgm:prSet presAssocID="{985B56D5-A3F2-465A-8032-CC06E2CEDA29}" presName="Parent" presStyleLbl="alignNode1" presStyleIdx="1" presStyleCnt="2" custLinFactNeighborX="-1076" custLinFactNeighborY="1931">
        <dgm:presLayoutVars>
          <dgm:bulletEnabled val="1"/>
        </dgm:presLayoutVars>
      </dgm:prSet>
      <dgm:spPr/>
    </dgm:pt>
  </dgm:ptLst>
  <dgm:cxnLst>
    <dgm:cxn modelId="{ED00BA9A-A43E-4200-BCF2-DADA56C8C3BE}" type="presOf" srcId="{985B56D5-A3F2-465A-8032-CC06E2CEDA29}" destId="{8C51FF4F-DEE1-4FBA-91C3-7BC97EC2B2E1}" srcOrd="0" destOrd="0" presId="urn:microsoft.com/office/officeart/2008/layout/TitlePictureLineup"/>
    <dgm:cxn modelId="{08E02BB1-3A2D-465F-8DED-6A0F1F7D093C}" type="presOf" srcId="{B6845B5E-9683-4065-B19B-50F2E12B4E07}" destId="{9C180ED3-0A27-4F55-AE25-977B24177BAE}" srcOrd="0" destOrd="0" presId="urn:microsoft.com/office/officeart/2008/layout/TitlePictureLineup"/>
    <dgm:cxn modelId="{4F4F4DB4-FBD7-4FAA-84D2-82D7733D1B4F}" srcId="{320C87DD-9BDD-4F1D-B551-46345D3D6A05}" destId="{985B56D5-A3F2-465A-8032-CC06E2CEDA29}" srcOrd="1" destOrd="0" parTransId="{2E82AF3B-DCAC-434B-B590-2BB48AFBDF23}" sibTransId="{BFAB3E4B-B453-44AF-A0D1-76EA03A60C22}"/>
    <dgm:cxn modelId="{C71BE5C1-7B9F-401B-B50C-13EDF77D7E2A}" type="presOf" srcId="{320C87DD-9BDD-4F1D-B551-46345D3D6A05}" destId="{21ED8B8D-8B1D-40B0-AB63-4ADD87993DF4}" srcOrd="0" destOrd="0" presId="urn:microsoft.com/office/officeart/2008/layout/TitlePictureLineup"/>
    <dgm:cxn modelId="{FF53D0C6-6480-4A10-B37F-6B89FCE9EBCF}" srcId="{320C87DD-9BDD-4F1D-B551-46345D3D6A05}" destId="{B6845B5E-9683-4065-B19B-50F2E12B4E07}" srcOrd="0" destOrd="0" parTransId="{DE8BEABC-0984-4DB6-AF13-A56485716665}" sibTransId="{3A56991D-6A76-4518-9694-470E351B5D49}"/>
    <dgm:cxn modelId="{23396C74-E630-4F3D-8715-F5E6AAE230F0}" type="presParOf" srcId="{21ED8B8D-8B1D-40B0-AB63-4ADD87993DF4}" destId="{82A61B88-94C1-4D14-95A1-219777E9CB37}" srcOrd="0" destOrd="0" presId="urn:microsoft.com/office/officeart/2008/layout/TitlePictureLineup"/>
    <dgm:cxn modelId="{5A46147B-632D-4118-AF09-0968AEAF1FA0}" type="presParOf" srcId="{82A61B88-94C1-4D14-95A1-219777E9CB37}" destId="{8FD810FF-FDBA-4D74-AB44-37D1AAF837CB}" srcOrd="0" destOrd="0" presId="urn:microsoft.com/office/officeart/2008/layout/TitlePictureLineup"/>
    <dgm:cxn modelId="{BE35C69F-12E4-4CCA-BE7F-A8ABB9D18A8A}" type="presParOf" srcId="{82A61B88-94C1-4D14-95A1-219777E9CB37}" destId="{5BE0468F-0E48-4786-8851-97CC6216B3B4}" srcOrd="1" destOrd="0" presId="urn:microsoft.com/office/officeart/2008/layout/TitlePictureLineup"/>
    <dgm:cxn modelId="{427F2C41-1098-4A9C-92F4-4E85383DE055}" type="presParOf" srcId="{82A61B88-94C1-4D14-95A1-219777E9CB37}" destId="{CB00031C-2488-464B-9B6F-04FFACC6EBD7}" srcOrd="2" destOrd="0" presId="urn:microsoft.com/office/officeart/2008/layout/TitlePictureLineup"/>
    <dgm:cxn modelId="{294F86AE-44CA-4D2B-A0BC-C7EC7559C753}" type="presParOf" srcId="{82A61B88-94C1-4D14-95A1-219777E9CB37}" destId="{9C180ED3-0A27-4F55-AE25-977B24177BAE}" srcOrd="3" destOrd="0" presId="urn:microsoft.com/office/officeart/2008/layout/TitlePictureLineup"/>
    <dgm:cxn modelId="{C0A24DF8-0BF5-436D-80B1-367A8C201A7E}" type="presParOf" srcId="{21ED8B8D-8B1D-40B0-AB63-4ADD87993DF4}" destId="{4892C399-C682-4174-A872-BF7C3F647E23}" srcOrd="1" destOrd="0" presId="urn:microsoft.com/office/officeart/2008/layout/TitlePictureLineup"/>
    <dgm:cxn modelId="{75F97172-1EEF-4B0F-A977-914EAAE16EA9}" type="presParOf" srcId="{21ED8B8D-8B1D-40B0-AB63-4ADD87993DF4}" destId="{434CFD10-2E9F-4D68-A8CC-4960B3FAEED6}" srcOrd="2" destOrd="0" presId="urn:microsoft.com/office/officeart/2008/layout/TitlePictureLineup"/>
    <dgm:cxn modelId="{64545418-FFE6-4296-AF88-6CD0D555A9F0}" type="presParOf" srcId="{434CFD10-2E9F-4D68-A8CC-4960B3FAEED6}" destId="{D313AFC8-5A79-47C3-9F31-ED550ED9A683}" srcOrd="0" destOrd="0" presId="urn:microsoft.com/office/officeart/2008/layout/TitlePictureLineup"/>
    <dgm:cxn modelId="{305BF6F7-686B-48DC-B773-131A5C4E65BD}" type="presParOf" srcId="{434CFD10-2E9F-4D68-A8CC-4960B3FAEED6}" destId="{1B7527C1-254C-4569-96B4-C3F0D55461D0}" srcOrd="1" destOrd="0" presId="urn:microsoft.com/office/officeart/2008/layout/TitlePictureLineup"/>
    <dgm:cxn modelId="{38A09725-1F6A-43ED-8F71-6C7AD7CFA0F0}" type="presParOf" srcId="{434CFD10-2E9F-4D68-A8CC-4960B3FAEED6}" destId="{3D62AF8B-D324-4672-8E5B-F025180FC101}" srcOrd="2" destOrd="0" presId="urn:microsoft.com/office/officeart/2008/layout/TitlePictureLineup"/>
    <dgm:cxn modelId="{629EED4A-2292-4084-9991-66153D766259}" type="presParOf" srcId="{434CFD10-2E9F-4D68-A8CC-4960B3FAEED6}" destId="{8C51FF4F-DEE1-4FBA-91C3-7BC97EC2B2E1}"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0C87DD-9BDD-4F1D-B551-46345D3D6A05}"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B6845B5E-9683-4065-B19B-50F2E12B4E07}">
      <dgm:prSet phldrT="[טקסט]"/>
      <dgm:spPr/>
      <dgm:t>
        <a:bodyPr/>
        <a:lstStyle/>
        <a:p>
          <a:pPr rtl="1"/>
          <a:r>
            <a:rPr lang="he-IL" dirty="0"/>
            <a:t>טסט על מטופל </a:t>
          </a:r>
          <a:r>
            <a:rPr lang="en-US" b="1" dirty="0"/>
            <a:t>2043726-9499</a:t>
          </a:r>
          <a:r>
            <a:rPr lang="he-IL" dirty="0"/>
            <a:t> </a:t>
          </a:r>
        </a:p>
      </dgm:t>
    </dgm:pt>
    <dgm:pt modelId="{DE8BEABC-0984-4DB6-AF13-A56485716665}" type="parTrans" cxnId="{FF53D0C6-6480-4A10-B37F-6B89FCE9EBCF}">
      <dgm:prSet/>
      <dgm:spPr/>
      <dgm:t>
        <a:bodyPr/>
        <a:lstStyle/>
        <a:p>
          <a:pPr rtl="1"/>
          <a:endParaRPr lang="he-IL"/>
        </a:p>
      </dgm:t>
    </dgm:pt>
    <dgm:pt modelId="{3A56991D-6A76-4518-9694-470E351B5D49}" type="sibTrans" cxnId="{FF53D0C6-6480-4A10-B37F-6B89FCE9EBCF}">
      <dgm:prSet/>
      <dgm:spPr/>
      <dgm:t>
        <a:bodyPr/>
        <a:lstStyle/>
        <a:p>
          <a:pPr rtl="1"/>
          <a:endParaRPr lang="he-IL"/>
        </a:p>
      </dgm:t>
    </dgm:pt>
    <dgm:pt modelId="{985B56D5-A3F2-465A-8032-CC06E2CEDA29}">
      <dgm:prSet phldrT="[טקסט]"/>
      <dgm:spPr/>
      <dgm:t>
        <a:bodyPr/>
        <a:lstStyle/>
        <a:p>
          <a:pPr rtl="1"/>
          <a:r>
            <a:rPr lang="he-IL" dirty="0">
              <a:latin typeface="+mn-lt"/>
              <a:cs typeface="+mn-cs"/>
            </a:rPr>
            <a:t>אימון על מטופל </a:t>
          </a:r>
          <a:r>
            <a:rPr lang="en-US" b="1" dirty="0"/>
            <a:t>654833-8356</a:t>
          </a:r>
          <a:r>
            <a:rPr lang="he-IL" b="1" dirty="0"/>
            <a:t> </a:t>
          </a:r>
          <a:r>
            <a:rPr lang="he-IL" dirty="0">
              <a:latin typeface="+mn-lt"/>
              <a:cs typeface="+mn-cs"/>
            </a:rPr>
            <a:t> </a:t>
          </a:r>
        </a:p>
      </dgm:t>
    </dgm:pt>
    <dgm:pt modelId="{2E82AF3B-DCAC-434B-B590-2BB48AFBDF23}" type="parTrans" cxnId="{4F4F4DB4-FBD7-4FAA-84D2-82D7733D1B4F}">
      <dgm:prSet/>
      <dgm:spPr/>
      <dgm:t>
        <a:bodyPr/>
        <a:lstStyle/>
        <a:p>
          <a:pPr rtl="1"/>
          <a:endParaRPr lang="he-IL"/>
        </a:p>
      </dgm:t>
    </dgm:pt>
    <dgm:pt modelId="{BFAB3E4B-B453-44AF-A0D1-76EA03A60C22}" type="sibTrans" cxnId="{4F4F4DB4-FBD7-4FAA-84D2-82D7733D1B4F}">
      <dgm:prSet/>
      <dgm:spPr/>
      <dgm:t>
        <a:bodyPr/>
        <a:lstStyle/>
        <a:p>
          <a:pPr rtl="1"/>
          <a:endParaRPr lang="he-IL"/>
        </a:p>
      </dgm:t>
    </dgm:pt>
    <dgm:pt modelId="{21ED8B8D-8B1D-40B0-AB63-4ADD87993DF4}" type="pres">
      <dgm:prSet presAssocID="{320C87DD-9BDD-4F1D-B551-46345D3D6A05}" presName="Name0" presStyleCnt="0">
        <dgm:presLayoutVars>
          <dgm:dir/>
        </dgm:presLayoutVars>
      </dgm:prSet>
      <dgm:spPr/>
    </dgm:pt>
    <dgm:pt modelId="{82A61B88-94C1-4D14-95A1-219777E9CB37}" type="pres">
      <dgm:prSet presAssocID="{B6845B5E-9683-4065-B19B-50F2E12B4E07}" presName="composite" presStyleCnt="0"/>
      <dgm:spPr/>
    </dgm:pt>
    <dgm:pt modelId="{8FD810FF-FDBA-4D74-AB44-37D1AAF837CB}" type="pres">
      <dgm:prSet presAssocID="{B6845B5E-9683-4065-B19B-50F2E12B4E07}" presName="Accent" presStyleLbl="alignAcc1" presStyleIdx="0" presStyleCnt="2" custFlipHor="1" custSzX="64334" custScaleY="57556"/>
      <dgm:spPr>
        <a:ln>
          <a:noFill/>
        </a:ln>
      </dgm:spPr>
    </dgm:pt>
    <dgm:pt modelId="{5BE0468F-0E48-4786-8851-97CC6216B3B4}" type="pres">
      <dgm:prSet presAssocID="{B6845B5E-9683-4065-B19B-50F2E12B4E07}" presName="Image" presStyleLbl="node1" presStyleIdx="0" presStyleCnt="2" custScaleX="177296" custScaleY="178437" custLinFactNeighborX="-10573" custLinFactNeighborY="48338"/>
      <dgm:spPr>
        <a:blipFill rotWithShape="1">
          <a:blip xmlns:r="http://schemas.openxmlformats.org/officeDocument/2006/relationships" r:embed="rId1">
            <a:lum/>
            <a:alphaModFix/>
          </a:blip>
          <a:srcRect/>
          <a:stretch>
            <a:fillRect l="-9000" r="-9000"/>
          </a:stretch>
        </a:blipFill>
        <a:ln>
          <a:noFill/>
        </a:ln>
      </dgm:spPr>
    </dgm:pt>
    <dgm:pt modelId="{CB00031C-2488-464B-9B6F-04FFACC6EBD7}" type="pres">
      <dgm:prSet presAssocID="{B6845B5E-9683-4065-B19B-50F2E12B4E07}" presName="Child" presStyleLbl="revTx" presStyleIdx="0" presStyleCnt="2">
        <dgm:presLayoutVars>
          <dgm:bulletEnabled val="1"/>
        </dgm:presLayoutVars>
      </dgm:prSet>
      <dgm:spPr/>
    </dgm:pt>
    <dgm:pt modelId="{9C180ED3-0A27-4F55-AE25-977B24177BAE}" type="pres">
      <dgm:prSet presAssocID="{B6845B5E-9683-4065-B19B-50F2E12B4E07}" presName="Parent" presStyleLbl="alignNode1" presStyleIdx="0" presStyleCnt="2" custScaleX="145247" custScaleY="151986" custLinFactNeighborX="-5917" custLinFactNeighborY="38821">
        <dgm:presLayoutVars>
          <dgm:bulletEnabled val="1"/>
        </dgm:presLayoutVars>
      </dgm:prSet>
      <dgm:spPr/>
    </dgm:pt>
    <dgm:pt modelId="{4892C399-C682-4174-A872-BF7C3F647E23}" type="pres">
      <dgm:prSet presAssocID="{3A56991D-6A76-4518-9694-470E351B5D49}" presName="sibTrans" presStyleCnt="0"/>
      <dgm:spPr/>
    </dgm:pt>
    <dgm:pt modelId="{434CFD10-2E9F-4D68-A8CC-4960B3FAEED6}" type="pres">
      <dgm:prSet presAssocID="{985B56D5-A3F2-465A-8032-CC06E2CEDA29}" presName="composite" presStyleCnt="0"/>
      <dgm:spPr/>
    </dgm:pt>
    <dgm:pt modelId="{D313AFC8-5A79-47C3-9F31-ED550ED9A683}" type="pres">
      <dgm:prSet presAssocID="{985B56D5-A3F2-465A-8032-CC06E2CEDA29}" presName="Accent" presStyleLbl="alignAcc1" presStyleIdx="1" presStyleCnt="2" custFlipHor="1" custSzX="454658" custScaleY="21168"/>
      <dgm:spPr>
        <a:ln>
          <a:noFill/>
        </a:ln>
      </dgm:spPr>
    </dgm:pt>
    <dgm:pt modelId="{1B7527C1-254C-4569-96B4-C3F0D55461D0}" type="pres">
      <dgm:prSet presAssocID="{985B56D5-A3F2-465A-8032-CC06E2CEDA29}" presName="Image" presStyleLbl="node1" presStyleIdx="1" presStyleCnt="2" custScaleX="177086" custScaleY="187230" custLinFactNeighborX="7321" custLinFactNeighborY="44425"/>
      <dgm:spPr>
        <a:blipFill rotWithShape="1">
          <a:blip xmlns:r="http://schemas.openxmlformats.org/officeDocument/2006/relationships" r:embed="rId2">
            <a:lum/>
            <a:alphaModFix/>
            <a:extLst>
              <a:ext uri="{28A0092B-C50C-407E-A947-70E740481C1C}">
                <a14:useLocalDpi xmlns:a14="http://schemas.microsoft.com/office/drawing/2010/main" val="0"/>
              </a:ext>
            </a:extLst>
          </a:blip>
          <a:srcRect/>
          <a:stretch>
            <a:fillRect l="-9000" r="-9000"/>
          </a:stretch>
        </a:blipFill>
        <a:ln>
          <a:noFill/>
        </a:ln>
      </dgm:spPr>
    </dgm:pt>
    <dgm:pt modelId="{3D62AF8B-D324-4672-8E5B-F025180FC101}" type="pres">
      <dgm:prSet presAssocID="{985B56D5-A3F2-465A-8032-CC06E2CEDA29}" presName="Child" presStyleLbl="revTx" presStyleIdx="1" presStyleCnt="2">
        <dgm:presLayoutVars>
          <dgm:bulletEnabled val="1"/>
        </dgm:presLayoutVars>
      </dgm:prSet>
      <dgm:spPr/>
    </dgm:pt>
    <dgm:pt modelId="{8C51FF4F-DEE1-4FBA-91C3-7BC97EC2B2E1}" type="pres">
      <dgm:prSet presAssocID="{985B56D5-A3F2-465A-8032-CC06E2CEDA29}" presName="Parent" presStyleLbl="alignNode1" presStyleIdx="1" presStyleCnt="2" custScaleX="143822" custScaleY="149247" custLinFactNeighborX="8291" custLinFactNeighborY="18324">
        <dgm:presLayoutVars>
          <dgm:bulletEnabled val="1"/>
        </dgm:presLayoutVars>
      </dgm:prSet>
      <dgm:spPr/>
    </dgm:pt>
  </dgm:ptLst>
  <dgm:cxnLst>
    <dgm:cxn modelId="{ED00BA9A-A43E-4200-BCF2-DADA56C8C3BE}" type="presOf" srcId="{985B56D5-A3F2-465A-8032-CC06E2CEDA29}" destId="{8C51FF4F-DEE1-4FBA-91C3-7BC97EC2B2E1}" srcOrd="0" destOrd="0" presId="urn:microsoft.com/office/officeart/2008/layout/TitlePictureLineup"/>
    <dgm:cxn modelId="{08E02BB1-3A2D-465F-8DED-6A0F1F7D093C}" type="presOf" srcId="{B6845B5E-9683-4065-B19B-50F2E12B4E07}" destId="{9C180ED3-0A27-4F55-AE25-977B24177BAE}" srcOrd="0" destOrd="0" presId="urn:microsoft.com/office/officeart/2008/layout/TitlePictureLineup"/>
    <dgm:cxn modelId="{4F4F4DB4-FBD7-4FAA-84D2-82D7733D1B4F}" srcId="{320C87DD-9BDD-4F1D-B551-46345D3D6A05}" destId="{985B56D5-A3F2-465A-8032-CC06E2CEDA29}" srcOrd="1" destOrd="0" parTransId="{2E82AF3B-DCAC-434B-B590-2BB48AFBDF23}" sibTransId="{BFAB3E4B-B453-44AF-A0D1-76EA03A60C22}"/>
    <dgm:cxn modelId="{C71BE5C1-7B9F-401B-B50C-13EDF77D7E2A}" type="presOf" srcId="{320C87DD-9BDD-4F1D-B551-46345D3D6A05}" destId="{21ED8B8D-8B1D-40B0-AB63-4ADD87993DF4}" srcOrd="0" destOrd="0" presId="urn:microsoft.com/office/officeart/2008/layout/TitlePictureLineup"/>
    <dgm:cxn modelId="{FF53D0C6-6480-4A10-B37F-6B89FCE9EBCF}" srcId="{320C87DD-9BDD-4F1D-B551-46345D3D6A05}" destId="{B6845B5E-9683-4065-B19B-50F2E12B4E07}" srcOrd="0" destOrd="0" parTransId="{DE8BEABC-0984-4DB6-AF13-A56485716665}" sibTransId="{3A56991D-6A76-4518-9694-470E351B5D49}"/>
    <dgm:cxn modelId="{23396C74-E630-4F3D-8715-F5E6AAE230F0}" type="presParOf" srcId="{21ED8B8D-8B1D-40B0-AB63-4ADD87993DF4}" destId="{82A61B88-94C1-4D14-95A1-219777E9CB37}" srcOrd="0" destOrd="0" presId="urn:microsoft.com/office/officeart/2008/layout/TitlePictureLineup"/>
    <dgm:cxn modelId="{5A46147B-632D-4118-AF09-0968AEAF1FA0}" type="presParOf" srcId="{82A61B88-94C1-4D14-95A1-219777E9CB37}" destId="{8FD810FF-FDBA-4D74-AB44-37D1AAF837CB}" srcOrd="0" destOrd="0" presId="urn:microsoft.com/office/officeart/2008/layout/TitlePictureLineup"/>
    <dgm:cxn modelId="{BE35C69F-12E4-4CCA-BE7F-A8ABB9D18A8A}" type="presParOf" srcId="{82A61B88-94C1-4D14-95A1-219777E9CB37}" destId="{5BE0468F-0E48-4786-8851-97CC6216B3B4}" srcOrd="1" destOrd="0" presId="urn:microsoft.com/office/officeart/2008/layout/TitlePictureLineup"/>
    <dgm:cxn modelId="{427F2C41-1098-4A9C-92F4-4E85383DE055}" type="presParOf" srcId="{82A61B88-94C1-4D14-95A1-219777E9CB37}" destId="{CB00031C-2488-464B-9B6F-04FFACC6EBD7}" srcOrd="2" destOrd="0" presId="urn:microsoft.com/office/officeart/2008/layout/TitlePictureLineup"/>
    <dgm:cxn modelId="{294F86AE-44CA-4D2B-A0BC-C7EC7559C753}" type="presParOf" srcId="{82A61B88-94C1-4D14-95A1-219777E9CB37}" destId="{9C180ED3-0A27-4F55-AE25-977B24177BAE}" srcOrd="3" destOrd="0" presId="urn:microsoft.com/office/officeart/2008/layout/TitlePictureLineup"/>
    <dgm:cxn modelId="{C0A24DF8-0BF5-436D-80B1-367A8C201A7E}" type="presParOf" srcId="{21ED8B8D-8B1D-40B0-AB63-4ADD87993DF4}" destId="{4892C399-C682-4174-A872-BF7C3F647E23}" srcOrd="1" destOrd="0" presId="urn:microsoft.com/office/officeart/2008/layout/TitlePictureLineup"/>
    <dgm:cxn modelId="{75F97172-1EEF-4B0F-A977-914EAAE16EA9}" type="presParOf" srcId="{21ED8B8D-8B1D-40B0-AB63-4ADD87993DF4}" destId="{434CFD10-2E9F-4D68-A8CC-4960B3FAEED6}" srcOrd="2" destOrd="0" presId="urn:microsoft.com/office/officeart/2008/layout/TitlePictureLineup"/>
    <dgm:cxn modelId="{64545418-FFE6-4296-AF88-6CD0D555A9F0}" type="presParOf" srcId="{434CFD10-2E9F-4D68-A8CC-4960B3FAEED6}" destId="{D313AFC8-5A79-47C3-9F31-ED550ED9A683}" srcOrd="0" destOrd="0" presId="urn:microsoft.com/office/officeart/2008/layout/TitlePictureLineup"/>
    <dgm:cxn modelId="{305BF6F7-686B-48DC-B773-131A5C4E65BD}" type="presParOf" srcId="{434CFD10-2E9F-4D68-A8CC-4960B3FAEED6}" destId="{1B7527C1-254C-4569-96B4-C3F0D55461D0}" srcOrd="1" destOrd="0" presId="urn:microsoft.com/office/officeart/2008/layout/TitlePictureLineup"/>
    <dgm:cxn modelId="{38A09725-1F6A-43ED-8F71-6C7AD7CFA0F0}" type="presParOf" srcId="{434CFD10-2E9F-4D68-A8CC-4960B3FAEED6}" destId="{3D62AF8B-D324-4672-8E5B-F025180FC101}" srcOrd="2" destOrd="0" presId="urn:microsoft.com/office/officeart/2008/layout/TitlePictureLineup"/>
    <dgm:cxn modelId="{629EED4A-2292-4084-9991-66153D766259}" type="presParOf" srcId="{434CFD10-2E9F-4D68-A8CC-4960B3FAEED6}" destId="{8C51FF4F-DEE1-4FBA-91C3-7BC97EC2B2E1}"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D0B955-747E-46E5-812C-01BC0527677D}" type="doc">
      <dgm:prSet loTypeId="urn:microsoft.com/office/officeart/2005/8/layout/process1" loCatId="process" qsTypeId="urn:microsoft.com/office/officeart/2005/8/quickstyle/simple1" qsCatId="simple" csTypeId="urn:microsoft.com/office/officeart/2005/8/colors/accent1_2" csCatId="accent1" phldr="1"/>
      <dgm:spPr/>
    </dgm:pt>
    <dgm:pt modelId="{9598DE56-9423-40FE-AA56-6819DAA540EA}">
      <dgm:prSet phldrT="[Text]" custT="1"/>
      <dgm:spPr/>
      <dgm:t>
        <a:bodyPr/>
        <a:lstStyle/>
        <a:p>
          <a:pPr rtl="1"/>
          <a:r>
            <a:rPr lang="he-IL" sz="1800" dirty="0"/>
            <a:t>מדידה רציפה של </a:t>
          </a:r>
          <a:r>
            <a:rPr lang="en-US" sz="1800" dirty="0"/>
            <a:t>PPG</a:t>
          </a:r>
          <a:r>
            <a:rPr lang="he-IL" sz="1800" dirty="0"/>
            <a:t> והכנסה לרשת המאומנת</a:t>
          </a:r>
        </a:p>
      </dgm:t>
    </dgm:pt>
    <dgm:pt modelId="{9F64BD2A-9D11-43A1-A0F1-9E3A7B32ACE0}" type="parTrans" cxnId="{2B8E654E-4C1A-4E3C-A67F-7809A3B9E291}">
      <dgm:prSet/>
      <dgm:spPr/>
      <dgm:t>
        <a:bodyPr/>
        <a:lstStyle/>
        <a:p>
          <a:pPr rtl="1"/>
          <a:endParaRPr lang="he-IL"/>
        </a:p>
      </dgm:t>
    </dgm:pt>
    <dgm:pt modelId="{92A49498-9402-421D-843D-7DDAB1343E08}" type="sibTrans" cxnId="{2B8E654E-4C1A-4E3C-A67F-7809A3B9E291}">
      <dgm:prSet/>
      <dgm:spPr/>
      <dgm:t>
        <a:bodyPr/>
        <a:lstStyle/>
        <a:p>
          <a:pPr rtl="1"/>
          <a:endParaRPr lang="he-IL"/>
        </a:p>
      </dgm:t>
    </dgm:pt>
    <dgm:pt modelId="{C0C22E8D-0305-4711-AA51-BDFB9707433A}">
      <dgm:prSet phldrT="[Text]" custT="1"/>
      <dgm:spPr/>
      <dgm:t>
        <a:bodyPr/>
        <a:lstStyle/>
        <a:p>
          <a:pPr rtl="1"/>
          <a:r>
            <a:rPr lang="he-IL" sz="2000" dirty="0"/>
            <a:t>הכנסת הסיגנלים לרשת לצורך אימון</a:t>
          </a:r>
        </a:p>
      </dgm:t>
    </dgm:pt>
    <dgm:pt modelId="{ECADF1F0-5629-4D70-ABD2-6DC8A87AA4E4}" type="parTrans" cxnId="{A18605F2-713A-4833-A810-D4AF8B150A3F}">
      <dgm:prSet/>
      <dgm:spPr/>
      <dgm:t>
        <a:bodyPr/>
        <a:lstStyle/>
        <a:p>
          <a:pPr rtl="1"/>
          <a:endParaRPr lang="he-IL"/>
        </a:p>
      </dgm:t>
    </dgm:pt>
    <dgm:pt modelId="{22A38610-43EA-4115-95C7-CF36096DB741}" type="sibTrans" cxnId="{A18605F2-713A-4833-A810-D4AF8B150A3F}">
      <dgm:prSet/>
      <dgm:spPr/>
      <dgm:t>
        <a:bodyPr/>
        <a:lstStyle/>
        <a:p>
          <a:pPr rtl="1"/>
          <a:endParaRPr lang="he-IL"/>
        </a:p>
      </dgm:t>
    </dgm:pt>
    <dgm:pt modelId="{0775A6B2-DAA7-474B-AD05-6D214FC7262E}">
      <dgm:prSet phldrT="[Text]" custT="1"/>
      <dgm:spPr/>
      <dgm:t>
        <a:bodyPr/>
        <a:lstStyle/>
        <a:p>
          <a:pPr rtl="1"/>
          <a:r>
            <a:rPr lang="he-IL" sz="2000" dirty="0"/>
            <a:t>מדידת ל"ד ע"י קטטר במשך חצי שעה, תוך מדידת </a:t>
          </a:r>
          <a:r>
            <a:rPr lang="en-US" sz="2000" dirty="0"/>
            <a:t>PPG</a:t>
          </a:r>
          <a:endParaRPr lang="he-IL" sz="2000" dirty="0"/>
        </a:p>
      </dgm:t>
    </dgm:pt>
    <dgm:pt modelId="{D6DAFDBC-9188-4321-AC2D-CCAAF56AFEE7}" type="parTrans" cxnId="{7A3E2328-542D-44C2-97A8-D429BA7037C8}">
      <dgm:prSet/>
      <dgm:spPr/>
      <dgm:t>
        <a:bodyPr/>
        <a:lstStyle/>
        <a:p>
          <a:pPr rtl="1"/>
          <a:endParaRPr lang="he-IL"/>
        </a:p>
      </dgm:t>
    </dgm:pt>
    <dgm:pt modelId="{27BBED1E-F779-403E-A68D-FA279FB3BD46}" type="sibTrans" cxnId="{7A3E2328-542D-44C2-97A8-D429BA7037C8}">
      <dgm:prSet/>
      <dgm:spPr/>
      <dgm:t>
        <a:bodyPr/>
        <a:lstStyle/>
        <a:p>
          <a:pPr rtl="1"/>
          <a:endParaRPr lang="he-IL"/>
        </a:p>
      </dgm:t>
    </dgm:pt>
    <dgm:pt modelId="{41D14444-2AB8-4AAD-8DFE-AE5EAAB0E76B}" type="pres">
      <dgm:prSet presAssocID="{22D0B955-747E-46E5-812C-01BC0527677D}" presName="Name0" presStyleCnt="0">
        <dgm:presLayoutVars>
          <dgm:dir/>
          <dgm:resizeHandles val="exact"/>
        </dgm:presLayoutVars>
      </dgm:prSet>
      <dgm:spPr/>
    </dgm:pt>
    <dgm:pt modelId="{E090BDB5-B0E7-40CC-99E6-89154AC9D158}" type="pres">
      <dgm:prSet presAssocID="{9598DE56-9423-40FE-AA56-6819DAA540EA}" presName="node" presStyleLbl="node1" presStyleIdx="0" presStyleCnt="3" custLinFactNeighborY="-93597">
        <dgm:presLayoutVars>
          <dgm:bulletEnabled val="1"/>
        </dgm:presLayoutVars>
      </dgm:prSet>
      <dgm:spPr/>
    </dgm:pt>
    <dgm:pt modelId="{40707DAB-7FE0-40A7-BCD1-9923F6DBF526}" type="pres">
      <dgm:prSet presAssocID="{92A49498-9402-421D-843D-7DDAB1343E08}" presName="sibTrans" presStyleLbl="sibTrans2D1" presStyleIdx="0" presStyleCnt="2" custAng="10800000"/>
      <dgm:spPr/>
    </dgm:pt>
    <dgm:pt modelId="{2C1A2DF3-2D82-4220-A298-F734BF2EAD60}" type="pres">
      <dgm:prSet presAssocID="{92A49498-9402-421D-843D-7DDAB1343E08}" presName="connectorText" presStyleLbl="sibTrans2D1" presStyleIdx="0" presStyleCnt="2"/>
      <dgm:spPr/>
    </dgm:pt>
    <dgm:pt modelId="{93CEE29E-E982-48C1-AE66-092DD0AB0D31}" type="pres">
      <dgm:prSet presAssocID="{C0C22E8D-0305-4711-AA51-BDFB9707433A}" presName="node" presStyleLbl="node1" presStyleIdx="1" presStyleCnt="3" custLinFactNeighborY="-93597">
        <dgm:presLayoutVars>
          <dgm:bulletEnabled val="1"/>
        </dgm:presLayoutVars>
      </dgm:prSet>
      <dgm:spPr/>
    </dgm:pt>
    <dgm:pt modelId="{A2F087E1-1E73-4C6D-A91D-5C60A41B98E6}" type="pres">
      <dgm:prSet presAssocID="{22A38610-43EA-4115-95C7-CF36096DB741}" presName="sibTrans" presStyleLbl="sibTrans2D1" presStyleIdx="1" presStyleCnt="2" custAng="10800000"/>
      <dgm:spPr/>
    </dgm:pt>
    <dgm:pt modelId="{E9DDB85A-D5C1-46EF-B10F-D59CB6A1A2F1}" type="pres">
      <dgm:prSet presAssocID="{22A38610-43EA-4115-95C7-CF36096DB741}" presName="connectorText" presStyleLbl="sibTrans2D1" presStyleIdx="1" presStyleCnt="2"/>
      <dgm:spPr/>
    </dgm:pt>
    <dgm:pt modelId="{02B1E835-B80E-4C53-8740-B1F9FEFAF879}" type="pres">
      <dgm:prSet presAssocID="{0775A6B2-DAA7-474B-AD05-6D214FC7262E}" presName="node" presStyleLbl="node1" presStyleIdx="2" presStyleCnt="3" custLinFactNeighborY="-93597">
        <dgm:presLayoutVars>
          <dgm:bulletEnabled val="1"/>
        </dgm:presLayoutVars>
      </dgm:prSet>
      <dgm:spPr/>
    </dgm:pt>
  </dgm:ptLst>
  <dgm:cxnLst>
    <dgm:cxn modelId="{31384318-FBE0-451F-B156-DFF283648A90}" type="presOf" srcId="{22D0B955-747E-46E5-812C-01BC0527677D}" destId="{41D14444-2AB8-4AAD-8DFE-AE5EAAB0E76B}" srcOrd="0" destOrd="0" presId="urn:microsoft.com/office/officeart/2005/8/layout/process1"/>
    <dgm:cxn modelId="{7A3E2328-542D-44C2-97A8-D429BA7037C8}" srcId="{22D0B955-747E-46E5-812C-01BC0527677D}" destId="{0775A6B2-DAA7-474B-AD05-6D214FC7262E}" srcOrd="2" destOrd="0" parTransId="{D6DAFDBC-9188-4321-AC2D-CCAAF56AFEE7}" sibTransId="{27BBED1E-F779-403E-A68D-FA279FB3BD46}"/>
    <dgm:cxn modelId="{5BC09135-0490-4A05-8E3C-1E4A5A14113F}" type="presOf" srcId="{C0C22E8D-0305-4711-AA51-BDFB9707433A}" destId="{93CEE29E-E982-48C1-AE66-092DD0AB0D31}" srcOrd="0" destOrd="0" presId="urn:microsoft.com/office/officeart/2005/8/layout/process1"/>
    <dgm:cxn modelId="{E452D540-1F1C-403B-95AA-970CFB7850C4}" type="presOf" srcId="{22A38610-43EA-4115-95C7-CF36096DB741}" destId="{A2F087E1-1E73-4C6D-A91D-5C60A41B98E6}" srcOrd="0" destOrd="0" presId="urn:microsoft.com/office/officeart/2005/8/layout/process1"/>
    <dgm:cxn modelId="{555F4E4C-C506-40CC-9968-2A1F1ABEF153}" type="presOf" srcId="{0775A6B2-DAA7-474B-AD05-6D214FC7262E}" destId="{02B1E835-B80E-4C53-8740-B1F9FEFAF879}" srcOrd="0" destOrd="0" presId="urn:microsoft.com/office/officeart/2005/8/layout/process1"/>
    <dgm:cxn modelId="{2B8E654E-4C1A-4E3C-A67F-7809A3B9E291}" srcId="{22D0B955-747E-46E5-812C-01BC0527677D}" destId="{9598DE56-9423-40FE-AA56-6819DAA540EA}" srcOrd="0" destOrd="0" parTransId="{9F64BD2A-9D11-43A1-A0F1-9E3A7B32ACE0}" sibTransId="{92A49498-9402-421D-843D-7DDAB1343E08}"/>
    <dgm:cxn modelId="{9221C551-2E0C-4170-B177-34742B09A3C9}" type="presOf" srcId="{92A49498-9402-421D-843D-7DDAB1343E08}" destId="{2C1A2DF3-2D82-4220-A298-F734BF2EAD60}" srcOrd="1" destOrd="0" presId="urn:microsoft.com/office/officeart/2005/8/layout/process1"/>
    <dgm:cxn modelId="{0928B881-C5C9-492B-8D31-5971A82A9059}" type="presOf" srcId="{22A38610-43EA-4115-95C7-CF36096DB741}" destId="{E9DDB85A-D5C1-46EF-B10F-D59CB6A1A2F1}" srcOrd="1" destOrd="0" presId="urn:microsoft.com/office/officeart/2005/8/layout/process1"/>
    <dgm:cxn modelId="{C398A1D0-B84D-4A27-B4AA-BDEB0D83C933}" type="presOf" srcId="{92A49498-9402-421D-843D-7DDAB1343E08}" destId="{40707DAB-7FE0-40A7-BCD1-9923F6DBF526}" srcOrd="0" destOrd="0" presId="urn:microsoft.com/office/officeart/2005/8/layout/process1"/>
    <dgm:cxn modelId="{9D5825D9-FB11-4847-96A1-C9FAB34233C7}" type="presOf" srcId="{9598DE56-9423-40FE-AA56-6819DAA540EA}" destId="{E090BDB5-B0E7-40CC-99E6-89154AC9D158}" srcOrd="0" destOrd="0" presId="urn:microsoft.com/office/officeart/2005/8/layout/process1"/>
    <dgm:cxn modelId="{A18605F2-713A-4833-A810-D4AF8B150A3F}" srcId="{22D0B955-747E-46E5-812C-01BC0527677D}" destId="{C0C22E8D-0305-4711-AA51-BDFB9707433A}" srcOrd="1" destOrd="0" parTransId="{ECADF1F0-5629-4D70-ABD2-6DC8A87AA4E4}" sibTransId="{22A38610-43EA-4115-95C7-CF36096DB741}"/>
    <dgm:cxn modelId="{7A6D49FD-5DC6-48BD-8BDA-ACDFEDF9845A}" type="presParOf" srcId="{41D14444-2AB8-4AAD-8DFE-AE5EAAB0E76B}" destId="{E090BDB5-B0E7-40CC-99E6-89154AC9D158}" srcOrd="0" destOrd="0" presId="urn:microsoft.com/office/officeart/2005/8/layout/process1"/>
    <dgm:cxn modelId="{A71B7C83-7305-43BA-A83C-6DA3F65E9312}" type="presParOf" srcId="{41D14444-2AB8-4AAD-8DFE-AE5EAAB0E76B}" destId="{40707DAB-7FE0-40A7-BCD1-9923F6DBF526}" srcOrd="1" destOrd="0" presId="urn:microsoft.com/office/officeart/2005/8/layout/process1"/>
    <dgm:cxn modelId="{F6D2707B-3D4B-46FA-9FF0-771E3930CFBC}" type="presParOf" srcId="{40707DAB-7FE0-40A7-BCD1-9923F6DBF526}" destId="{2C1A2DF3-2D82-4220-A298-F734BF2EAD60}" srcOrd="0" destOrd="0" presId="urn:microsoft.com/office/officeart/2005/8/layout/process1"/>
    <dgm:cxn modelId="{C1E87073-8E6F-4F49-9F70-C30399C888CE}" type="presParOf" srcId="{41D14444-2AB8-4AAD-8DFE-AE5EAAB0E76B}" destId="{93CEE29E-E982-48C1-AE66-092DD0AB0D31}" srcOrd="2" destOrd="0" presId="urn:microsoft.com/office/officeart/2005/8/layout/process1"/>
    <dgm:cxn modelId="{4E4171D0-90FB-4ACB-8ECE-443AD950D2FB}" type="presParOf" srcId="{41D14444-2AB8-4AAD-8DFE-AE5EAAB0E76B}" destId="{A2F087E1-1E73-4C6D-A91D-5C60A41B98E6}" srcOrd="3" destOrd="0" presId="urn:microsoft.com/office/officeart/2005/8/layout/process1"/>
    <dgm:cxn modelId="{41D3E1E7-1034-40E0-8964-AA1CD8E0CF60}" type="presParOf" srcId="{A2F087E1-1E73-4C6D-A91D-5C60A41B98E6}" destId="{E9DDB85A-D5C1-46EF-B10F-D59CB6A1A2F1}" srcOrd="0" destOrd="0" presId="urn:microsoft.com/office/officeart/2005/8/layout/process1"/>
    <dgm:cxn modelId="{893B399D-CAAC-4367-8B18-A7ABD1BF3446}" type="presParOf" srcId="{41D14444-2AB8-4AAD-8DFE-AE5EAAB0E76B}" destId="{02B1E835-B80E-4C53-8740-B1F9FEFAF87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CC7E02-CA7F-43D4-A929-70E767269B77}" type="doc">
      <dgm:prSet loTypeId="urn:microsoft.com/office/officeart/2005/8/layout/process1" loCatId="process" qsTypeId="urn:microsoft.com/office/officeart/2005/8/quickstyle/simple1" qsCatId="simple" csTypeId="urn:microsoft.com/office/officeart/2005/8/colors/accent1_2" csCatId="accent1" phldr="1"/>
      <dgm:spPr/>
    </dgm:pt>
    <dgm:pt modelId="{A52669CC-3CFE-49DD-B35D-0E30AC8A0FC8}">
      <dgm:prSet phldrT="[Text]" custT="1"/>
      <dgm:spPr/>
      <dgm:t>
        <a:bodyPr/>
        <a:lstStyle/>
        <a:p>
          <a:pPr rtl="1"/>
          <a:r>
            <a:rPr lang="he-IL" sz="2000" dirty="0"/>
            <a:t>כיול הרשת ע"י מדידת לחץ דם כל שעה ע"י שרוול</a:t>
          </a:r>
        </a:p>
      </dgm:t>
    </dgm:pt>
    <dgm:pt modelId="{849F03DC-5C5D-47AE-9A9C-3BFF4C7B01E8}" type="parTrans" cxnId="{2F4437F0-FFB9-4227-BB39-8D402E8FC7C8}">
      <dgm:prSet/>
      <dgm:spPr/>
      <dgm:t>
        <a:bodyPr/>
        <a:lstStyle/>
        <a:p>
          <a:pPr rtl="1"/>
          <a:endParaRPr lang="he-IL"/>
        </a:p>
      </dgm:t>
    </dgm:pt>
    <dgm:pt modelId="{E141CA3C-01C3-4EC1-B3C0-C95F0B2FD9DB}" type="sibTrans" cxnId="{2F4437F0-FFB9-4227-BB39-8D402E8FC7C8}">
      <dgm:prSet/>
      <dgm:spPr/>
      <dgm:t>
        <a:bodyPr/>
        <a:lstStyle/>
        <a:p>
          <a:pPr rtl="1"/>
          <a:endParaRPr lang="he-IL"/>
        </a:p>
      </dgm:t>
    </dgm:pt>
    <dgm:pt modelId="{862A077B-9B20-416B-BF08-0D4150055BCE}">
      <dgm:prSet phldrT="[Text]" custT="1"/>
      <dgm:spPr/>
      <dgm:t>
        <a:bodyPr/>
        <a:lstStyle/>
        <a:p>
          <a:pPr rtl="1"/>
          <a:r>
            <a:rPr lang="he-IL" sz="2000" dirty="0"/>
            <a:t>קבלת אות לחץ דם משוערך</a:t>
          </a:r>
        </a:p>
      </dgm:t>
    </dgm:pt>
    <dgm:pt modelId="{D666DE45-7E5A-4C43-8998-A548986C1387}" type="parTrans" cxnId="{1DFCC0D5-197E-4C1E-AD1C-56FDB9260478}">
      <dgm:prSet/>
      <dgm:spPr/>
      <dgm:t>
        <a:bodyPr/>
        <a:lstStyle/>
        <a:p>
          <a:pPr rtl="1"/>
          <a:endParaRPr lang="he-IL"/>
        </a:p>
      </dgm:t>
    </dgm:pt>
    <dgm:pt modelId="{C73D0217-1C32-4A8B-B445-E71A1E46F9D7}" type="sibTrans" cxnId="{1DFCC0D5-197E-4C1E-AD1C-56FDB9260478}">
      <dgm:prSet/>
      <dgm:spPr/>
      <dgm:t>
        <a:bodyPr/>
        <a:lstStyle/>
        <a:p>
          <a:pPr rtl="1"/>
          <a:endParaRPr lang="he-IL"/>
        </a:p>
      </dgm:t>
    </dgm:pt>
    <dgm:pt modelId="{D6FEAE6D-39D5-40A7-BF54-A616C82FA4DA}" type="pres">
      <dgm:prSet presAssocID="{2CCC7E02-CA7F-43D4-A929-70E767269B77}" presName="Name0" presStyleCnt="0">
        <dgm:presLayoutVars>
          <dgm:dir/>
          <dgm:resizeHandles val="exact"/>
        </dgm:presLayoutVars>
      </dgm:prSet>
      <dgm:spPr/>
    </dgm:pt>
    <dgm:pt modelId="{2F071527-D9B1-459A-90A6-3DC39B617B17}" type="pres">
      <dgm:prSet presAssocID="{A52669CC-3CFE-49DD-B35D-0E30AC8A0FC8}" presName="node" presStyleLbl="node1" presStyleIdx="0" presStyleCnt="2" custScaleX="29970" custScaleY="40946" custLinFactNeighborY="26883">
        <dgm:presLayoutVars>
          <dgm:bulletEnabled val="1"/>
        </dgm:presLayoutVars>
      </dgm:prSet>
      <dgm:spPr/>
    </dgm:pt>
    <dgm:pt modelId="{94C0C4DD-43F2-4CA0-91D9-BACF4A50193C}" type="pres">
      <dgm:prSet presAssocID="{E141CA3C-01C3-4EC1-B3C0-C95F0B2FD9DB}" presName="sibTrans" presStyleLbl="sibTrans2D1" presStyleIdx="0" presStyleCnt="1" custAng="10800000" custScaleX="42724" custScaleY="36500"/>
      <dgm:spPr/>
    </dgm:pt>
    <dgm:pt modelId="{E0236968-09A8-44F1-91D9-AE5AEB396B4A}" type="pres">
      <dgm:prSet presAssocID="{E141CA3C-01C3-4EC1-B3C0-C95F0B2FD9DB}" presName="connectorText" presStyleLbl="sibTrans2D1" presStyleIdx="0" presStyleCnt="1"/>
      <dgm:spPr/>
    </dgm:pt>
    <dgm:pt modelId="{3DA8534D-9B99-4B77-9B7A-0385CB2D10AE}" type="pres">
      <dgm:prSet presAssocID="{862A077B-9B20-416B-BF08-0D4150055BCE}" presName="node" presStyleLbl="node1" presStyleIdx="1" presStyleCnt="2" custScaleX="32817" custScaleY="35319" custLinFactNeighborY="26883">
        <dgm:presLayoutVars>
          <dgm:bulletEnabled val="1"/>
        </dgm:presLayoutVars>
      </dgm:prSet>
      <dgm:spPr/>
    </dgm:pt>
  </dgm:ptLst>
  <dgm:cxnLst>
    <dgm:cxn modelId="{BACE470F-C1A6-46B0-A900-081ADF5F1A96}" type="presOf" srcId="{862A077B-9B20-416B-BF08-0D4150055BCE}" destId="{3DA8534D-9B99-4B77-9B7A-0385CB2D10AE}" srcOrd="0" destOrd="0" presId="urn:microsoft.com/office/officeart/2005/8/layout/process1"/>
    <dgm:cxn modelId="{31D640A1-C597-4B36-A5CB-04AB16F8FA63}" type="presOf" srcId="{2CCC7E02-CA7F-43D4-A929-70E767269B77}" destId="{D6FEAE6D-39D5-40A7-BF54-A616C82FA4DA}" srcOrd="0" destOrd="0" presId="urn:microsoft.com/office/officeart/2005/8/layout/process1"/>
    <dgm:cxn modelId="{75D925B6-8513-4C32-B0C7-CAEEA20FBB88}" type="presOf" srcId="{E141CA3C-01C3-4EC1-B3C0-C95F0B2FD9DB}" destId="{94C0C4DD-43F2-4CA0-91D9-BACF4A50193C}" srcOrd="0" destOrd="0" presId="urn:microsoft.com/office/officeart/2005/8/layout/process1"/>
    <dgm:cxn modelId="{1DFCC0D5-197E-4C1E-AD1C-56FDB9260478}" srcId="{2CCC7E02-CA7F-43D4-A929-70E767269B77}" destId="{862A077B-9B20-416B-BF08-0D4150055BCE}" srcOrd="1" destOrd="0" parTransId="{D666DE45-7E5A-4C43-8998-A548986C1387}" sibTransId="{C73D0217-1C32-4A8B-B445-E71A1E46F9D7}"/>
    <dgm:cxn modelId="{9C7583DF-1F4F-4E6D-A283-833ECA8D50F0}" type="presOf" srcId="{E141CA3C-01C3-4EC1-B3C0-C95F0B2FD9DB}" destId="{E0236968-09A8-44F1-91D9-AE5AEB396B4A}" srcOrd="1" destOrd="0" presId="urn:microsoft.com/office/officeart/2005/8/layout/process1"/>
    <dgm:cxn modelId="{2F4437F0-FFB9-4227-BB39-8D402E8FC7C8}" srcId="{2CCC7E02-CA7F-43D4-A929-70E767269B77}" destId="{A52669CC-3CFE-49DD-B35D-0E30AC8A0FC8}" srcOrd="0" destOrd="0" parTransId="{849F03DC-5C5D-47AE-9A9C-3BFF4C7B01E8}" sibTransId="{E141CA3C-01C3-4EC1-B3C0-C95F0B2FD9DB}"/>
    <dgm:cxn modelId="{A944A1FB-8ABD-4EBC-B1E8-A9FA3198B6FA}" type="presOf" srcId="{A52669CC-3CFE-49DD-B35D-0E30AC8A0FC8}" destId="{2F071527-D9B1-459A-90A6-3DC39B617B17}" srcOrd="0" destOrd="0" presId="urn:microsoft.com/office/officeart/2005/8/layout/process1"/>
    <dgm:cxn modelId="{447DC785-25DA-4F76-8A98-6A575F6F9714}" type="presParOf" srcId="{D6FEAE6D-39D5-40A7-BF54-A616C82FA4DA}" destId="{2F071527-D9B1-459A-90A6-3DC39B617B17}" srcOrd="0" destOrd="0" presId="urn:microsoft.com/office/officeart/2005/8/layout/process1"/>
    <dgm:cxn modelId="{42BB83B2-9282-47B1-AB58-16A00E670C50}" type="presParOf" srcId="{D6FEAE6D-39D5-40A7-BF54-A616C82FA4DA}" destId="{94C0C4DD-43F2-4CA0-91D9-BACF4A50193C}" srcOrd="1" destOrd="0" presId="urn:microsoft.com/office/officeart/2005/8/layout/process1"/>
    <dgm:cxn modelId="{E0AAD890-4794-43DE-A50C-79735097BE2D}" type="presParOf" srcId="{94C0C4DD-43F2-4CA0-91D9-BACF4A50193C}" destId="{E0236968-09A8-44F1-91D9-AE5AEB396B4A}" srcOrd="0" destOrd="0" presId="urn:microsoft.com/office/officeart/2005/8/layout/process1"/>
    <dgm:cxn modelId="{DBF5CE35-C4B3-45E2-BE12-B0F7A06E952A}" type="presParOf" srcId="{D6FEAE6D-39D5-40A7-BF54-A616C82FA4DA}" destId="{3DA8534D-9B99-4B77-9B7A-0385CB2D10AE}"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CCA49-DA64-4CC2-BDAB-62DFDC1EA95E}">
      <dsp:nvSpPr>
        <dsp:cNvPr id="0" name=""/>
        <dsp:cNvSpPr/>
      </dsp:nvSpPr>
      <dsp:spPr>
        <a:xfrm>
          <a:off x="1481"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b="1" kern="1200" dirty="0">
              <a:latin typeface="+mj-lt"/>
            </a:rPr>
            <a:t>Synthetic signals</a:t>
          </a:r>
          <a:endParaRPr lang="he-IL" sz="2400" b="1" kern="1200" dirty="0">
            <a:latin typeface="+mj-lt"/>
          </a:endParaRPr>
        </a:p>
      </dsp:txBody>
      <dsp:txXfrm>
        <a:off x="1481" y="1251733"/>
        <a:ext cx="1861248" cy="1243053"/>
      </dsp:txXfrm>
    </dsp:sp>
    <dsp:sp modelId="{3F99EC04-9EEA-429A-8579-3EDB236E95E4}">
      <dsp:nvSpPr>
        <dsp:cNvPr id="0" name=""/>
        <dsp:cNvSpPr/>
      </dsp:nvSpPr>
      <dsp:spPr>
        <a:xfrm>
          <a:off x="382700"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Sanity check</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Writing the basic code</a:t>
          </a:r>
          <a:endParaRPr lang="he-IL" sz="1900" kern="1200" dirty="0">
            <a:latin typeface="+mj-lt"/>
          </a:endParaRPr>
        </a:p>
      </dsp:txBody>
      <dsp:txXfrm>
        <a:off x="437214" y="2720713"/>
        <a:ext cx="1752220" cy="2308320"/>
      </dsp:txXfrm>
    </dsp:sp>
    <dsp:sp modelId="{75AA0CB2-AA31-4E98-870C-A755C3174B3F}">
      <dsp:nvSpPr>
        <dsp:cNvPr id="0" name=""/>
        <dsp:cNvSpPr/>
      </dsp:nvSpPr>
      <dsp:spPr>
        <a:xfrm>
          <a:off x="2144888"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2144888" y="1734240"/>
        <a:ext cx="459157" cy="278039"/>
      </dsp:txXfrm>
    </dsp:sp>
    <dsp:sp modelId="{A38EA9B6-7AA0-49A2-9DB9-D593AF8F82A9}">
      <dsp:nvSpPr>
        <dsp:cNvPr id="0" name=""/>
        <dsp:cNvSpPr/>
      </dsp:nvSpPr>
      <dsp:spPr>
        <a:xfrm>
          <a:off x="2991363"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b="1" kern="1200" dirty="0">
              <a:latin typeface="+mj-lt"/>
            </a:rPr>
            <a:t>Getting familiar with the data</a:t>
          </a:r>
          <a:endParaRPr lang="he-IL" sz="2400" b="1" kern="1200" dirty="0">
            <a:latin typeface="+mj-lt"/>
          </a:endParaRPr>
        </a:p>
      </dsp:txBody>
      <dsp:txXfrm>
        <a:off x="2991363" y="1251733"/>
        <a:ext cx="1861248" cy="1243053"/>
      </dsp:txXfrm>
    </dsp:sp>
    <dsp:sp modelId="{D47C4975-124D-4775-BE9E-003B3F932450}">
      <dsp:nvSpPr>
        <dsp:cNvPr id="0" name=""/>
        <dsp:cNvSpPr/>
      </dsp:nvSpPr>
      <dsp:spPr>
        <a:xfrm>
          <a:off x="3372583"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Eliminate noise segments</a:t>
          </a:r>
          <a:endParaRPr lang="he-IL" sz="1900" kern="1200" dirty="0">
            <a:latin typeface="+mj-lt"/>
          </a:endParaRPr>
        </a:p>
      </dsp:txBody>
      <dsp:txXfrm>
        <a:off x="3427097" y="2720713"/>
        <a:ext cx="1752220" cy="2308320"/>
      </dsp:txXfrm>
    </dsp:sp>
    <dsp:sp modelId="{1C4A6FB5-4D5E-4FA6-84DB-DB5263A08538}">
      <dsp:nvSpPr>
        <dsp:cNvPr id="0" name=""/>
        <dsp:cNvSpPr/>
      </dsp:nvSpPr>
      <dsp:spPr>
        <a:xfrm>
          <a:off x="5134770"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5134770" y="1734240"/>
        <a:ext cx="459157" cy="278039"/>
      </dsp:txXfrm>
    </dsp:sp>
    <dsp:sp modelId="{A9E3F4BC-DF9B-4B0D-9F61-6116AF2B512B}">
      <dsp:nvSpPr>
        <dsp:cNvPr id="0" name=""/>
        <dsp:cNvSpPr/>
      </dsp:nvSpPr>
      <dsp:spPr>
        <a:xfrm>
          <a:off x="5981246"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1">
            <a:lnSpc>
              <a:spcPct val="90000"/>
            </a:lnSpc>
            <a:spcBef>
              <a:spcPct val="0"/>
            </a:spcBef>
            <a:spcAft>
              <a:spcPct val="35000"/>
            </a:spcAft>
            <a:buNone/>
          </a:pPr>
          <a:r>
            <a:rPr lang="en-US" sz="2400" b="1" kern="1200" dirty="0">
              <a:latin typeface="+mj-lt"/>
            </a:rPr>
            <a:t>ECG, PPG, RI</a:t>
          </a:r>
          <a:endParaRPr lang="he-IL" sz="2400" b="1" kern="1200" dirty="0">
            <a:latin typeface="+mj-lt"/>
          </a:endParaRPr>
        </a:p>
      </dsp:txBody>
      <dsp:txXfrm>
        <a:off x="5981246" y="1251733"/>
        <a:ext cx="1861248" cy="1243053"/>
      </dsp:txXfrm>
    </dsp:sp>
    <dsp:sp modelId="{0F1B6055-E6BB-4D72-902D-4F1652920AE7}">
      <dsp:nvSpPr>
        <dsp:cNvPr id="0" name=""/>
        <dsp:cNvSpPr/>
      </dsp:nvSpPr>
      <dsp:spPr>
        <a:xfrm>
          <a:off x="6362465"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Adapting the code to 4 signals</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Abandon ECG, RI</a:t>
          </a:r>
          <a:endParaRPr lang="he-IL" sz="1900" kern="1200" dirty="0">
            <a:latin typeface="+mj-lt"/>
          </a:endParaRPr>
        </a:p>
      </dsp:txBody>
      <dsp:txXfrm>
        <a:off x="6416979" y="2720713"/>
        <a:ext cx="1752220" cy="2308320"/>
      </dsp:txXfrm>
    </dsp:sp>
    <dsp:sp modelId="{FC78B9CF-26F4-4FFC-97F6-542F8C67A8D4}">
      <dsp:nvSpPr>
        <dsp:cNvPr id="0" name=""/>
        <dsp:cNvSpPr/>
      </dsp:nvSpPr>
      <dsp:spPr>
        <a:xfrm>
          <a:off x="8124653"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8124653" y="1734240"/>
        <a:ext cx="459157" cy="278039"/>
      </dsp:txXfrm>
    </dsp:sp>
    <dsp:sp modelId="{10288120-9D94-4772-B55D-5051066D48DF}">
      <dsp:nvSpPr>
        <dsp:cNvPr id="0" name=""/>
        <dsp:cNvSpPr/>
      </dsp:nvSpPr>
      <dsp:spPr>
        <a:xfrm>
          <a:off x="8971128"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1">
            <a:lnSpc>
              <a:spcPct val="90000"/>
            </a:lnSpc>
            <a:spcBef>
              <a:spcPct val="0"/>
            </a:spcBef>
            <a:spcAft>
              <a:spcPct val="35000"/>
            </a:spcAft>
            <a:buNone/>
          </a:pPr>
          <a:r>
            <a:rPr lang="en-US" sz="2400" b="1" kern="1200" dirty="0">
              <a:latin typeface="+mj-lt"/>
            </a:rPr>
            <a:t>Only PPG</a:t>
          </a:r>
          <a:endParaRPr lang="he-IL" sz="2400" b="1" kern="1200" dirty="0">
            <a:latin typeface="+mj-lt"/>
          </a:endParaRPr>
        </a:p>
      </dsp:txBody>
      <dsp:txXfrm>
        <a:off x="8971128" y="1251733"/>
        <a:ext cx="1861248" cy="1243053"/>
      </dsp:txXfrm>
    </dsp:sp>
    <dsp:sp modelId="{6D39F109-245C-4DCA-B3C7-F993727B9155}">
      <dsp:nvSpPr>
        <dsp:cNvPr id="0" name=""/>
        <dsp:cNvSpPr/>
      </dsp:nvSpPr>
      <dsp:spPr>
        <a:xfrm>
          <a:off x="9352348"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Optimizing the NN</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Choosing patients</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Tests on self</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Tests on others</a:t>
          </a:r>
          <a:endParaRPr lang="he-IL" sz="1900" kern="1200" dirty="0">
            <a:latin typeface="+mj-lt"/>
          </a:endParaRPr>
        </a:p>
      </dsp:txBody>
      <dsp:txXfrm>
        <a:off x="9406862" y="2720713"/>
        <a:ext cx="1752220" cy="2308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9E12A-29CF-4B19-805B-6DB22AF76DC0}">
      <dsp:nvSpPr>
        <dsp:cNvPr id="0" name=""/>
        <dsp:cNvSpPr/>
      </dsp:nvSpPr>
      <dsp:spPr>
        <a:xfrm flipH="1">
          <a:off x="168812" y="2509960"/>
          <a:ext cx="69342" cy="1427941"/>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17381A-C8C6-4F9C-9182-14B1C0AC279A}">
      <dsp:nvSpPr>
        <dsp:cNvPr id="0" name=""/>
        <dsp:cNvSpPr/>
      </dsp:nvSpPr>
      <dsp:spPr>
        <a:xfrm>
          <a:off x="3003" y="1707292"/>
          <a:ext cx="2606400" cy="2324699"/>
        </a:xfrm>
        <a:prstGeom prst="rect">
          <a:avLst/>
        </a:prstGeom>
        <a:blipFill rotWithShape="1">
          <a:blip xmlns:r="http://schemas.openxmlformats.org/officeDocument/2006/relationships" r:embed="rId1">
            <a:lum/>
            <a:alphaModFix/>
            <a:extLst>
              <a:ext uri="{28A0092B-C50C-407E-A947-70E740481C1C}">
                <a14:useLocalDpi xmlns:a14="http://schemas.microsoft.com/office/drawing/2010/main" val="0"/>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EB9B92-B174-4742-80F0-072EAC379CF2}">
      <dsp:nvSpPr>
        <dsp:cNvPr id="0" name=""/>
        <dsp:cNvSpPr/>
      </dsp:nvSpPr>
      <dsp:spPr>
        <a:xfrm>
          <a:off x="308835"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A86D302B-3ED6-4318-825E-72AB095EA3EF}">
      <dsp:nvSpPr>
        <dsp:cNvPr id="0" name=""/>
        <dsp:cNvSpPr/>
      </dsp:nvSpPr>
      <dsp:spPr>
        <a:xfrm>
          <a:off x="203483"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rtl="1">
            <a:lnSpc>
              <a:spcPct val="90000"/>
            </a:lnSpc>
            <a:spcBef>
              <a:spcPct val="0"/>
            </a:spcBef>
            <a:spcAft>
              <a:spcPct val="35000"/>
            </a:spcAft>
            <a:buNone/>
          </a:pPr>
          <a:r>
            <a:rPr lang="he-IL" sz="2100" kern="1200" dirty="0">
              <a:latin typeface="+mj-lt"/>
            </a:rPr>
            <a:t>טסט לאחר 22 שעות</a:t>
          </a:r>
        </a:p>
      </dsp:txBody>
      <dsp:txXfrm>
        <a:off x="203483" y="750778"/>
        <a:ext cx="2107040" cy="732226"/>
      </dsp:txXfrm>
    </dsp:sp>
    <dsp:sp modelId="{3D7634D0-5656-4AEE-B1AB-21391802A948}">
      <dsp:nvSpPr>
        <dsp:cNvPr id="0" name=""/>
        <dsp:cNvSpPr/>
      </dsp:nvSpPr>
      <dsp:spPr>
        <a:xfrm>
          <a:off x="3195160" y="2847584"/>
          <a:ext cx="68544" cy="752693"/>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AEDD59-D26B-4A79-A558-1F3649C9A75E}">
      <dsp:nvSpPr>
        <dsp:cNvPr id="0" name=""/>
        <dsp:cNvSpPr/>
      </dsp:nvSpPr>
      <dsp:spPr>
        <a:xfrm>
          <a:off x="3028951" y="1707292"/>
          <a:ext cx="2606400" cy="2324699"/>
        </a:xfrm>
        <a:prstGeom prst="rect">
          <a:avLst/>
        </a:prstGeom>
        <a:blipFill rotWithShape="1">
          <a:blip xmlns:r="http://schemas.openxmlformats.org/officeDocument/2006/relationships" r:embed="rId2">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9377D7-872A-4F63-86C4-53BA34C6EFEA}">
      <dsp:nvSpPr>
        <dsp:cNvPr id="0" name=""/>
        <dsp:cNvSpPr/>
      </dsp:nvSpPr>
      <dsp:spPr>
        <a:xfrm>
          <a:off x="3334784"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B59D586C-8BCF-4850-87BB-2980BC422966}">
      <dsp:nvSpPr>
        <dsp:cNvPr id="0" name=""/>
        <dsp:cNvSpPr/>
      </dsp:nvSpPr>
      <dsp:spPr>
        <a:xfrm>
          <a:off x="3229432"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rtl="1">
            <a:lnSpc>
              <a:spcPct val="90000"/>
            </a:lnSpc>
            <a:spcBef>
              <a:spcPct val="0"/>
            </a:spcBef>
            <a:spcAft>
              <a:spcPct val="35000"/>
            </a:spcAft>
            <a:buNone/>
          </a:pPr>
          <a:r>
            <a:rPr lang="he-IL" sz="2100" kern="1200" dirty="0">
              <a:latin typeface="+mj-lt"/>
            </a:rPr>
            <a:t>טסט לאחר 11 שעות</a:t>
          </a:r>
        </a:p>
      </dsp:txBody>
      <dsp:txXfrm>
        <a:off x="3229432" y="750778"/>
        <a:ext cx="2107040" cy="732226"/>
      </dsp:txXfrm>
    </dsp:sp>
    <dsp:sp modelId="{45487988-B49A-4B6E-9CF5-3C6FD64D2335}">
      <dsp:nvSpPr>
        <dsp:cNvPr id="0" name=""/>
        <dsp:cNvSpPr/>
      </dsp:nvSpPr>
      <dsp:spPr>
        <a:xfrm>
          <a:off x="6232520" y="2749107"/>
          <a:ext cx="45720" cy="949647"/>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79470B-DDCC-448C-9709-7965DD78C8D9}">
      <dsp:nvSpPr>
        <dsp:cNvPr id="0" name=""/>
        <dsp:cNvSpPr/>
      </dsp:nvSpPr>
      <dsp:spPr>
        <a:xfrm>
          <a:off x="6054899" y="1707292"/>
          <a:ext cx="2606400" cy="2324699"/>
        </a:xfrm>
        <a:prstGeom prst="rect">
          <a:avLst/>
        </a:prstGeom>
        <a:blipFill rotWithShape="1">
          <a:blip xmlns:r="http://schemas.openxmlformats.org/officeDocument/2006/relationships" r:embed="rId3">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64504-DC48-45E7-B53E-C3319D532FB4}">
      <dsp:nvSpPr>
        <dsp:cNvPr id="0" name=""/>
        <dsp:cNvSpPr/>
      </dsp:nvSpPr>
      <dsp:spPr>
        <a:xfrm>
          <a:off x="6360732"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5B57F070-FDA3-4DDB-A3CA-FE860CEAD40F}">
      <dsp:nvSpPr>
        <dsp:cNvPr id="0" name=""/>
        <dsp:cNvSpPr/>
      </dsp:nvSpPr>
      <dsp:spPr>
        <a:xfrm>
          <a:off x="6255380"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mj-lt"/>
            </a:rPr>
            <a:t>טסט לאחר 5.5 שעות</a:t>
          </a:r>
        </a:p>
      </dsp:txBody>
      <dsp:txXfrm>
        <a:off x="6255380" y="750778"/>
        <a:ext cx="2107040" cy="732226"/>
      </dsp:txXfrm>
    </dsp:sp>
    <dsp:sp modelId="{8642F3B2-71B0-41C0-90E1-95B8BAAAC4C7}">
      <dsp:nvSpPr>
        <dsp:cNvPr id="0" name=""/>
        <dsp:cNvSpPr/>
      </dsp:nvSpPr>
      <dsp:spPr>
        <a:xfrm flipH="1">
          <a:off x="9256541" y="2706895"/>
          <a:ext cx="49574" cy="1034072"/>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1579D6-ADD4-43C7-89B4-5DA6EEC074F4}">
      <dsp:nvSpPr>
        <dsp:cNvPr id="0" name=""/>
        <dsp:cNvSpPr/>
      </dsp:nvSpPr>
      <dsp:spPr>
        <a:xfrm>
          <a:off x="9083851" y="1722362"/>
          <a:ext cx="2606400" cy="2324699"/>
        </a:xfrm>
        <a:prstGeom prst="rect">
          <a:avLst/>
        </a:prstGeom>
        <a:blipFill rotWithShape="1">
          <a:blip xmlns:r="http://schemas.openxmlformats.org/officeDocument/2006/relationships" r:embed="rId4">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4719E7-F3A5-44B7-BC9D-2574DCBE33A9}">
      <dsp:nvSpPr>
        <dsp:cNvPr id="0" name=""/>
        <dsp:cNvSpPr/>
      </dsp:nvSpPr>
      <dsp:spPr>
        <a:xfrm>
          <a:off x="9386680"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54C5F3CD-87BC-4CD3-A39D-FA96DF207B21}">
      <dsp:nvSpPr>
        <dsp:cNvPr id="0" name=""/>
        <dsp:cNvSpPr/>
      </dsp:nvSpPr>
      <dsp:spPr>
        <a:xfrm>
          <a:off x="9281328"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rtl="1">
            <a:lnSpc>
              <a:spcPct val="90000"/>
            </a:lnSpc>
            <a:spcBef>
              <a:spcPct val="0"/>
            </a:spcBef>
            <a:spcAft>
              <a:spcPct val="35000"/>
            </a:spcAft>
            <a:buNone/>
          </a:pPr>
          <a:r>
            <a:rPr lang="he-IL" sz="1900" kern="1200" dirty="0">
              <a:latin typeface="+mj-lt"/>
            </a:rPr>
            <a:t>טסט לאחר 2.5 שעות</a:t>
          </a:r>
        </a:p>
      </dsp:txBody>
      <dsp:txXfrm>
        <a:off x="9281328" y="750778"/>
        <a:ext cx="2107040" cy="7322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10FF-FDBA-4D74-AB44-37D1AAF837CB}">
      <dsp:nvSpPr>
        <dsp:cNvPr id="0" name=""/>
        <dsp:cNvSpPr/>
      </dsp:nvSpPr>
      <dsp:spPr>
        <a:xfrm flipH="1">
          <a:off x="2796474" y="1706636"/>
          <a:ext cx="64334" cy="3037975"/>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BE0468F-0E48-4786-8851-97CC6216B3B4}">
      <dsp:nvSpPr>
        <dsp:cNvPr id="0" name=""/>
        <dsp:cNvSpPr/>
      </dsp:nvSpPr>
      <dsp:spPr>
        <a:xfrm>
          <a:off x="2222940" y="707303"/>
          <a:ext cx="3601088" cy="2889351"/>
        </a:xfrm>
        <a:prstGeom prst="rect">
          <a:avLst/>
        </a:prstGeom>
        <a:blipFill rotWithShape="1">
          <a:blip xmlns:r="http://schemas.openxmlformats.org/officeDocument/2006/relationships" r:embed="rId1">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0031C-2488-464B-9B6F-04FFACC6EBD7}">
      <dsp:nvSpPr>
        <dsp:cNvPr id="0" name=""/>
        <dsp:cNvSpPr/>
      </dsp:nvSpPr>
      <dsp:spPr>
        <a:xfrm>
          <a:off x="2975260" y="3137653"/>
          <a:ext cx="2776089" cy="2727118"/>
        </a:xfrm>
        <a:prstGeom prst="rect">
          <a:avLst/>
        </a:prstGeom>
        <a:noFill/>
        <a:ln>
          <a:noFill/>
        </a:ln>
        <a:effectLst/>
      </dsp:spPr>
      <dsp:style>
        <a:lnRef idx="0">
          <a:scrgbClr r="0" g="0" b="0"/>
        </a:lnRef>
        <a:fillRef idx="0">
          <a:scrgbClr r="0" g="0" b="0"/>
        </a:fillRef>
        <a:effectRef idx="0">
          <a:scrgbClr r="0" g="0" b="0"/>
        </a:effectRef>
        <a:fontRef idx="minor"/>
      </dsp:style>
    </dsp:sp>
    <dsp:sp modelId="{9C180ED3-0A27-4F55-AE25-977B24177BAE}">
      <dsp:nvSpPr>
        <dsp:cNvPr id="0" name=""/>
        <dsp:cNvSpPr/>
      </dsp:nvSpPr>
      <dsp:spPr>
        <a:xfrm>
          <a:off x="2623521" y="28450"/>
          <a:ext cx="2932386" cy="586477"/>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rtl="1">
            <a:lnSpc>
              <a:spcPct val="90000"/>
            </a:lnSpc>
            <a:spcBef>
              <a:spcPct val="0"/>
            </a:spcBef>
            <a:spcAft>
              <a:spcPct val="35000"/>
            </a:spcAft>
            <a:buNone/>
          </a:pPr>
          <a:r>
            <a:rPr lang="he-IL" sz="2200" kern="1200" dirty="0"/>
            <a:t>טסט 27 דקות לפני האימון</a:t>
          </a:r>
        </a:p>
      </dsp:txBody>
      <dsp:txXfrm>
        <a:off x="2623521" y="28450"/>
        <a:ext cx="2932386" cy="586477"/>
      </dsp:txXfrm>
    </dsp:sp>
    <dsp:sp modelId="{D313AFC8-5A79-47C3-9F31-ED550ED9A683}">
      <dsp:nvSpPr>
        <dsp:cNvPr id="0" name=""/>
        <dsp:cNvSpPr/>
      </dsp:nvSpPr>
      <dsp:spPr>
        <a:xfrm flipH="1">
          <a:off x="6842160" y="2666969"/>
          <a:ext cx="454658" cy="1117309"/>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7527C1-254C-4569-96B4-C3F0D55461D0}">
      <dsp:nvSpPr>
        <dsp:cNvPr id="0" name=""/>
        <dsp:cNvSpPr/>
      </dsp:nvSpPr>
      <dsp:spPr>
        <a:xfrm>
          <a:off x="6762564" y="699773"/>
          <a:ext cx="3584681" cy="2847452"/>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2AF8B-D324-4672-8E5B-F025180FC101}">
      <dsp:nvSpPr>
        <dsp:cNvPr id="0" name=""/>
        <dsp:cNvSpPr/>
      </dsp:nvSpPr>
      <dsp:spPr>
        <a:xfrm>
          <a:off x="7216108" y="3137653"/>
          <a:ext cx="2776089" cy="2727118"/>
        </a:xfrm>
        <a:prstGeom prst="rect">
          <a:avLst/>
        </a:prstGeom>
        <a:noFill/>
        <a:ln>
          <a:noFill/>
        </a:ln>
        <a:effectLst/>
      </dsp:spPr>
      <dsp:style>
        <a:lnRef idx="0">
          <a:scrgbClr r="0" g="0" b="0"/>
        </a:lnRef>
        <a:fillRef idx="0">
          <a:scrgbClr r="0" g="0" b="0"/>
        </a:fillRef>
        <a:effectRef idx="0">
          <a:scrgbClr r="0" g="0" b="0"/>
        </a:effectRef>
        <a:fontRef idx="minor"/>
      </dsp:style>
    </dsp:sp>
    <dsp:sp modelId="{8C51FF4F-DEE1-4FBA-91C3-7BC97EC2B2E1}">
      <dsp:nvSpPr>
        <dsp:cNvPr id="0" name=""/>
        <dsp:cNvSpPr/>
      </dsp:nvSpPr>
      <dsp:spPr>
        <a:xfrm>
          <a:off x="7037936" y="11324"/>
          <a:ext cx="2932386" cy="586477"/>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rtl="1">
            <a:lnSpc>
              <a:spcPct val="90000"/>
            </a:lnSpc>
            <a:spcBef>
              <a:spcPct val="0"/>
            </a:spcBef>
            <a:spcAft>
              <a:spcPct val="35000"/>
            </a:spcAft>
            <a:buNone/>
          </a:pPr>
          <a:r>
            <a:rPr lang="he-IL" sz="2200" kern="1200" dirty="0">
              <a:latin typeface="+mn-lt"/>
              <a:cs typeface="+mn-cs"/>
            </a:rPr>
            <a:t>אימון</a:t>
          </a:r>
        </a:p>
      </dsp:txBody>
      <dsp:txXfrm>
        <a:off x="7037936" y="11324"/>
        <a:ext cx="2932386" cy="5864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10FF-FDBA-4D74-AB44-37D1AAF837CB}">
      <dsp:nvSpPr>
        <dsp:cNvPr id="0" name=""/>
        <dsp:cNvSpPr/>
      </dsp:nvSpPr>
      <dsp:spPr>
        <a:xfrm flipH="1">
          <a:off x="2134997" y="1740143"/>
          <a:ext cx="64334" cy="3035008"/>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BE0468F-0E48-4786-8851-97CC6216B3B4}">
      <dsp:nvSpPr>
        <dsp:cNvPr id="0" name=""/>
        <dsp:cNvSpPr/>
      </dsp:nvSpPr>
      <dsp:spPr>
        <a:xfrm>
          <a:off x="948556" y="1013247"/>
          <a:ext cx="4917089" cy="4234154"/>
        </a:xfrm>
        <a:prstGeom prst="rect">
          <a:avLst/>
        </a:prstGeom>
        <a:blipFill rotWithShape="1">
          <a:blip xmlns:r="http://schemas.openxmlformats.org/officeDocument/2006/relationships" r:embed="rId1">
            <a:lum/>
            <a:alphaModFix/>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0031C-2488-464B-9B6F-04FFACC6EBD7}">
      <dsp:nvSpPr>
        <dsp:cNvPr id="0" name=""/>
        <dsp:cNvSpPr/>
      </dsp:nvSpPr>
      <dsp:spPr>
        <a:xfrm>
          <a:off x="2313640" y="3169762"/>
          <a:ext cx="2773378" cy="2724455"/>
        </a:xfrm>
        <a:prstGeom prst="rect">
          <a:avLst/>
        </a:prstGeom>
        <a:noFill/>
        <a:ln>
          <a:noFill/>
        </a:ln>
        <a:effectLst/>
      </dsp:spPr>
      <dsp:style>
        <a:lnRef idx="0">
          <a:scrgbClr r="0" g="0" b="0"/>
        </a:lnRef>
        <a:fillRef idx="0">
          <a:scrgbClr r="0" g="0" b="0"/>
        </a:fillRef>
        <a:effectRef idx="0">
          <a:scrgbClr r="0" g="0" b="0"/>
        </a:effectRef>
        <a:fontRef idx="minor"/>
      </dsp:style>
    </dsp:sp>
    <dsp:sp modelId="{9C180ED3-0A27-4F55-AE25-977B24177BAE}">
      <dsp:nvSpPr>
        <dsp:cNvPr id="0" name=""/>
        <dsp:cNvSpPr/>
      </dsp:nvSpPr>
      <dsp:spPr>
        <a:xfrm>
          <a:off x="1331064" y="110333"/>
          <a:ext cx="4255043" cy="89049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rtl="1">
            <a:lnSpc>
              <a:spcPct val="90000"/>
            </a:lnSpc>
            <a:spcBef>
              <a:spcPct val="0"/>
            </a:spcBef>
            <a:spcAft>
              <a:spcPct val="35000"/>
            </a:spcAft>
            <a:buNone/>
          </a:pPr>
          <a:r>
            <a:rPr lang="he-IL" sz="2300" kern="1200" dirty="0"/>
            <a:t>טסט על מטופל </a:t>
          </a:r>
          <a:r>
            <a:rPr lang="en-US" sz="2300" b="1" kern="1200" dirty="0"/>
            <a:t>2043726-9499</a:t>
          </a:r>
          <a:r>
            <a:rPr lang="he-IL" sz="2300" kern="1200" dirty="0"/>
            <a:t> </a:t>
          </a:r>
        </a:p>
      </dsp:txBody>
      <dsp:txXfrm>
        <a:off x="1331064" y="110333"/>
        <a:ext cx="4255043" cy="890492"/>
      </dsp:txXfrm>
    </dsp:sp>
    <dsp:sp modelId="{D313AFC8-5A79-47C3-9F31-ED550ED9A683}">
      <dsp:nvSpPr>
        <dsp:cNvPr id="0" name=""/>
        <dsp:cNvSpPr/>
      </dsp:nvSpPr>
      <dsp:spPr>
        <a:xfrm flipH="1">
          <a:off x="7501343" y="2803864"/>
          <a:ext cx="454658" cy="1116218"/>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7527C1-254C-4569-96B4-C3F0D55461D0}">
      <dsp:nvSpPr>
        <dsp:cNvPr id="0" name=""/>
        <dsp:cNvSpPr/>
      </dsp:nvSpPr>
      <dsp:spPr>
        <a:xfrm>
          <a:off x="7009244" y="920395"/>
          <a:ext cx="4911265" cy="4442805"/>
        </a:xfrm>
        <a:prstGeom prst="rect">
          <a:avLst/>
        </a:prstGeom>
        <a:blipFill rotWithShape="1">
          <a:blip xmlns:r="http://schemas.openxmlformats.org/officeDocument/2006/relationships" r:embed="rId2">
            <a:lum/>
            <a:alphaModFix/>
            <a:extLst>
              <a:ext uri="{28A0092B-C50C-407E-A947-70E740481C1C}">
                <a14:useLocalDpi xmlns:a14="http://schemas.microsoft.com/office/drawing/2010/main" val="0"/>
              </a:ext>
            </a:extLst>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2AF8B-D324-4672-8E5B-F025180FC101}">
      <dsp:nvSpPr>
        <dsp:cNvPr id="0" name=""/>
        <dsp:cNvSpPr/>
      </dsp:nvSpPr>
      <dsp:spPr>
        <a:xfrm>
          <a:off x="7875148" y="3274087"/>
          <a:ext cx="2773378" cy="2724455"/>
        </a:xfrm>
        <a:prstGeom prst="rect">
          <a:avLst/>
        </a:prstGeom>
        <a:noFill/>
        <a:ln>
          <a:noFill/>
        </a:ln>
        <a:effectLst/>
      </dsp:spPr>
      <dsp:style>
        <a:lnRef idx="0">
          <a:scrgbClr r="0" g="0" b="0"/>
        </a:lnRef>
        <a:fillRef idx="0">
          <a:scrgbClr r="0" g="0" b="0"/>
        </a:fillRef>
        <a:effectRef idx="0">
          <a:scrgbClr r="0" g="0" b="0"/>
        </a:effectRef>
        <a:fontRef idx="minor"/>
      </dsp:style>
    </dsp:sp>
    <dsp:sp modelId="{8C51FF4F-DEE1-4FBA-91C3-7BC97EC2B2E1}">
      <dsp:nvSpPr>
        <dsp:cNvPr id="0" name=""/>
        <dsp:cNvSpPr/>
      </dsp:nvSpPr>
      <dsp:spPr>
        <a:xfrm>
          <a:off x="7329671" y="102589"/>
          <a:ext cx="4213297" cy="874444"/>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rtl="1">
            <a:lnSpc>
              <a:spcPct val="90000"/>
            </a:lnSpc>
            <a:spcBef>
              <a:spcPct val="0"/>
            </a:spcBef>
            <a:spcAft>
              <a:spcPct val="35000"/>
            </a:spcAft>
            <a:buNone/>
          </a:pPr>
          <a:r>
            <a:rPr lang="he-IL" sz="2300" kern="1200" dirty="0">
              <a:latin typeface="+mn-lt"/>
              <a:cs typeface="+mn-cs"/>
            </a:rPr>
            <a:t>אימון על מטופל </a:t>
          </a:r>
          <a:r>
            <a:rPr lang="en-US" sz="2300" b="1" kern="1200" dirty="0"/>
            <a:t>654833-8356</a:t>
          </a:r>
          <a:r>
            <a:rPr lang="he-IL" sz="2300" b="1" kern="1200" dirty="0"/>
            <a:t> </a:t>
          </a:r>
          <a:r>
            <a:rPr lang="he-IL" sz="2300" kern="1200" dirty="0">
              <a:latin typeface="+mn-lt"/>
              <a:cs typeface="+mn-cs"/>
            </a:rPr>
            <a:t> </a:t>
          </a:r>
        </a:p>
      </dsp:txBody>
      <dsp:txXfrm>
        <a:off x="7329671" y="102589"/>
        <a:ext cx="4213297" cy="874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0BDB5-B0E7-40CC-99E6-89154AC9D158}">
      <dsp:nvSpPr>
        <dsp:cNvPr id="0" name=""/>
        <dsp:cNvSpPr/>
      </dsp:nvSpPr>
      <dsp:spPr>
        <a:xfrm>
          <a:off x="7143" y="783461"/>
          <a:ext cx="2135187" cy="1341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kern="1200" dirty="0"/>
            <a:t>מדידה רציפה של </a:t>
          </a:r>
          <a:r>
            <a:rPr lang="en-US" sz="1800" kern="1200" dirty="0"/>
            <a:t>PPG</a:t>
          </a:r>
          <a:r>
            <a:rPr lang="he-IL" sz="1800" kern="1200" dirty="0"/>
            <a:t> והכנסה לרשת המאומנת</a:t>
          </a:r>
        </a:p>
      </dsp:txBody>
      <dsp:txXfrm>
        <a:off x="46424" y="822742"/>
        <a:ext cx="2056625" cy="1262602"/>
      </dsp:txXfrm>
    </dsp:sp>
    <dsp:sp modelId="{40707DAB-7FE0-40A7-BCD1-9923F6DBF526}">
      <dsp:nvSpPr>
        <dsp:cNvPr id="0" name=""/>
        <dsp:cNvSpPr/>
      </dsp:nvSpPr>
      <dsp:spPr>
        <a:xfrm rot="10800000">
          <a:off x="2355850" y="118928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rtl="1">
            <a:lnSpc>
              <a:spcPct val="90000"/>
            </a:lnSpc>
            <a:spcBef>
              <a:spcPct val="0"/>
            </a:spcBef>
            <a:spcAft>
              <a:spcPct val="35000"/>
            </a:spcAft>
            <a:buNone/>
          </a:pPr>
          <a:endParaRPr lang="he-IL" sz="2400" kern="1200"/>
        </a:p>
      </dsp:txBody>
      <dsp:txXfrm>
        <a:off x="2491648" y="1295185"/>
        <a:ext cx="316861" cy="317716"/>
      </dsp:txXfrm>
    </dsp:sp>
    <dsp:sp modelId="{93CEE29E-E982-48C1-AE66-092DD0AB0D31}">
      <dsp:nvSpPr>
        <dsp:cNvPr id="0" name=""/>
        <dsp:cNvSpPr/>
      </dsp:nvSpPr>
      <dsp:spPr>
        <a:xfrm>
          <a:off x="2996406" y="783461"/>
          <a:ext cx="2135187" cy="1341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he-IL" sz="2000" kern="1200" dirty="0"/>
            <a:t>הכנסת הסיגנלים לרשת לצורך אימון</a:t>
          </a:r>
        </a:p>
      </dsp:txBody>
      <dsp:txXfrm>
        <a:off x="3035687" y="822742"/>
        <a:ext cx="2056625" cy="1262602"/>
      </dsp:txXfrm>
    </dsp:sp>
    <dsp:sp modelId="{A2F087E1-1E73-4C6D-A91D-5C60A41B98E6}">
      <dsp:nvSpPr>
        <dsp:cNvPr id="0" name=""/>
        <dsp:cNvSpPr/>
      </dsp:nvSpPr>
      <dsp:spPr>
        <a:xfrm rot="10800000">
          <a:off x="5345112" y="118928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rtl="1">
            <a:lnSpc>
              <a:spcPct val="90000"/>
            </a:lnSpc>
            <a:spcBef>
              <a:spcPct val="0"/>
            </a:spcBef>
            <a:spcAft>
              <a:spcPct val="35000"/>
            </a:spcAft>
            <a:buNone/>
          </a:pPr>
          <a:endParaRPr lang="he-IL" sz="2400" kern="1200"/>
        </a:p>
      </dsp:txBody>
      <dsp:txXfrm>
        <a:off x="5480910" y="1295185"/>
        <a:ext cx="316861" cy="317716"/>
      </dsp:txXfrm>
    </dsp:sp>
    <dsp:sp modelId="{02B1E835-B80E-4C53-8740-B1F9FEFAF879}">
      <dsp:nvSpPr>
        <dsp:cNvPr id="0" name=""/>
        <dsp:cNvSpPr/>
      </dsp:nvSpPr>
      <dsp:spPr>
        <a:xfrm>
          <a:off x="5985668" y="783461"/>
          <a:ext cx="2135187" cy="1341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he-IL" sz="2000" kern="1200" dirty="0"/>
            <a:t>מדידת ל"ד ע"י קטטר במשך חצי שעה, תוך מדידת </a:t>
          </a:r>
          <a:r>
            <a:rPr lang="en-US" sz="2000" kern="1200" dirty="0"/>
            <a:t>PPG</a:t>
          </a:r>
          <a:endParaRPr lang="he-IL" sz="2000" kern="1200" dirty="0"/>
        </a:p>
      </dsp:txBody>
      <dsp:txXfrm>
        <a:off x="6024949" y="822742"/>
        <a:ext cx="2056625" cy="12626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71527-D9B1-459A-90A6-3DC39B617B17}">
      <dsp:nvSpPr>
        <dsp:cNvPr id="0" name=""/>
        <dsp:cNvSpPr/>
      </dsp:nvSpPr>
      <dsp:spPr>
        <a:xfrm>
          <a:off x="958" y="3013388"/>
          <a:ext cx="2369353" cy="19422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he-IL" sz="2000" kern="1200" dirty="0"/>
            <a:t>כיול הרשת ע"י מדידת לחץ דם כל שעה ע"י שרוול</a:t>
          </a:r>
        </a:p>
      </dsp:txBody>
      <dsp:txXfrm>
        <a:off x="57845" y="3070275"/>
        <a:ext cx="2255579" cy="1828479"/>
      </dsp:txXfrm>
    </dsp:sp>
    <dsp:sp modelId="{94C0C4DD-43F2-4CA0-91D9-BACF4A50193C}">
      <dsp:nvSpPr>
        <dsp:cNvPr id="0" name=""/>
        <dsp:cNvSpPr/>
      </dsp:nvSpPr>
      <dsp:spPr>
        <a:xfrm rot="10800000">
          <a:off x="3640864" y="3626700"/>
          <a:ext cx="716062" cy="7156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rtl="1">
            <a:lnSpc>
              <a:spcPct val="90000"/>
            </a:lnSpc>
            <a:spcBef>
              <a:spcPct val="0"/>
            </a:spcBef>
            <a:spcAft>
              <a:spcPct val="35000"/>
            </a:spcAft>
            <a:buNone/>
          </a:pPr>
          <a:endParaRPr lang="he-IL" sz="3200" kern="1200"/>
        </a:p>
      </dsp:txBody>
      <dsp:txXfrm>
        <a:off x="3855552" y="3769826"/>
        <a:ext cx="501374" cy="429376"/>
      </dsp:txXfrm>
    </dsp:sp>
    <dsp:sp modelId="{3DA8534D-9B99-4B77-9B7A-0385CB2D10AE}">
      <dsp:nvSpPr>
        <dsp:cNvPr id="0" name=""/>
        <dsp:cNvSpPr/>
      </dsp:nvSpPr>
      <dsp:spPr>
        <a:xfrm>
          <a:off x="5532611" y="3146845"/>
          <a:ext cx="2594429" cy="16753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he-IL" sz="2000" kern="1200" dirty="0"/>
            <a:t>קבלת אות לחץ דם משוערך</a:t>
          </a:r>
        </a:p>
      </dsp:txBody>
      <dsp:txXfrm>
        <a:off x="5581680" y="3195914"/>
        <a:ext cx="2496291" cy="15772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094714B-6E5F-4C9F-BA63-EDC03590E799}" type="datetimeFigureOut">
              <a:rPr lang="he-IL" smtClean="0"/>
              <a:t>י"ח/כסלו/תש"פ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16B80E6-50E3-46F0-8937-AAD142E726A6}" type="slidenum">
              <a:rPr lang="he-IL" smtClean="0"/>
              <a:t>‹#›</a:t>
            </a:fld>
            <a:endParaRPr lang="he-IL"/>
          </a:p>
        </p:txBody>
      </p:sp>
    </p:spTree>
    <p:extLst>
      <p:ext uri="{BB962C8B-B14F-4D97-AF65-F5344CB8AC3E}">
        <p14:creationId xmlns:p14="http://schemas.microsoft.com/office/powerpoint/2010/main" val="21173765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המאגר רועש  - כל תזוזה גוררת רעש בסיגנל</a:t>
            </a:r>
          </a:p>
        </p:txBody>
      </p:sp>
      <p:sp>
        <p:nvSpPr>
          <p:cNvPr id="4" name="מציין מיקום של מספר שקופית 3"/>
          <p:cNvSpPr>
            <a:spLocks noGrp="1"/>
          </p:cNvSpPr>
          <p:nvPr>
            <p:ph type="sldNum" sz="quarter" idx="5"/>
          </p:nvPr>
        </p:nvSpPr>
        <p:spPr/>
        <p:txBody>
          <a:bodyPr/>
          <a:lstStyle/>
          <a:p>
            <a:fld id="{0CB8C1F0-8548-42AC-A77B-C9EEE6E2CE96}" type="slidenum">
              <a:rPr lang="he-IL" smtClean="0"/>
              <a:t>3</a:t>
            </a:fld>
            <a:endParaRPr lang="he-IL"/>
          </a:p>
        </p:txBody>
      </p:sp>
    </p:spTree>
    <p:extLst>
      <p:ext uri="{BB962C8B-B14F-4D97-AF65-F5344CB8AC3E}">
        <p14:creationId xmlns:p14="http://schemas.microsoft.com/office/powerpoint/2010/main" val="389711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לעשות הנפשה שהתמונה של לחץ הדם מופיעה בהגדלה ואז נכנסת לתוך המשבצת שלה</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9</a:t>
            </a:fld>
            <a:endParaRPr lang="he-IL"/>
          </a:p>
        </p:txBody>
      </p:sp>
    </p:spTree>
    <p:extLst>
      <p:ext uri="{BB962C8B-B14F-4D97-AF65-F5344CB8AC3E}">
        <p14:creationId xmlns:p14="http://schemas.microsoft.com/office/powerpoint/2010/main" val="279105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אותה הנפשה</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10</a:t>
            </a:fld>
            <a:endParaRPr lang="he-IL"/>
          </a:p>
        </p:txBody>
      </p:sp>
    </p:spTree>
    <p:extLst>
      <p:ext uri="{BB962C8B-B14F-4D97-AF65-F5344CB8AC3E}">
        <p14:creationId xmlns:p14="http://schemas.microsoft.com/office/powerpoint/2010/main" val="3319717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להראות שמדובר באותם תחומי ערכים של לחץ דם</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11</a:t>
            </a:fld>
            <a:endParaRPr lang="he-IL"/>
          </a:p>
        </p:txBody>
      </p:sp>
    </p:spTree>
    <p:extLst>
      <p:ext uri="{BB962C8B-B14F-4D97-AF65-F5344CB8AC3E}">
        <p14:creationId xmlns:p14="http://schemas.microsoft.com/office/powerpoint/2010/main" val="119801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98EAEB-E9AE-4CCF-BC66-5ABC1FD8F9A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94A6C14C-94AC-4CCF-891F-B6CACE321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3F7A28B-FBC1-4C90-AFB4-97318DCF9E2C}"/>
              </a:ext>
            </a:extLst>
          </p:cNvPr>
          <p:cNvSpPr>
            <a:spLocks noGrp="1"/>
          </p:cNvSpPr>
          <p:nvPr>
            <p:ph type="dt" sz="half" idx="10"/>
          </p:nvPr>
        </p:nvSpPr>
        <p:spPr/>
        <p:txBody>
          <a:bodyPr/>
          <a:lstStyle/>
          <a:p>
            <a:fld id="{7847EEF8-5502-4044-9C1F-19C00D794B74}" type="datetimeFigureOut">
              <a:rPr lang="he-IL" smtClean="0"/>
              <a:t>י"ח/כסלו/תש"פ</a:t>
            </a:fld>
            <a:endParaRPr lang="he-IL"/>
          </a:p>
        </p:txBody>
      </p:sp>
      <p:sp>
        <p:nvSpPr>
          <p:cNvPr id="5" name="מציין מיקום של כותרת תחתונה 4">
            <a:extLst>
              <a:ext uri="{FF2B5EF4-FFF2-40B4-BE49-F238E27FC236}">
                <a16:creationId xmlns:a16="http://schemas.microsoft.com/office/drawing/2014/main" id="{E27ECCEF-6C64-4419-8970-9EBC54A9D3B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4120E53-A09B-4859-A210-CFA644FD6307}"/>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12081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61D718-748D-499A-97FA-CB3F789708A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F94504-1D8F-48EB-B226-5AAAEBBA55D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300798A-A98A-44D5-8AD9-A73C0AFF9053}"/>
              </a:ext>
            </a:extLst>
          </p:cNvPr>
          <p:cNvSpPr>
            <a:spLocks noGrp="1"/>
          </p:cNvSpPr>
          <p:nvPr>
            <p:ph type="dt" sz="half" idx="10"/>
          </p:nvPr>
        </p:nvSpPr>
        <p:spPr/>
        <p:txBody>
          <a:bodyPr/>
          <a:lstStyle/>
          <a:p>
            <a:fld id="{7847EEF8-5502-4044-9C1F-19C00D794B74}" type="datetimeFigureOut">
              <a:rPr lang="he-IL" smtClean="0"/>
              <a:t>י"ח/כסלו/תש"פ</a:t>
            </a:fld>
            <a:endParaRPr lang="he-IL"/>
          </a:p>
        </p:txBody>
      </p:sp>
      <p:sp>
        <p:nvSpPr>
          <p:cNvPr id="5" name="מציין מיקום של כותרת תחתונה 4">
            <a:extLst>
              <a:ext uri="{FF2B5EF4-FFF2-40B4-BE49-F238E27FC236}">
                <a16:creationId xmlns:a16="http://schemas.microsoft.com/office/drawing/2014/main" id="{8270BE44-D371-4503-BD00-0D9ED7CAB37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37B3D21-34DB-44B3-9581-8BD60A956C8A}"/>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43880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C151A0F2-23E3-4FB9-AFDA-B97BD7BC343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F256671-84A2-4F2B-A385-2179D529A431}"/>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8D7523A-F5CC-4CD8-8973-F5B819B519E6}"/>
              </a:ext>
            </a:extLst>
          </p:cNvPr>
          <p:cNvSpPr>
            <a:spLocks noGrp="1"/>
          </p:cNvSpPr>
          <p:nvPr>
            <p:ph type="dt" sz="half" idx="10"/>
          </p:nvPr>
        </p:nvSpPr>
        <p:spPr/>
        <p:txBody>
          <a:bodyPr/>
          <a:lstStyle/>
          <a:p>
            <a:fld id="{7847EEF8-5502-4044-9C1F-19C00D794B74}" type="datetimeFigureOut">
              <a:rPr lang="he-IL" smtClean="0"/>
              <a:t>י"ח/כסלו/תש"פ</a:t>
            </a:fld>
            <a:endParaRPr lang="he-IL"/>
          </a:p>
        </p:txBody>
      </p:sp>
      <p:sp>
        <p:nvSpPr>
          <p:cNvPr id="5" name="מציין מיקום של כותרת תחתונה 4">
            <a:extLst>
              <a:ext uri="{FF2B5EF4-FFF2-40B4-BE49-F238E27FC236}">
                <a16:creationId xmlns:a16="http://schemas.microsoft.com/office/drawing/2014/main" id="{142A4129-4D9C-44BB-BA94-C1C29BC0ABE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EFBF2B3-DFD5-4ED8-B9D2-69E769CA7F12}"/>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31092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37D998C-DFCB-4EEF-B79E-96A952BA112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0B61960-C73A-41FC-84F5-88EADE66CFFC}"/>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12A2A6C-12E4-4633-82FF-843BC128735E}"/>
              </a:ext>
            </a:extLst>
          </p:cNvPr>
          <p:cNvSpPr>
            <a:spLocks noGrp="1"/>
          </p:cNvSpPr>
          <p:nvPr>
            <p:ph type="dt" sz="half" idx="10"/>
          </p:nvPr>
        </p:nvSpPr>
        <p:spPr/>
        <p:txBody>
          <a:bodyPr/>
          <a:lstStyle/>
          <a:p>
            <a:fld id="{7847EEF8-5502-4044-9C1F-19C00D794B74}" type="datetimeFigureOut">
              <a:rPr lang="he-IL" smtClean="0"/>
              <a:t>י"ח/כסלו/תש"פ</a:t>
            </a:fld>
            <a:endParaRPr lang="he-IL"/>
          </a:p>
        </p:txBody>
      </p:sp>
      <p:sp>
        <p:nvSpPr>
          <p:cNvPr id="5" name="מציין מיקום של כותרת תחתונה 4">
            <a:extLst>
              <a:ext uri="{FF2B5EF4-FFF2-40B4-BE49-F238E27FC236}">
                <a16:creationId xmlns:a16="http://schemas.microsoft.com/office/drawing/2014/main" id="{7C00D431-19C3-4834-8686-95859EC015B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BED1D96-1609-4AB6-90FC-FA01338508D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38117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A44FFB-EE64-425B-BE7B-FDE4533EBFF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6023F9C-2D95-487A-A28E-179899C99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D1AC24B-84AB-4684-8FB5-007C50E3EF54}"/>
              </a:ext>
            </a:extLst>
          </p:cNvPr>
          <p:cNvSpPr>
            <a:spLocks noGrp="1"/>
          </p:cNvSpPr>
          <p:nvPr>
            <p:ph type="dt" sz="half" idx="10"/>
          </p:nvPr>
        </p:nvSpPr>
        <p:spPr/>
        <p:txBody>
          <a:bodyPr/>
          <a:lstStyle/>
          <a:p>
            <a:fld id="{7847EEF8-5502-4044-9C1F-19C00D794B74}" type="datetimeFigureOut">
              <a:rPr lang="he-IL" smtClean="0"/>
              <a:t>י"ח/כסלו/תש"פ</a:t>
            </a:fld>
            <a:endParaRPr lang="he-IL"/>
          </a:p>
        </p:txBody>
      </p:sp>
      <p:sp>
        <p:nvSpPr>
          <p:cNvPr id="5" name="מציין מיקום של כותרת תחתונה 4">
            <a:extLst>
              <a:ext uri="{FF2B5EF4-FFF2-40B4-BE49-F238E27FC236}">
                <a16:creationId xmlns:a16="http://schemas.microsoft.com/office/drawing/2014/main" id="{FF9C8017-4447-482F-AB0F-73C1C614A2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6D8743-28EF-402A-8B82-A85621A1D6B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178388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2632FF-351E-411F-BC94-77838052544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8715C56-E84D-494D-BA95-FB9CB6DC99A5}"/>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E66D4D9-5FBA-4DA3-9FE7-1BFB4D89A392}"/>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FAE9B54-5315-496E-9608-A07011219ADF}"/>
              </a:ext>
            </a:extLst>
          </p:cNvPr>
          <p:cNvSpPr>
            <a:spLocks noGrp="1"/>
          </p:cNvSpPr>
          <p:nvPr>
            <p:ph type="dt" sz="half" idx="10"/>
          </p:nvPr>
        </p:nvSpPr>
        <p:spPr/>
        <p:txBody>
          <a:bodyPr/>
          <a:lstStyle/>
          <a:p>
            <a:fld id="{7847EEF8-5502-4044-9C1F-19C00D794B74}" type="datetimeFigureOut">
              <a:rPr lang="he-IL" smtClean="0"/>
              <a:t>י"ח/כסלו/תש"פ</a:t>
            </a:fld>
            <a:endParaRPr lang="he-IL"/>
          </a:p>
        </p:txBody>
      </p:sp>
      <p:sp>
        <p:nvSpPr>
          <p:cNvPr id="6" name="מציין מיקום של כותרת תחתונה 5">
            <a:extLst>
              <a:ext uri="{FF2B5EF4-FFF2-40B4-BE49-F238E27FC236}">
                <a16:creationId xmlns:a16="http://schemas.microsoft.com/office/drawing/2014/main" id="{8D95CD3C-419C-494C-AB6C-AA3EA565A73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FF41C54-7427-4914-9BAD-E0C2DC703E2F}"/>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06180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5EB14-E57B-449E-AF8E-4416051DEAB7}"/>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4F5E0C2-7B6D-4C71-BF15-BC0C4307F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8AD8194-7CEC-4624-B104-D0E6409F62DE}"/>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C2AA6737-F3AC-4287-84AB-ED4704A54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6A37E90-242A-4580-95EB-23FC9B241571}"/>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8BC812F-00F4-42A1-8A11-A6C422F50DA8}"/>
              </a:ext>
            </a:extLst>
          </p:cNvPr>
          <p:cNvSpPr>
            <a:spLocks noGrp="1"/>
          </p:cNvSpPr>
          <p:nvPr>
            <p:ph type="dt" sz="half" idx="10"/>
          </p:nvPr>
        </p:nvSpPr>
        <p:spPr/>
        <p:txBody>
          <a:bodyPr/>
          <a:lstStyle/>
          <a:p>
            <a:fld id="{7847EEF8-5502-4044-9C1F-19C00D794B74}" type="datetimeFigureOut">
              <a:rPr lang="he-IL" smtClean="0"/>
              <a:t>י"ח/כסלו/תש"פ</a:t>
            </a:fld>
            <a:endParaRPr lang="he-IL"/>
          </a:p>
        </p:txBody>
      </p:sp>
      <p:sp>
        <p:nvSpPr>
          <p:cNvPr id="8" name="מציין מיקום של כותרת תחתונה 7">
            <a:extLst>
              <a:ext uri="{FF2B5EF4-FFF2-40B4-BE49-F238E27FC236}">
                <a16:creationId xmlns:a16="http://schemas.microsoft.com/office/drawing/2014/main" id="{3FA4B3A1-4F12-4488-AC7F-7B57266F164A}"/>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4190D53-6EB8-4306-AEEA-48C0E199A731}"/>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6815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69ED0-2282-4419-A57E-6E4B87DBC33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0ADBC042-A7FB-4901-9E31-A767A7F6BAFE}"/>
              </a:ext>
            </a:extLst>
          </p:cNvPr>
          <p:cNvSpPr>
            <a:spLocks noGrp="1"/>
          </p:cNvSpPr>
          <p:nvPr>
            <p:ph type="dt" sz="half" idx="10"/>
          </p:nvPr>
        </p:nvSpPr>
        <p:spPr/>
        <p:txBody>
          <a:bodyPr/>
          <a:lstStyle/>
          <a:p>
            <a:fld id="{7847EEF8-5502-4044-9C1F-19C00D794B74}" type="datetimeFigureOut">
              <a:rPr lang="he-IL" smtClean="0"/>
              <a:t>י"ח/כסלו/תש"פ</a:t>
            </a:fld>
            <a:endParaRPr lang="he-IL"/>
          </a:p>
        </p:txBody>
      </p:sp>
      <p:sp>
        <p:nvSpPr>
          <p:cNvPr id="4" name="מציין מיקום של כותרת תחתונה 3">
            <a:extLst>
              <a:ext uri="{FF2B5EF4-FFF2-40B4-BE49-F238E27FC236}">
                <a16:creationId xmlns:a16="http://schemas.microsoft.com/office/drawing/2014/main" id="{638486D3-2DA7-4E84-BA6A-2DB3C2A093D6}"/>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C320A88D-21C5-4A55-8E48-308B46D6643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44290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ED26520E-FFDA-46EC-8246-7B06989A6E94}"/>
              </a:ext>
            </a:extLst>
          </p:cNvPr>
          <p:cNvSpPr>
            <a:spLocks noGrp="1"/>
          </p:cNvSpPr>
          <p:nvPr>
            <p:ph type="dt" sz="half" idx="10"/>
          </p:nvPr>
        </p:nvSpPr>
        <p:spPr/>
        <p:txBody>
          <a:bodyPr/>
          <a:lstStyle/>
          <a:p>
            <a:fld id="{7847EEF8-5502-4044-9C1F-19C00D794B74}" type="datetimeFigureOut">
              <a:rPr lang="he-IL" smtClean="0"/>
              <a:t>י"ח/כסלו/תש"פ</a:t>
            </a:fld>
            <a:endParaRPr lang="he-IL"/>
          </a:p>
        </p:txBody>
      </p:sp>
      <p:sp>
        <p:nvSpPr>
          <p:cNvPr id="3" name="מציין מיקום של כותרת תחתונה 2">
            <a:extLst>
              <a:ext uri="{FF2B5EF4-FFF2-40B4-BE49-F238E27FC236}">
                <a16:creationId xmlns:a16="http://schemas.microsoft.com/office/drawing/2014/main" id="{D3B10285-2E27-4BE4-8D90-691E63063C4E}"/>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56C2D334-D0FD-4151-895E-BC4BA21624DA}"/>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182782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8F3A70-3349-4F7A-895B-B04824FF711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5D4D845-CA52-4513-B949-3C16F0F24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53C8CCE-A5AC-47D9-889C-9B634C5FE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3A0B5E0-B11B-4657-A8B0-49FE397D6F6E}"/>
              </a:ext>
            </a:extLst>
          </p:cNvPr>
          <p:cNvSpPr>
            <a:spLocks noGrp="1"/>
          </p:cNvSpPr>
          <p:nvPr>
            <p:ph type="dt" sz="half" idx="10"/>
          </p:nvPr>
        </p:nvSpPr>
        <p:spPr/>
        <p:txBody>
          <a:bodyPr/>
          <a:lstStyle/>
          <a:p>
            <a:fld id="{7847EEF8-5502-4044-9C1F-19C00D794B74}" type="datetimeFigureOut">
              <a:rPr lang="he-IL" smtClean="0"/>
              <a:t>י"ח/כסלו/תש"פ</a:t>
            </a:fld>
            <a:endParaRPr lang="he-IL"/>
          </a:p>
        </p:txBody>
      </p:sp>
      <p:sp>
        <p:nvSpPr>
          <p:cNvPr id="6" name="מציין מיקום של כותרת תחתונה 5">
            <a:extLst>
              <a:ext uri="{FF2B5EF4-FFF2-40B4-BE49-F238E27FC236}">
                <a16:creationId xmlns:a16="http://schemas.microsoft.com/office/drawing/2014/main" id="{3F97C4F1-6280-46C8-9A22-44DF915779A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BB15B44-9EFF-4224-A8B3-097BFE6DDE26}"/>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84503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2447DD-D92C-48D1-8F65-552254F68CE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6466EE8E-7541-4C43-B073-60C6E0B470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684E8C6-CEBC-44BC-AE88-AAD09C6C5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CED308D-3489-4B24-9F25-A0D839D5BB89}"/>
              </a:ext>
            </a:extLst>
          </p:cNvPr>
          <p:cNvSpPr>
            <a:spLocks noGrp="1"/>
          </p:cNvSpPr>
          <p:nvPr>
            <p:ph type="dt" sz="half" idx="10"/>
          </p:nvPr>
        </p:nvSpPr>
        <p:spPr/>
        <p:txBody>
          <a:bodyPr/>
          <a:lstStyle/>
          <a:p>
            <a:fld id="{7847EEF8-5502-4044-9C1F-19C00D794B74}" type="datetimeFigureOut">
              <a:rPr lang="he-IL" smtClean="0"/>
              <a:t>י"ח/כסלו/תש"פ</a:t>
            </a:fld>
            <a:endParaRPr lang="he-IL"/>
          </a:p>
        </p:txBody>
      </p:sp>
      <p:sp>
        <p:nvSpPr>
          <p:cNvPr id="6" name="מציין מיקום של כותרת תחתונה 5">
            <a:extLst>
              <a:ext uri="{FF2B5EF4-FFF2-40B4-BE49-F238E27FC236}">
                <a16:creationId xmlns:a16="http://schemas.microsoft.com/office/drawing/2014/main" id="{8A2B4556-26B5-49B3-9C90-F817479A92E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42F055D-EDA8-4149-AC23-C3948D2AB36D}"/>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49238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2B56441-3BE8-4747-A6AE-2D32E827721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FB4AB07-F995-4997-A2EC-E40C4F09C674}"/>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17E1E12-E624-411B-ABF0-D2E6F1F67CF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847EEF8-5502-4044-9C1F-19C00D794B74}" type="datetimeFigureOut">
              <a:rPr lang="he-IL" smtClean="0"/>
              <a:t>י"ח/כסלו/תש"פ</a:t>
            </a:fld>
            <a:endParaRPr lang="he-IL"/>
          </a:p>
        </p:txBody>
      </p:sp>
      <p:sp>
        <p:nvSpPr>
          <p:cNvPr id="5" name="מציין מיקום של כותרת תחתונה 4">
            <a:extLst>
              <a:ext uri="{FF2B5EF4-FFF2-40B4-BE49-F238E27FC236}">
                <a16:creationId xmlns:a16="http://schemas.microsoft.com/office/drawing/2014/main" id="{338D21EC-6EDF-49B1-A489-AC3EC5310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8D6B5541-89E6-42C2-979E-F7B11FAFFA8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41EAD2D-57FC-4BC7-93F3-959E521BA34F}" type="slidenum">
              <a:rPr lang="he-IL" smtClean="0"/>
              <a:t>‹#›</a:t>
            </a:fld>
            <a:endParaRPr lang="he-IL"/>
          </a:p>
        </p:txBody>
      </p:sp>
    </p:spTree>
    <p:extLst>
      <p:ext uri="{BB962C8B-B14F-4D97-AF65-F5344CB8AC3E}">
        <p14:creationId xmlns:p14="http://schemas.microsoft.com/office/powerpoint/2010/main" val="38043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14.png"/><Relationship Id="rId5" Type="http://schemas.openxmlformats.org/officeDocument/2006/relationships/diagramQuickStyle" Target="../diagrams/quickStyle2.xml"/><Relationship Id="rId10" Type="http://schemas.openxmlformats.org/officeDocument/2006/relationships/image" Target="../media/image13.png"/><Relationship Id="rId4" Type="http://schemas.openxmlformats.org/officeDocument/2006/relationships/diagramLayout" Target="../diagrams/layout2.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21E0E-7BF2-4599-8773-FD01D16A1076}"/>
              </a:ext>
            </a:extLst>
          </p:cNvPr>
          <p:cNvSpPr>
            <a:spLocks noGrp="1"/>
          </p:cNvSpPr>
          <p:nvPr>
            <p:ph type="ctrTitle"/>
          </p:nvPr>
        </p:nvSpPr>
        <p:spPr>
          <a:xfrm>
            <a:off x="1524000" y="2375063"/>
            <a:ext cx="9144000" cy="1803083"/>
          </a:xfrm>
        </p:spPr>
        <p:txBody>
          <a:bodyPr/>
          <a:lstStyle/>
          <a:p>
            <a:r>
              <a:rPr lang="he-IL" dirty="0">
                <a:latin typeface="Calibri" panose="020F0502020204030204" pitchFamily="34" charset="0"/>
                <a:cs typeface="Calibri" panose="020F0502020204030204" pitchFamily="34" charset="0"/>
              </a:rPr>
              <a:t>שערוך לחץ דם </a:t>
            </a:r>
            <a:br>
              <a:rPr lang="he-IL"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באמצעות למידה עמוקה</a:t>
            </a:r>
          </a:p>
        </p:txBody>
      </p:sp>
      <p:sp>
        <p:nvSpPr>
          <p:cNvPr id="3" name="כותרת משנה 2">
            <a:extLst>
              <a:ext uri="{FF2B5EF4-FFF2-40B4-BE49-F238E27FC236}">
                <a16:creationId xmlns:a16="http://schemas.microsoft.com/office/drawing/2014/main" id="{79CDCB1A-DB58-4FEE-9ECD-E24C7C3ED864}"/>
              </a:ext>
            </a:extLst>
          </p:cNvPr>
          <p:cNvSpPr>
            <a:spLocks noGrp="1"/>
          </p:cNvSpPr>
          <p:nvPr>
            <p:ph type="subTitle" idx="1"/>
          </p:nvPr>
        </p:nvSpPr>
        <p:spPr>
          <a:xfrm>
            <a:off x="1524000" y="4094307"/>
            <a:ext cx="9144000" cy="2118850"/>
          </a:xfrm>
        </p:spPr>
        <p:txBody>
          <a:bodyPr>
            <a:normAutofit/>
          </a:bodyPr>
          <a:lstStyle/>
          <a:p>
            <a:endParaRPr lang="he-IL" sz="2800" dirty="0"/>
          </a:p>
          <a:p>
            <a:r>
              <a:rPr lang="he-IL" sz="2800" dirty="0">
                <a:latin typeface="Calibri" panose="020F0502020204030204" pitchFamily="34" charset="0"/>
                <a:cs typeface="Calibri" panose="020F0502020204030204" pitchFamily="34" charset="0"/>
              </a:rPr>
              <a:t>מנחים: רון טייכנר, ד"ר דני איתן</a:t>
            </a:r>
          </a:p>
          <a:p>
            <a:r>
              <a:rPr lang="he-IL" sz="2800" dirty="0">
                <a:latin typeface="Calibri" panose="020F0502020204030204" pitchFamily="34" charset="0"/>
                <a:cs typeface="Calibri" panose="020F0502020204030204" pitchFamily="34" charset="0"/>
              </a:rPr>
              <a:t>סטודנטיות: שירילי שלף, דורין אלון</a:t>
            </a:r>
          </a:p>
        </p:txBody>
      </p:sp>
      <p:pic>
        <p:nvPicPr>
          <p:cNvPr id="4" name="Picture 4" descr="CompanyLogo.jpg">
            <a:extLst>
              <a:ext uri="{FF2B5EF4-FFF2-40B4-BE49-F238E27FC236}">
                <a16:creationId xmlns:a16="http://schemas.microsoft.com/office/drawing/2014/main" id="{04AC926E-73D7-4CF7-B770-B0DFC5CE5A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6976" y="245745"/>
            <a:ext cx="5282669"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ACDC370-B8FD-4AB9-8D0F-E94D64058FA9}"/>
              </a:ext>
            </a:extLst>
          </p:cNvPr>
          <p:cNvPicPr>
            <a:picLocks noChangeAspect="1"/>
          </p:cNvPicPr>
          <p:nvPr/>
        </p:nvPicPr>
        <p:blipFill>
          <a:blip r:embed="rId3"/>
          <a:stretch>
            <a:fillRect/>
          </a:stretch>
        </p:blipFill>
        <p:spPr>
          <a:xfrm>
            <a:off x="8551524" y="332011"/>
            <a:ext cx="3295098" cy="1098367"/>
          </a:xfrm>
          <a:prstGeom prst="rect">
            <a:avLst/>
          </a:prstGeom>
        </p:spPr>
      </p:pic>
    </p:spTree>
    <p:extLst>
      <p:ext uri="{BB962C8B-B14F-4D97-AF65-F5344CB8AC3E}">
        <p14:creationId xmlns:p14="http://schemas.microsoft.com/office/powerpoint/2010/main" val="1971155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42D4D7-5C1F-4DEB-97B6-6ED7F5887508}"/>
              </a:ext>
            </a:extLst>
          </p:cNvPr>
          <p:cNvSpPr>
            <a:spLocks noGrp="1"/>
          </p:cNvSpPr>
          <p:nvPr>
            <p:ph type="title"/>
          </p:nvPr>
        </p:nvSpPr>
        <p:spPr>
          <a:xfrm>
            <a:off x="759370" y="34039"/>
            <a:ext cx="10515600" cy="1325563"/>
          </a:xfrm>
        </p:spPr>
        <p:txBody>
          <a:bodyPr/>
          <a:lstStyle/>
          <a:p>
            <a:pPr algn="ctr"/>
            <a:r>
              <a:rPr lang="he-IL" dirty="0">
                <a:latin typeface="Calibri" panose="020F0502020204030204" pitchFamily="34" charset="0"/>
                <a:cs typeface="Calibri" panose="020F0502020204030204" pitchFamily="34" charset="0"/>
              </a:rPr>
              <a:t>למידת פיזיולוגיה של מטופל – שערוך לעבר</a:t>
            </a:r>
          </a:p>
        </p:txBody>
      </p:sp>
      <p:graphicFrame>
        <p:nvGraphicFramePr>
          <p:cNvPr id="5" name="דיאגרמה 4">
            <a:extLst>
              <a:ext uri="{FF2B5EF4-FFF2-40B4-BE49-F238E27FC236}">
                <a16:creationId xmlns:a16="http://schemas.microsoft.com/office/drawing/2014/main" id="{616BB1DB-DF2C-448F-ACF5-8EA404ECCEA0}"/>
              </a:ext>
            </a:extLst>
          </p:cNvPr>
          <p:cNvGraphicFramePr/>
          <p:nvPr>
            <p:extLst>
              <p:ext uri="{D42A27DB-BD31-4B8C-83A1-F6EECF244321}">
                <p14:modId xmlns:p14="http://schemas.microsoft.com/office/powerpoint/2010/main" val="3945916924"/>
              </p:ext>
            </p:extLst>
          </p:nvPr>
        </p:nvGraphicFramePr>
        <p:xfrm>
          <a:off x="-110359" y="1245476"/>
          <a:ext cx="12959256" cy="5864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מלבן 5">
            <a:extLst>
              <a:ext uri="{FF2B5EF4-FFF2-40B4-BE49-F238E27FC236}">
                <a16:creationId xmlns:a16="http://schemas.microsoft.com/office/drawing/2014/main" id="{102A04EC-5357-4FCD-B76E-388596B9202A}"/>
              </a:ext>
            </a:extLst>
          </p:cNvPr>
          <p:cNvSpPr/>
          <p:nvPr/>
        </p:nvSpPr>
        <p:spPr>
          <a:xfrm>
            <a:off x="10862566" y="183717"/>
            <a:ext cx="1199367" cy="369332"/>
          </a:xfrm>
          <a:prstGeom prst="rect">
            <a:avLst/>
          </a:prstGeom>
        </p:spPr>
        <p:txBody>
          <a:bodyPr wrap="none">
            <a:spAutoFit/>
          </a:bodyPr>
          <a:lstStyle/>
          <a:p>
            <a:r>
              <a:rPr lang="he-IL" dirty="0">
                <a:highlight>
                  <a:srgbClr val="FFFF00"/>
                </a:highlight>
                <a:latin typeface="Calibri" panose="020F0502020204030204" pitchFamily="34" charset="0"/>
                <a:cs typeface="Calibri" panose="020F0502020204030204" pitchFamily="34" charset="0"/>
              </a:rPr>
              <a:t>להוסיף </a:t>
            </a:r>
            <a:r>
              <a:rPr lang="en-US" dirty="0">
                <a:highlight>
                  <a:srgbClr val="FFFF00"/>
                </a:highlight>
                <a:latin typeface="Calibri" panose="020F0502020204030204" pitchFamily="34" charset="0"/>
                <a:cs typeface="Calibri" panose="020F0502020204030204" pitchFamily="34" charset="0"/>
              </a:rPr>
              <a:t>PPG</a:t>
            </a:r>
            <a:endParaRPr lang="he-IL" dirty="0">
              <a:highlight>
                <a:srgbClr val="FFFF00"/>
              </a:highlight>
            </a:endParaRPr>
          </a:p>
        </p:txBody>
      </p:sp>
    </p:spTree>
    <p:extLst>
      <p:ext uri="{BB962C8B-B14F-4D97-AF65-F5344CB8AC3E}">
        <p14:creationId xmlns:p14="http://schemas.microsoft.com/office/powerpoint/2010/main" val="195481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207465"/>
            <a:ext cx="10515600" cy="1325563"/>
          </a:xfrm>
        </p:spPr>
        <p:txBody>
          <a:bodyPr/>
          <a:lstStyle/>
          <a:p>
            <a:pPr algn="ctr"/>
            <a:r>
              <a:rPr lang="he-IL" dirty="0">
                <a:latin typeface="Calibri" panose="020F0502020204030204" pitchFamily="34" charset="0"/>
                <a:cs typeface="Calibri" panose="020F0502020204030204" pitchFamily="34" charset="0"/>
              </a:rPr>
              <a:t>תוצאות טסט על מטופל אחר</a:t>
            </a:r>
          </a:p>
        </p:txBody>
      </p:sp>
      <p:graphicFrame>
        <p:nvGraphicFramePr>
          <p:cNvPr id="6" name="דיאגרמה 5">
            <a:extLst>
              <a:ext uri="{FF2B5EF4-FFF2-40B4-BE49-F238E27FC236}">
                <a16:creationId xmlns:a16="http://schemas.microsoft.com/office/drawing/2014/main" id="{9AD10C54-9267-4644-B21B-153AF32DB758}"/>
              </a:ext>
            </a:extLst>
          </p:cNvPr>
          <p:cNvGraphicFramePr/>
          <p:nvPr>
            <p:extLst>
              <p:ext uri="{D42A27DB-BD31-4B8C-83A1-F6EECF244321}">
                <p14:modId xmlns:p14="http://schemas.microsoft.com/office/powerpoint/2010/main" val="676041690"/>
              </p:ext>
            </p:extLst>
          </p:nvPr>
        </p:nvGraphicFramePr>
        <p:xfrm>
          <a:off x="-110359" y="1245476"/>
          <a:ext cx="12959256" cy="5864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9608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האלגוריתם שפיתחנו</a:t>
            </a:r>
          </a:p>
        </p:txBody>
      </p:sp>
      <p:sp>
        <p:nvSpPr>
          <p:cNvPr id="2" name="TextBox 1">
            <a:extLst>
              <a:ext uri="{FF2B5EF4-FFF2-40B4-BE49-F238E27FC236}">
                <a16:creationId xmlns:a16="http://schemas.microsoft.com/office/drawing/2014/main" id="{8AFAF3CE-7488-4253-9D08-8C4F560B36D4}"/>
              </a:ext>
            </a:extLst>
          </p:cNvPr>
          <p:cNvSpPr txBox="1"/>
          <p:nvPr/>
        </p:nvSpPr>
        <p:spPr>
          <a:xfrm>
            <a:off x="1448790" y="1484415"/>
            <a:ext cx="9905010" cy="4893647"/>
          </a:xfrm>
          <a:prstGeom prst="rect">
            <a:avLst/>
          </a:prstGeom>
          <a:noFill/>
        </p:spPr>
        <p:txBody>
          <a:bodyPr wrap="square" rtlCol="1">
            <a:spAutoFit/>
          </a:bodyPr>
          <a:lstStyle/>
          <a:p>
            <a:r>
              <a:rPr lang="he-IL" sz="2400" dirty="0">
                <a:latin typeface="Calibri" panose="020F0502020204030204" pitchFamily="34" charset="0"/>
                <a:cs typeface="Calibri" panose="020F0502020204030204" pitchFamily="34" charset="0"/>
              </a:rPr>
              <a:t>כאשר חולה מגיע, נמדוד את לחץ הדם שלו בפעולה פולשנית ע"י קטטר לעורק. פעולה זו בכל מקרה מתבצעת, כי במהלכה לוקחים בנוסף דגימות דם לבדיקות מעבדה. </a:t>
            </a:r>
          </a:p>
          <a:p>
            <a:r>
              <a:rPr lang="he-IL" sz="2400" dirty="0">
                <a:latin typeface="Calibri" panose="020F0502020204030204" pitchFamily="34" charset="0"/>
                <a:cs typeface="Calibri" panose="020F0502020204030204" pitchFamily="34" charset="0"/>
              </a:rPr>
              <a:t>מדידת לחץ הדם באופן זה תימשך עד אשר נגיע לגיוון כלשהו בלחץ הדם, או עד זמן גג מסויים. </a:t>
            </a:r>
          </a:p>
          <a:p>
            <a:r>
              <a:rPr lang="he-IL" sz="2400" dirty="0">
                <a:latin typeface="Calibri" panose="020F0502020204030204" pitchFamily="34" charset="0"/>
                <a:cs typeface="Calibri" panose="020F0502020204030204" pitchFamily="34" charset="0"/>
              </a:rPr>
              <a:t>לאורך זמן זה, נמדוד גם את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של החולה. </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את שני סיגנלים אלו- </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ו-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נכניס כקלט למערכת הלומדת שלנו, שתבצע אימון על מדדים אלו.</a:t>
            </a:r>
          </a:p>
          <a:p>
            <a:r>
              <a:rPr lang="he-IL" sz="2400" dirty="0">
                <a:latin typeface="Calibri" panose="020F0502020204030204" pitchFamily="34" charset="0"/>
                <a:cs typeface="Calibri" panose="020F0502020204030204" pitchFamily="34" charset="0"/>
              </a:rPr>
              <a:t>לאחר מכן, נפסיק את מדידת הלחץ דם באופן זה, ונמשיך רק עם מדידת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שאיננה פולשנית.</a:t>
            </a:r>
          </a:p>
          <a:p>
            <a:r>
              <a:rPr lang="he-IL" sz="2400" dirty="0">
                <a:latin typeface="Calibri" panose="020F0502020204030204" pitchFamily="34" charset="0"/>
                <a:cs typeface="Calibri" panose="020F0502020204030204" pitchFamily="34" charset="0"/>
              </a:rPr>
              <a:t>בזמן אמת, נכניס כקלט את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של החולה, ונקבל כפלט את לחץ הדם המשוערך שהרשת מחשבת. </a:t>
            </a:r>
          </a:p>
          <a:p>
            <a:r>
              <a:rPr lang="he-IL" sz="2400" dirty="0">
                <a:latin typeface="Calibri" panose="020F0502020204030204" pitchFamily="34" charset="0"/>
                <a:cs typeface="Calibri" panose="020F0502020204030204" pitchFamily="34" charset="0"/>
              </a:rPr>
              <a:t>על מנת לכייל את ה-</a:t>
            </a:r>
            <a:r>
              <a:rPr lang="en-US" sz="2400" dirty="0">
                <a:latin typeface="Calibri" panose="020F0502020204030204" pitchFamily="34" charset="0"/>
                <a:cs typeface="Calibri" panose="020F0502020204030204" pitchFamily="34" charset="0"/>
              </a:rPr>
              <a:t>scalers</a:t>
            </a:r>
            <a:r>
              <a:rPr lang="he-IL" sz="2400" dirty="0">
                <a:latin typeface="Calibri" panose="020F0502020204030204" pitchFamily="34" charset="0"/>
                <a:cs typeface="Calibri" panose="020F0502020204030204" pitchFamily="34" charset="0"/>
              </a:rPr>
              <a:t> שלנו, נצרטך לקבל מדידת לחץ דם (ע"י שרוול) פעם בשעה (תלוי במצבו של החולה). </a:t>
            </a:r>
          </a:p>
        </p:txBody>
      </p:sp>
    </p:spTree>
    <p:extLst>
      <p:ext uri="{BB962C8B-B14F-4D97-AF65-F5344CB8AC3E}">
        <p14:creationId xmlns:p14="http://schemas.microsoft.com/office/powerpoint/2010/main" val="391258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האלגוריתם שפיתחנו</a:t>
            </a:r>
          </a:p>
        </p:txBody>
      </p:sp>
      <p:graphicFrame>
        <p:nvGraphicFramePr>
          <p:cNvPr id="3" name="Diagram 2">
            <a:extLst>
              <a:ext uri="{FF2B5EF4-FFF2-40B4-BE49-F238E27FC236}">
                <a16:creationId xmlns:a16="http://schemas.microsoft.com/office/drawing/2014/main" id="{57F0D367-25CD-40FB-B9E1-5EC532D92DF1}"/>
              </a:ext>
            </a:extLst>
          </p:cNvPr>
          <p:cNvGraphicFramePr/>
          <p:nvPr>
            <p:extLst>
              <p:ext uri="{D42A27DB-BD31-4B8C-83A1-F6EECF244321}">
                <p14:modId xmlns:p14="http://schemas.microsoft.com/office/powerpoint/2010/main" val="147922913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36BDDFA0-479E-4E8C-82AF-3B7FC5FFAA49}"/>
              </a:ext>
            </a:extLst>
          </p:cNvPr>
          <p:cNvGraphicFramePr/>
          <p:nvPr>
            <p:extLst>
              <p:ext uri="{D42A27DB-BD31-4B8C-83A1-F6EECF244321}">
                <p14:modId xmlns:p14="http://schemas.microsoft.com/office/powerpoint/2010/main" val="825759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76216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חסרונות</a:t>
            </a:r>
          </a:p>
        </p:txBody>
      </p:sp>
      <p:sp>
        <p:nvSpPr>
          <p:cNvPr id="2" name="TextBox 1">
            <a:extLst>
              <a:ext uri="{FF2B5EF4-FFF2-40B4-BE49-F238E27FC236}">
                <a16:creationId xmlns:a16="http://schemas.microsoft.com/office/drawing/2014/main" id="{EB5AC05B-BD8E-41A0-9E55-89189D065F13}"/>
              </a:ext>
            </a:extLst>
          </p:cNvPr>
          <p:cNvSpPr txBox="1"/>
          <p:nvPr/>
        </p:nvSpPr>
        <p:spPr>
          <a:xfrm>
            <a:off x="1911926" y="2066307"/>
            <a:ext cx="8989621" cy="2677656"/>
          </a:xfrm>
          <a:prstGeom prst="rect">
            <a:avLst/>
          </a:prstGeom>
          <a:noFill/>
        </p:spPr>
        <p:txBody>
          <a:bodyPr wrap="square" rtlCol="1">
            <a:spAutoFit/>
          </a:bodyPr>
          <a:lstStyle/>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הדרך שבה הקליפס המשמש למדידת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מונח על המטופל יכולה להיות שונה, וכך להשפיע על מבנה הסיגנל. דבר זה משפיע על תוצאות הרשת.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מאחר והזמן שבו לחץ הדם של מטופל נלקח באופן רציף מתקצר (מהרצון להוריד את רמת הפולשניות), הגיוון בלחץ הדם, והקיצוניות בערכים שלו נפגמת. כתוצאה מכך, הרשת לא מסוגלת להגיע לערכים גבוהים או נמוכים, גם אם לפי החישוב שלה היא מבינה שזה המצב. </a:t>
            </a:r>
          </a:p>
          <a:p>
            <a:pPr marL="285750" indent="-285750">
              <a:buFont typeface="Courier New" panose="02070309020205020404" pitchFamily="49" charset="0"/>
              <a:buChar char="o"/>
            </a:pPr>
            <a:r>
              <a:rPr lang="he-IL" sz="2400" dirty="0">
                <a:highlight>
                  <a:srgbClr val="FFFF00"/>
                </a:highlight>
                <a:latin typeface="Calibri" panose="020F0502020204030204" pitchFamily="34" charset="0"/>
                <a:cs typeface="Calibri" panose="020F0502020204030204" pitchFamily="34" charset="0"/>
              </a:rPr>
              <a:t>נירמול</a:t>
            </a:r>
          </a:p>
        </p:txBody>
      </p:sp>
    </p:spTree>
    <p:extLst>
      <p:ext uri="{BB962C8B-B14F-4D97-AF65-F5344CB8AC3E}">
        <p14:creationId xmlns:p14="http://schemas.microsoft.com/office/powerpoint/2010/main" val="1770747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הצעות למחקרי המשך</a:t>
            </a:r>
          </a:p>
        </p:txBody>
      </p:sp>
      <p:sp>
        <p:nvSpPr>
          <p:cNvPr id="3" name="TextBox 2">
            <a:extLst>
              <a:ext uri="{FF2B5EF4-FFF2-40B4-BE49-F238E27FC236}">
                <a16:creationId xmlns:a16="http://schemas.microsoft.com/office/drawing/2014/main" id="{54F530BF-DF1B-4213-B563-809FE4918185}"/>
              </a:ext>
            </a:extLst>
          </p:cNvPr>
          <p:cNvSpPr txBox="1"/>
          <p:nvPr/>
        </p:nvSpPr>
        <p:spPr>
          <a:xfrm>
            <a:off x="1911926" y="2066307"/>
            <a:ext cx="8989621" cy="3785652"/>
          </a:xfrm>
          <a:prstGeom prst="rect">
            <a:avLst/>
          </a:prstGeom>
          <a:noFill/>
        </p:spPr>
        <p:txBody>
          <a:bodyPr wrap="square" rtlCol="1">
            <a:spAutoFit/>
          </a:bodyPr>
          <a:lstStyle/>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העמקת המחקר בנוגע לקשר שבין מבנה אות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לבין מבנה אות ה-</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דבר זה יכול להניב תוצאות טובות משום שבפרוייקט שלנו אנו רואות כי קיים קשר כלשהו בין השניים, והבנתו יכולה לתרום להצלחת הרשת.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לנסות לגרום לסיגנלים הקצרים המשמשים לאימון להיות יותר מגוונים. כלומר, להשתמש בשיטות של </a:t>
            </a:r>
            <a:r>
              <a:rPr lang="en-US" sz="2400" dirty="0">
                <a:latin typeface="Calibri" panose="020F0502020204030204" pitchFamily="34" charset="0"/>
                <a:cs typeface="Calibri" panose="020F0502020204030204" pitchFamily="34" charset="0"/>
              </a:rPr>
              <a:t>data augmentation</a:t>
            </a:r>
            <a:r>
              <a:rPr lang="he-IL" sz="2400" dirty="0">
                <a:latin typeface="Calibri" panose="020F0502020204030204" pitchFamily="34" charset="0"/>
                <a:cs typeface="Calibri" panose="020F0502020204030204" pitchFamily="34" charset="0"/>
              </a:rPr>
              <a:t> בכדי לבצע מניפולציות על האותות, כך שיגיעו לערכי קצה ויקבלו ערכים יותר מגוונים, אך לא לפגום בנכונות הרפואית של האותות.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אימון הרשת על מספר פציינטים שונים, כך שהרשת תנסה ללמוד מגוון של צורות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ו-</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שמתאימות אחת לשניה, וכך השערוך על אדם אחר יוכל להיות יותר נכון.</a:t>
            </a:r>
          </a:p>
        </p:txBody>
      </p:sp>
    </p:spTree>
    <p:extLst>
      <p:ext uri="{BB962C8B-B14F-4D97-AF65-F5344CB8AC3E}">
        <p14:creationId xmlns:p14="http://schemas.microsoft.com/office/powerpoint/2010/main" val="327330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8A7BD9-9DCE-42BD-AA0B-DEE80F73E8A3}"/>
              </a:ext>
            </a:extLst>
          </p:cNvPr>
          <p:cNvSpPr>
            <a:spLocks noGrp="1"/>
          </p:cNvSpPr>
          <p:nvPr>
            <p:ph type="title"/>
          </p:nvPr>
        </p:nvSpPr>
        <p:spPr>
          <a:xfrm>
            <a:off x="511969" y="1300163"/>
            <a:ext cx="11168062" cy="2719388"/>
          </a:xfrm>
        </p:spPr>
        <p:txBody>
          <a:bodyPr>
            <a:normAutofit/>
          </a:bodyPr>
          <a:lstStyle/>
          <a:p>
            <a:pPr algn="ctr"/>
            <a:r>
              <a:rPr lang="he-IL" sz="4800" dirty="0">
                <a:latin typeface="Calibri" panose="020F0502020204030204" pitchFamily="34" charset="0"/>
                <a:cs typeface="Calibri" panose="020F0502020204030204" pitchFamily="34" charset="0"/>
              </a:rPr>
              <a:t>תודה על ההקשבה!</a:t>
            </a:r>
            <a:br>
              <a:rPr lang="he-IL" sz="4800" dirty="0">
                <a:latin typeface="Calibri" panose="020F0502020204030204" pitchFamily="34" charset="0"/>
                <a:cs typeface="Calibri" panose="020F0502020204030204" pitchFamily="34" charset="0"/>
              </a:rPr>
            </a:br>
            <a:br>
              <a:rPr lang="he-IL" sz="4800" dirty="0">
                <a:latin typeface="Calibri" panose="020F0502020204030204" pitchFamily="34" charset="0"/>
                <a:cs typeface="Calibri" panose="020F0502020204030204" pitchFamily="34" charset="0"/>
              </a:rPr>
            </a:br>
            <a:r>
              <a:rPr lang="he-IL" sz="4800" dirty="0">
                <a:latin typeface="Calibri" panose="020F0502020204030204" pitchFamily="34" charset="0"/>
                <a:cs typeface="Calibri" panose="020F0502020204030204" pitchFamily="34" charset="0"/>
              </a:rPr>
              <a:t>שאלות?</a:t>
            </a:r>
          </a:p>
        </p:txBody>
      </p:sp>
    </p:spTree>
    <p:extLst>
      <p:ext uri="{BB962C8B-B14F-4D97-AF65-F5344CB8AC3E}">
        <p14:creationId xmlns:p14="http://schemas.microsoft.com/office/powerpoint/2010/main" val="330841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358B6A-CE09-4097-8934-DDF0318C6CFE}"/>
              </a:ext>
            </a:extLst>
          </p:cNvPr>
          <p:cNvSpPr>
            <a:spLocks noGrp="1"/>
          </p:cNvSpPr>
          <p:nvPr>
            <p:ph type="title"/>
          </p:nvPr>
        </p:nvSpPr>
        <p:spPr/>
        <p:txBody>
          <a:bodyPr/>
          <a:lstStyle/>
          <a:p>
            <a:pPr algn="ctr"/>
            <a:r>
              <a:rPr lang="he-IL" sz="5400" dirty="0">
                <a:latin typeface="Calibri" panose="020F0502020204030204" pitchFamily="34" charset="0"/>
                <a:cs typeface="Calibri" panose="020F0502020204030204" pitchFamily="34" charset="0"/>
              </a:rPr>
              <a:t>מטרת הפרויקט</a:t>
            </a:r>
            <a:endParaRPr lang="he-IL" dirty="0">
              <a:latin typeface="Calibri" panose="020F0502020204030204" pitchFamily="34" charset="0"/>
              <a:cs typeface="Calibri" panose="020F0502020204030204" pitchFamily="34" charset="0"/>
            </a:endParaRPr>
          </a:p>
        </p:txBody>
      </p:sp>
      <p:sp>
        <p:nvSpPr>
          <p:cNvPr id="3" name="מלבן 2">
            <a:extLst>
              <a:ext uri="{FF2B5EF4-FFF2-40B4-BE49-F238E27FC236}">
                <a16:creationId xmlns:a16="http://schemas.microsoft.com/office/drawing/2014/main" id="{C0A69A92-6A3C-4960-9939-568474330E18}"/>
              </a:ext>
            </a:extLst>
          </p:cNvPr>
          <p:cNvSpPr/>
          <p:nvPr/>
        </p:nvSpPr>
        <p:spPr>
          <a:xfrm>
            <a:off x="1509712" y="1964573"/>
            <a:ext cx="9172575" cy="2554545"/>
          </a:xfrm>
          <a:prstGeom prst="rect">
            <a:avLst/>
          </a:prstGeom>
        </p:spPr>
        <p:txBody>
          <a:bodyPr wrap="square">
            <a:spAutoFit/>
          </a:bodyPr>
          <a:lstStyle/>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למידת פיזיולוגיה של מטופל על מנת לשערך את לחץ הדם שלו</a:t>
            </a:r>
          </a:p>
          <a:p>
            <a:pPr algn="ctr"/>
            <a:endPar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בעזרת שערוך זה ניתן לחסוך מדידה פולשנית</a:t>
            </a:r>
            <a:endParaRPr lang="he-IL"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757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a:xfrm>
            <a:off x="838200" y="346075"/>
            <a:ext cx="10515600" cy="1325563"/>
          </a:xfrm>
        </p:spPr>
        <p:txBody>
          <a:bodyPr/>
          <a:lstStyle/>
          <a:p>
            <a:pPr algn="ctr"/>
            <a:r>
              <a:rPr lang="he-IL" dirty="0">
                <a:latin typeface="Calibri" panose="020F0502020204030204" pitchFamily="34" charset="0"/>
                <a:cs typeface="Calibri" panose="020F0502020204030204" pitchFamily="34" charset="0"/>
              </a:rPr>
              <a:t>מאגר הנתונים שברשותנו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p:txBody>
          <a:bodyPr/>
          <a:lstStyle/>
          <a:p>
            <a:r>
              <a:rPr lang="he-IL" dirty="0">
                <a:latin typeface="Calibri" panose="020F0502020204030204" pitchFamily="34" charset="0"/>
                <a:cs typeface="Calibri" panose="020F0502020204030204" pitchFamily="34" charset="0"/>
              </a:rPr>
              <a:t>מאגר מידע מכ-500 חולים מנוטרים בטיפול נמרץ מבית חולים בטורונטו.</a:t>
            </a:r>
          </a:p>
          <a:p>
            <a:r>
              <a:rPr lang="he-IL" dirty="0">
                <a:latin typeface="Calibri" panose="020F0502020204030204" pitchFamily="34" charset="0"/>
                <a:cs typeface="Calibri" panose="020F0502020204030204" pitchFamily="34" charset="0"/>
              </a:rPr>
              <a:t>המאגר מכיל:</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עבור כל חולה, גרף של כל אחד מארבעת האותות, שמשתרעים כל אחד על פני 40 דקות.</a:t>
            </a:r>
          </a:p>
          <a:p>
            <a:r>
              <a:rPr lang="he-IL" dirty="0">
                <a:latin typeface="Calibri" panose="020F0502020204030204" pitchFamily="34" charset="0"/>
                <a:cs typeface="Calibri" panose="020F0502020204030204" pitchFamily="34" charset="0"/>
              </a:rPr>
              <a:t>עבור כל חולה יש בין 10 ל-100 מקטעים מכל סיגנל.</a:t>
            </a:r>
          </a:p>
          <a:p>
            <a:r>
              <a:rPr lang="he-IL" dirty="0">
                <a:latin typeface="Calibri" panose="020F0502020204030204" pitchFamily="34" charset="0"/>
                <a:cs typeface="Calibri" panose="020F0502020204030204" pitchFamily="34" charset="0"/>
              </a:rPr>
              <a:t>הדגימות נלקחו בתדרים שונים (</a:t>
            </a:r>
            <a:r>
              <a:rPr lang="en-US" dirty="0">
                <a:latin typeface="Calibri" panose="020F0502020204030204" pitchFamily="34" charset="0"/>
                <a:cs typeface="Calibri" panose="020F0502020204030204" pitchFamily="34" charset="0"/>
              </a:rPr>
              <a:t>62.5 , 125, 500 Hz</a:t>
            </a:r>
            <a:r>
              <a:rPr lang="he-IL" dirty="0">
                <a:latin typeface="Calibri" panose="020F0502020204030204" pitchFamily="34" charset="0"/>
                <a:cs typeface="Calibri" panose="020F0502020204030204" pitchFamily="34" charset="0"/>
              </a:rPr>
              <a:t>), כאשר בעת עיבוד האותות וטרם הכנסת הסיגנלים לרשת- דגמנו את כולם ל-</a:t>
            </a:r>
            <a:r>
              <a:rPr lang="en-US" dirty="0">
                <a:latin typeface="Calibri" panose="020F0502020204030204" pitchFamily="34" charset="0"/>
                <a:cs typeface="Calibri" panose="020F0502020204030204" pitchFamily="34" charset="0"/>
              </a:rPr>
              <a:t>125 Hz</a:t>
            </a:r>
            <a:r>
              <a:rPr lang="he-IL" dirty="0">
                <a:latin typeface="Calibri" panose="020F0502020204030204" pitchFamily="34" charset="0"/>
                <a:cs typeface="Calibri" panose="020F0502020204030204" pitchFamily="34" charset="0"/>
              </a:rPr>
              <a:t>.</a:t>
            </a:r>
          </a:p>
          <a:p>
            <a:r>
              <a:rPr lang="he-IL" dirty="0">
                <a:highlight>
                  <a:srgbClr val="FFFF00"/>
                </a:highlight>
                <a:latin typeface="Calibri" panose="020F0502020204030204" pitchFamily="34" charset="0"/>
                <a:cs typeface="Calibri" panose="020F0502020204030204" pitchFamily="34" charset="0"/>
              </a:rPr>
              <a:t>להוסיף תמונה של כל המקטעים מתוך </a:t>
            </a:r>
            <a:r>
              <a:rPr lang="he-IL" dirty="0" err="1">
                <a:highlight>
                  <a:srgbClr val="FFFF00"/>
                </a:highlight>
                <a:latin typeface="Calibri" panose="020F0502020204030204" pitchFamily="34" charset="0"/>
                <a:cs typeface="Calibri" panose="020F0502020204030204" pitchFamily="34" charset="0"/>
              </a:rPr>
              <a:t>הדאטא</a:t>
            </a:r>
            <a:r>
              <a:rPr lang="he-IL" dirty="0">
                <a:highlight>
                  <a:srgbClr val="FFFF00"/>
                </a:highlight>
                <a:latin typeface="Calibri" panose="020F0502020204030204" pitchFamily="34" charset="0"/>
                <a:cs typeface="Calibri" panose="020F0502020204030204" pitchFamily="34" charset="0"/>
              </a:rPr>
              <a:t> של חולה מסוים</a:t>
            </a:r>
          </a:p>
          <a:p>
            <a:endParaRPr lang="he-IL" dirty="0"/>
          </a:p>
        </p:txBody>
      </p:sp>
    </p:spTree>
    <p:extLst>
      <p:ext uri="{BB962C8B-B14F-4D97-AF65-F5344CB8AC3E}">
        <p14:creationId xmlns:p14="http://schemas.microsoft.com/office/powerpoint/2010/main" val="57578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12BDC6-5ED9-4906-B49D-51C44D34CEA6}"/>
              </a:ext>
            </a:extLst>
          </p:cNvPr>
          <p:cNvSpPr txBox="1">
            <a:spLocks/>
          </p:cNvSpPr>
          <p:nvPr/>
        </p:nvSpPr>
        <p:spPr>
          <a:xfrm>
            <a:off x="838200" y="346075"/>
            <a:ext cx="10515600" cy="1325563"/>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he-IL" dirty="0">
                <a:latin typeface="Calibri" panose="020F0502020204030204" pitchFamily="34" charset="0"/>
                <a:cs typeface="Calibri" panose="020F0502020204030204" pitchFamily="34" charset="0"/>
              </a:rPr>
              <a:t>בחירת הסיגנלים</a:t>
            </a:r>
          </a:p>
        </p:txBody>
      </p:sp>
      <p:sp>
        <p:nvSpPr>
          <p:cNvPr id="2" name="מלבן 1">
            <a:extLst>
              <a:ext uri="{FF2B5EF4-FFF2-40B4-BE49-F238E27FC236}">
                <a16:creationId xmlns:a16="http://schemas.microsoft.com/office/drawing/2014/main" id="{DEA6A8A1-1D48-48F6-B5ED-E5FBB0AB6468}"/>
              </a:ext>
            </a:extLst>
          </p:cNvPr>
          <p:cNvSpPr/>
          <p:nvPr/>
        </p:nvSpPr>
        <p:spPr>
          <a:xfrm>
            <a:off x="2851059" y="1918770"/>
            <a:ext cx="8263590" cy="1569660"/>
          </a:xfrm>
          <a:prstGeom prst="rect">
            <a:avLst/>
          </a:prstGeom>
        </p:spPr>
        <p:txBody>
          <a:bodyPr wrap="square">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דגום באותו קצב כמו </a:t>
            </a:r>
            <a:r>
              <a:rPr lang="en-US" sz="2400" dirty="0">
                <a:latin typeface="Calibri" panose="020F0502020204030204" pitchFamily="34" charset="0"/>
                <a:cs typeface="Calibri" panose="020F0502020204030204" pitchFamily="34" charset="0"/>
              </a:rPr>
              <a:t>BP</a:t>
            </a:r>
            <a:endParaRPr lang="he-IL"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he-IL" sz="2400" dirty="0">
                <a:latin typeface="Calibri" panose="020F0502020204030204" pitchFamily="34" charset="0"/>
                <a:cs typeface="Calibri" panose="020F0502020204030204" pitchFamily="34" charset="0"/>
              </a:rPr>
              <a:t>הקשר בין שני הסיגנלים מובהק – כאשר לחץ הדם עולה גם </a:t>
            </a:r>
            <a:r>
              <a:rPr lang="he-IL" sz="2400" dirty="0" err="1">
                <a:latin typeface="Calibri" panose="020F0502020204030204" pitchFamily="34" charset="0"/>
                <a:cs typeface="Calibri" panose="020F0502020204030204" pitchFamily="34" charset="0"/>
              </a:rPr>
              <a:t>רוויון</a:t>
            </a:r>
            <a:r>
              <a:rPr lang="he-IL" sz="2400" dirty="0">
                <a:latin typeface="Calibri" panose="020F0502020204030204" pitchFamily="34" charset="0"/>
                <a:cs typeface="Calibri" panose="020F0502020204030204" pitchFamily="34" charset="0"/>
              </a:rPr>
              <a:t> החמצן בדם עולה.</a:t>
            </a:r>
          </a:p>
          <a:p>
            <a:pPr marL="285750" indent="-285750">
              <a:buFont typeface="Arial" panose="020B0604020202020204" pitchFamily="34" charset="0"/>
              <a:buChar char="•"/>
            </a:pPr>
            <a:r>
              <a:rPr lang="he-IL" sz="2400" dirty="0">
                <a:latin typeface="Calibri" panose="020F0502020204030204" pitchFamily="34" charset="0"/>
                <a:cs typeface="Calibri" panose="020F0502020204030204" pitchFamily="34" charset="0"/>
              </a:rPr>
              <a:t>ניסינו לאמן את הרשת בעזרת כל הסיגנלים והתוצאה הייתה פחות טובה</a:t>
            </a:r>
          </a:p>
        </p:txBody>
      </p:sp>
      <p:pic>
        <p:nvPicPr>
          <p:cNvPr id="6" name="Image7">
            <a:extLst>
              <a:ext uri="{FF2B5EF4-FFF2-40B4-BE49-F238E27FC236}">
                <a16:creationId xmlns:a16="http://schemas.microsoft.com/office/drawing/2014/main" id="{2DE29A51-208C-473E-94B8-C67745319A0E}"/>
              </a:ext>
            </a:extLst>
          </p:cNvPr>
          <p:cNvPicPr/>
          <p:nvPr/>
        </p:nvPicPr>
        <p:blipFill>
          <a:blip r:embed="rId2">
            <a:lum/>
            <a:alphaModFix/>
          </a:blip>
          <a:srcRect/>
          <a:stretch>
            <a:fillRect/>
          </a:stretch>
        </p:blipFill>
        <p:spPr>
          <a:xfrm>
            <a:off x="247893" y="3381702"/>
            <a:ext cx="4549189" cy="3429000"/>
          </a:xfrm>
          <a:prstGeom prst="rect">
            <a:avLst/>
          </a:prstGeom>
        </p:spPr>
      </p:pic>
      <p:pic>
        <p:nvPicPr>
          <p:cNvPr id="7" name="Image5">
            <a:extLst>
              <a:ext uri="{FF2B5EF4-FFF2-40B4-BE49-F238E27FC236}">
                <a16:creationId xmlns:a16="http://schemas.microsoft.com/office/drawing/2014/main" id="{FF58DD49-CDE4-48F8-AF50-259034537AF2}"/>
              </a:ext>
            </a:extLst>
          </p:cNvPr>
          <p:cNvPicPr/>
          <p:nvPr/>
        </p:nvPicPr>
        <p:blipFill>
          <a:blip r:embed="rId3">
            <a:lum/>
            <a:alphaModFix/>
            <a:extLst>
              <a:ext uri="{28A0092B-C50C-407E-A947-70E740481C1C}">
                <a14:useLocalDpi xmlns:a14="http://schemas.microsoft.com/office/drawing/2010/main" val="0"/>
              </a:ext>
            </a:extLst>
          </a:blip>
          <a:srcRect/>
          <a:stretch>
            <a:fillRect/>
          </a:stretch>
        </p:blipFill>
        <p:spPr>
          <a:xfrm>
            <a:off x="7007444" y="3523596"/>
            <a:ext cx="4549189" cy="3082925"/>
          </a:xfrm>
          <a:prstGeom prst="rect">
            <a:avLst/>
          </a:prstGeom>
        </p:spPr>
      </p:pic>
    </p:spTree>
    <p:extLst>
      <p:ext uri="{BB962C8B-B14F-4D97-AF65-F5344CB8AC3E}">
        <p14:creationId xmlns:p14="http://schemas.microsoft.com/office/powerpoint/2010/main" val="225856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p:txBody>
          <a:bodyPr/>
          <a:lstStyle/>
          <a:p>
            <a:pPr algn="ctr"/>
            <a:r>
              <a:rPr lang="he-IL" dirty="0">
                <a:latin typeface="Calibri" panose="020F0502020204030204" pitchFamily="34" charset="0"/>
                <a:cs typeface="Calibri" panose="020F0502020204030204" pitchFamily="34" charset="0"/>
              </a:rPr>
              <a:t>הרשת שלנו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838200" y="1347264"/>
            <a:ext cx="10023389" cy="3919889"/>
          </a:xfrm>
        </p:spPr>
        <p:txBody>
          <a:bodyPr>
            <a:normAutofit/>
          </a:bodyPr>
          <a:lstStyle/>
          <a:p>
            <a:pPr>
              <a:buFont typeface="Courier New" panose="02070309020205020404" pitchFamily="49" charset="0"/>
              <a:buChar char="o"/>
            </a:pPr>
            <a:r>
              <a:rPr lang="en-US" sz="2400" dirty="0">
                <a:highlight>
                  <a:srgbClr val="FFFF00"/>
                </a:highlight>
                <a:latin typeface="Calibri" panose="020F0502020204030204" pitchFamily="34" charset="0"/>
                <a:cs typeface="Calibri" panose="020F0502020204030204" pitchFamily="34" charset="0"/>
              </a:rPr>
              <a:t>LSTM = Long Short-Term Memory</a:t>
            </a:r>
            <a:br>
              <a:rPr lang="en-US" sz="2400" dirty="0">
                <a:highlight>
                  <a:srgbClr val="FFFF00"/>
                </a:highlight>
                <a:latin typeface="Calibri" panose="020F0502020204030204" pitchFamily="34" charset="0"/>
                <a:cs typeface="Calibri" panose="020F0502020204030204" pitchFamily="34" charset="0"/>
              </a:rPr>
            </a:br>
            <a:r>
              <a:rPr lang="he-IL" sz="2400" dirty="0">
                <a:highlight>
                  <a:srgbClr val="FFFF00"/>
                </a:highlight>
                <a:latin typeface="Calibri" panose="020F0502020204030204" pitchFamily="34" charset="0"/>
                <a:cs typeface="Calibri" panose="020F0502020204030204" pitchFamily="34" charset="0"/>
              </a:rPr>
              <a:t>רשת זו היא רשת </a:t>
            </a:r>
            <a:r>
              <a:rPr lang="en-US" sz="2400" dirty="0">
                <a:highlight>
                  <a:srgbClr val="FFFF00"/>
                </a:highlight>
                <a:latin typeface="Calibri" panose="020F0502020204030204" pitchFamily="34" charset="0"/>
                <a:cs typeface="Calibri" panose="020F0502020204030204" pitchFamily="34" charset="0"/>
              </a:rPr>
              <a:t>RNN</a:t>
            </a:r>
            <a:r>
              <a:rPr lang="he-IL" sz="2400" dirty="0">
                <a:highlight>
                  <a:srgbClr val="FFFF00"/>
                </a:highlight>
                <a:latin typeface="Calibri" panose="020F0502020204030204" pitchFamily="34" charset="0"/>
                <a:cs typeface="Calibri" panose="020F0502020204030204" pitchFamily="34" charset="0"/>
              </a:rPr>
              <a:t> בעלת קשרי משוב. בחרנו ברשת זו משום שיש לה את היכולת לעבד קלט התלוי ומשתנה בזמן. הקלט שלנו- אותות רפואיים- הוא כן תלוי בעבר, ולא רק בהווה. רשת זו שומרת וקטור באורך כלשהו של תוצאות העבר, ומכניסה אותו כקלט לחישוב הנוכחי וכך מתחשבת בעבר.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התחלת הפרויקט מסיגנל ארוך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מעבר ל</a:t>
            </a:r>
            <a:r>
              <a:rPr lang="en-US" dirty="0">
                <a:latin typeface="Calibri" panose="020F0502020204030204" pitchFamily="34" charset="0"/>
                <a:cs typeface="Calibri" panose="020F0502020204030204" pitchFamily="34" charset="0"/>
              </a:rPr>
              <a:t>BATCH</a:t>
            </a:r>
            <a:r>
              <a:rPr lang="he-IL" dirty="0">
                <a:latin typeface="Calibri" panose="020F0502020204030204" pitchFamily="34" charset="0"/>
                <a:cs typeface="Calibri" panose="020F0502020204030204" pitchFamily="34" charset="0"/>
              </a:rPr>
              <a:t> ופירוט על הארכיטקטורה הסופית</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מאפיינים סופיים של הרשת:</a:t>
            </a:r>
          </a:p>
          <a:p>
            <a:pPr marL="0" indent="0">
              <a:buNone/>
            </a:pPr>
            <a:endParaRPr lang="he-IL" dirty="0">
              <a:cs typeface="Calibri" panose="020F0502020204030204" pitchFamily="34" charset="0"/>
            </a:endParaRPr>
          </a:p>
        </p:txBody>
      </p:sp>
    </p:spTree>
    <p:extLst>
      <p:ext uri="{BB962C8B-B14F-4D97-AF65-F5344CB8AC3E}">
        <p14:creationId xmlns:p14="http://schemas.microsoft.com/office/powerpoint/2010/main" val="270227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p:txBody>
          <a:bodyPr/>
          <a:lstStyle/>
          <a:p>
            <a:pPr algn="ctr"/>
            <a:r>
              <a:rPr lang="he-IL" dirty="0">
                <a:latin typeface="Calibri" panose="020F0502020204030204" pitchFamily="34" charset="0"/>
                <a:cs typeface="Calibri" panose="020F0502020204030204" pitchFamily="34" charset="0"/>
              </a:rPr>
              <a:t>הרשת שלנו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838200" y="1347264"/>
            <a:ext cx="10023389" cy="3919889"/>
          </a:xfrm>
        </p:spPr>
        <p:txBody>
          <a:bodyPr>
            <a:normAutofit/>
          </a:bodyPr>
          <a:lstStyle/>
          <a:p>
            <a:pPr>
              <a:buFont typeface="Courier New" panose="02070309020205020404" pitchFamily="49" charset="0"/>
              <a:buChar char="o"/>
            </a:pPr>
            <a:r>
              <a:rPr lang="he-IL">
                <a:latin typeface="Calibri" panose="020F0502020204030204" pitchFamily="34" charset="0"/>
                <a:cs typeface="Calibri" panose="020F0502020204030204" pitchFamily="34" charset="0"/>
              </a:rPr>
              <a:t>התחלת </a:t>
            </a:r>
            <a:r>
              <a:rPr lang="he-IL" dirty="0">
                <a:latin typeface="Calibri" panose="020F0502020204030204" pitchFamily="34" charset="0"/>
                <a:cs typeface="Calibri" panose="020F0502020204030204" pitchFamily="34" charset="0"/>
              </a:rPr>
              <a:t>הפרויקט מסיגנל ארוך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מעבר ל</a:t>
            </a:r>
            <a:r>
              <a:rPr lang="en-US" dirty="0">
                <a:latin typeface="Calibri" panose="020F0502020204030204" pitchFamily="34" charset="0"/>
                <a:cs typeface="Calibri" panose="020F0502020204030204" pitchFamily="34" charset="0"/>
              </a:rPr>
              <a:t>BATCH</a:t>
            </a:r>
            <a:r>
              <a:rPr lang="he-IL" dirty="0">
                <a:latin typeface="Calibri" panose="020F0502020204030204" pitchFamily="34" charset="0"/>
                <a:cs typeface="Calibri" panose="020F0502020204030204" pitchFamily="34" charset="0"/>
              </a:rPr>
              <a:t> ופירוט על הארכיטקטורה הסופית</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מאפיינים סופיים של הרשת:</a:t>
            </a:r>
          </a:p>
          <a:p>
            <a:pPr marL="0" indent="0">
              <a:buNone/>
            </a:pPr>
            <a:endParaRPr lang="he-IL" dirty="0">
              <a:cs typeface="Calibri" panose="020F0502020204030204" pitchFamily="34" charset="0"/>
            </a:endParaRPr>
          </a:p>
        </p:txBody>
      </p:sp>
      <p:pic>
        <p:nvPicPr>
          <p:cNvPr id="4" name="תמונה 3">
            <a:extLst>
              <a:ext uri="{FF2B5EF4-FFF2-40B4-BE49-F238E27FC236}">
                <a16:creationId xmlns:a16="http://schemas.microsoft.com/office/drawing/2014/main" id="{928C4699-5FD9-4F22-AA56-2E7376975266}"/>
              </a:ext>
            </a:extLst>
          </p:cNvPr>
          <p:cNvPicPr>
            <a:picLocks noChangeAspect="1"/>
          </p:cNvPicPr>
          <p:nvPr/>
        </p:nvPicPr>
        <p:blipFill>
          <a:blip r:embed="rId2"/>
          <a:stretch>
            <a:fillRect/>
          </a:stretch>
        </p:blipFill>
        <p:spPr>
          <a:xfrm>
            <a:off x="3244515" y="4831002"/>
            <a:ext cx="5898564" cy="1958195"/>
          </a:xfrm>
          <a:prstGeom prst="rect">
            <a:avLst/>
          </a:prstGeom>
        </p:spPr>
      </p:pic>
      <p:graphicFrame>
        <p:nvGraphicFramePr>
          <p:cNvPr id="5" name="טבלה 4">
            <a:extLst>
              <a:ext uri="{FF2B5EF4-FFF2-40B4-BE49-F238E27FC236}">
                <a16:creationId xmlns:a16="http://schemas.microsoft.com/office/drawing/2014/main" id="{C5F28172-49B8-4AE1-8BEA-743A9917750B}"/>
              </a:ext>
            </a:extLst>
          </p:cNvPr>
          <p:cNvGraphicFramePr>
            <a:graphicFrameLocks noGrp="1"/>
          </p:cNvGraphicFramePr>
          <p:nvPr>
            <p:extLst>
              <p:ext uri="{D42A27DB-BD31-4B8C-83A1-F6EECF244321}">
                <p14:modId xmlns:p14="http://schemas.microsoft.com/office/powerpoint/2010/main" val="3364316863"/>
              </p:ext>
            </p:extLst>
          </p:nvPr>
        </p:nvGraphicFramePr>
        <p:xfrm>
          <a:off x="3736848" y="3419494"/>
          <a:ext cx="4913898" cy="1325563"/>
        </p:xfrm>
        <a:graphic>
          <a:graphicData uri="http://schemas.openxmlformats.org/drawingml/2006/table">
            <a:tbl>
              <a:tblPr firstRow="1" firstCol="1" bandRow="1">
                <a:tableStyleId>{21E4AEA4-8DFA-4A89-87EB-49C32662AFE0}</a:tableStyleId>
              </a:tblPr>
              <a:tblGrid>
                <a:gridCol w="983088">
                  <a:extLst>
                    <a:ext uri="{9D8B030D-6E8A-4147-A177-3AD203B41FA5}">
                      <a16:colId xmlns:a16="http://schemas.microsoft.com/office/drawing/2014/main" val="2677544242"/>
                    </a:ext>
                  </a:extLst>
                </a:gridCol>
                <a:gridCol w="1233482">
                  <a:extLst>
                    <a:ext uri="{9D8B030D-6E8A-4147-A177-3AD203B41FA5}">
                      <a16:colId xmlns:a16="http://schemas.microsoft.com/office/drawing/2014/main" val="2479624665"/>
                    </a:ext>
                  </a:extLst>
                </a:gridCol>
                <a:gridCol w="1278168">
                  <a:extLst>
                    <a:ext uri="{9D8B030D-6E8A-4147-A177-3AD203B41FA5}">
                      <a16:colId xmlns:a16="http://schemas.microsoft.com/office/drawing/2014/main" val="960615375"/>
                    </a:ext>
                  </a:extLst>
                </a:gridCol>
                <a:gridCol w="1419160">
                  <a:extLst>
                    <a:ext uri="{9D8B030D-6E8A-4147-A177-3AD203B41FA5}">
                      <a16:colId xmlns:a16="http://schemas.microsoft.com/office/drawing/2014/main" val="3490983216"/>
                    </a:ext>
                  </a:extLst>
                </a:gridCol>
              </a:tblGrid>
              <a:tr h="781724">
                <a:tc>
                  <a:txBody>
                    <a:bodyPr/>
                    <a:lstStyle/>
                    <a:p>
                      <a:pPr algn="ctr" rtl="0">
                        <a:lnSpc>
                          <a:spcPct val="107000"/>
                        </a:lnSpc>
                        <a:spcAft>
                          <a:spcPts val="0"/>
                        </a:spcAft>
                      </a:pPr>
                      <a:r>
                        <a:rPr lang="en-US" sz="2000">
                          <a:effectLst/>
                        </a:rPr>
                        <a:t>Layers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a:effectLst/>
                        </a:rPr>
                        <a:t>Hidden size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a:effectLst/>
                        </a:rPr>
                        <a:t>Step size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dirty="0">
                          <a:effectLst/>
                        </a:rPr>
                        <a:t>Iterations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4326269"/>
                  </a:ext>
                </a:extLst>
              </a:tr>
              <a:tr h="543839">
                <a:tc>
                  <a:txBody>
                    <a:bodyPr/>
                    <a:lstStyle/>
                    <a:p>
                      <a:pPr algn="ctr" rtl="0">
                        <a:lnSpc>
                          <a:spcPct val="107000"/>
                        </a:lnSpc>
                        <a:spcAft>
                          <a:spcPts val="0"/>
                        </a:spcAft>
                      </a:pPr>
                      <a:r>
                        <a:rPr lang="en-US" sz="2000" dirty="0">
                          <a:solidFill>
                            <a:sysClr val="windowText" lastClr="000000"/>
                          </a:solidFill>
                          <a:effectLst/>
                        </a:rPr>
                        <a:t>2</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2">
                        <a:lumMod val="20000"/>
                        <a:lumOff val="80000"/>
                      </a:schemeClr>
                    </a:solidFill>
                  </a:tcPr>
                </a:tc>
                <a:tc>
                  <a:txBody>
                    <a:bodyPr/>
                    <a:lstStyle/>
                    <a:p>
                      <a:pPr algn="ctr" rtl="0">
                        <a:lnSpc>
                          <a:spcPct val="107000"/>
                        </a:lnSpc>
                        <a:spcAft>
                          <a:spcPts val="0"/>
                        </a:spcAft>
                      </a:pPr>
                      <a:r>
                        <a:rPr lang="en-US" sz="2000" b="1" dirty="0">
                          <a:effectLst/>
                        </a:rPr>
                        <a:t>12</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b="1" dirty="0">
                          <a:effectLst/>
                        </a:rPr>
                        <a:t>1e-3</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b="1" dirty="0">
                          <a:effectLst/>
                        </a:rPr>
                        <a:t>2500-3500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87976409"/>
                  </a:ext>
                </a:extLst>
              </a:tr>
            </a:tbl>
          </a:graphicData>
        </a:graphic>
      </p:graphicFrame>
    </p:spTree>
    <p:extLst>
      <p:ext uri="{BB962C8B-B14F-4D97-AF65-F5344CB8AC3E}">
        <p14:creationId xmlns:p14="http://schemas.microsoft.com/office/powerpoint/2010/main" val="237030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112249"/>
            <a:ext cx="10515600" cy="1325563"/>
          </a:xfrm>
        </p:spPr>
        <p:txBody>
          <a:bodyPr/>
          <a:lstStyle/>
          <a:p>
            <a:pPr algn="ctr"/>
            <a:r>
              <a:rPr lang="he-IL" dirty="0">
                <a:latin typeface="Calibri" panose="020F0502020204030204" pitchFamily="34" charset="0"/>
                <a:cs typeface="Calibri" panose="020F0502020204030204" pitchFamily="34" charset="0"/>
              </a:rPr>
              <a:t>דיאגרמת בלוקים</a:t>
            </a:r>
          </a:p>
        </p:txBody>
      </p:sp>
      <p:graphicFrame>
        <p:nvGraphicFramePr>
          <p:cNvPr id="5" name="דיאגרמה 4">
            <a:extLst>
              <a:ext uri="{FF2B5EF4-FFF2-40B4-BE49-F238E27FC236}">
                <a16:creationId xmlns:a16="http://schemas.microsoft.com/office/drawing/2014/main" id="{DC9F471D-3485-4DC5-9385-8CC010C019B0}"/>
              </a:ext>
            </a:extLst>
          </p:cNvPr>
          <p:cNvGraphicFramePr/>
          <p:nvPr>
            <p:extLst>
              <p:ext uri="{D42A27DB-BD31-4B8C-83A1-F6EECF244321}">
                <p14:modId xmlns:p14="http://schemas.microsoft.com/office/powerpoint/2010/main" val="1621116646"/>
              </p:ext>
            </p:extLst>
          </p:nvPr>
        </p:nvGraphicFramePr>
        <p:xfrm>
          <a:off x="488461" y="696201"/>
          <a:ext cx="11215078" cy="6335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107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982FD-E27C-4F1C-BB39-3C990045F2C6}"/>
              </a:ext>
            </a:extLst>
          </p:cNvPr>
          <p:cNvSpPr>
            <a:spLocks noGrp="1"/>
          </p:cNvSpPr>
          <p:nvPr>
            <p:ph type="title"/>
          </p:nvPr>
        </p:nvSpPr>
        <p:spPr>
          <a:xfrm>
            <a:off x="838200" y="147286"/>
            <a:ext cx="10515600" cy="1325563"/>
          </a:xfrm>
        </p:spPr>
        <p:txBody>
          <a:bodyPr/>
          <a:lstStyle/>
          <a:p>
            <a:pPr algn="ctr"/>
            <a:r>
              <a:rPr lang="he-IL" dirty="0">
                <a:latin typeface="Calibri" panose="020F0502020204030204" pitchFamily="34" charset="0"/>
                <a:cs typeface="Calibri" panose="020F0502020204030204" pitchFamily="34" charset="0"/>
              </a:rPr>
              <a:t>אימון על מטופל יחיד</a:t>
            </a:r>
          </a:p>
        </p:txBody>
      </p:sp>
      <p:sp>
        <p:nvSpPr>
          <p:cNvPr id="5" name="Content Placeholder 2">
            <a:extLst>
              <a:ext uri="{FF2B5EF4-FFF2-40B4-BE49-F238E27FC236}">
                <a16:creationId xmlns:a16="http://schemas.microsoft.com/office/drawing/2014/main" id="{BD50069E-5508-46B0-B6C4-242B5D9F72B6}"/>
              </a:ext>
            </a:extLst>
          </p:cNvPr>
          <p:cNvSpPr>
            <a:spLocks noGrp="1"/>
          </p:cNvSpPr>
          <p:nvPr>
            <p:ph idx="1"/>
          </p:nvPr>
        </p:nvSpPr>
        <p:spPr>
          <a:xfrm>
            <a:off x="838200" y="1394562"/>
            <a:ext cx="10023389" cy="3919889"/>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הסבר על תהליך האימון ושמירת הרשת והסקלרים לנרמול</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הסבר על תצוגת הגרף בסיסטולי ודיאסטולי , אחוזונים</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אימון על 2123847-10616 :</a:t>
            </a:r>
          </a:p>
          <a:p>
            <a:pPr marL="0" indent="0">
              <a:buNone/>
            </a:pPr>
            <a:endParaRPr lang="he-IL" dirty="0">
              <a:cs typeface="Calibri" panose="020F0502020204030204" pitchFamily="34" charset="0"/>
            </a:endParaRPr>
          </a:p>
        </p:txBody>
      </p:sp>
      <p:sp>
        <p:nvSpPr>
          <p:cNvPr id="6" name="מלבן 5">
            <a:extLst>
              <a:ext uri="{FF2B5EF4-FFF2-40B4-BE49-F238E27FC236}">
                <a16:creationId xmlns:a16="http://schemas.microsoft.com/office/drawing/2014/main" id="{730CFA8F-7F59-4B13-8A93-F6DB563DC039}"/>
              </a:ext>
            </a:extLst>
          </p:cNvPr>
          <p:cNvSpPr/>
          <p:nvPr/>
        </p:nvSpPr>
        <p:spPr>
          <a:xfrm>
            <a:off x="1383938" y="2240589"/>
            <a:ext cx="5366287" cy="4425553"/>
          </a:xfrm>
          <a:prstGeom prst="rect">
            <a:avLst/>
          </a:prstGeom>
          <a:blipFill rotWithShape="1">
            <a:blip r:embed="rId2">
              <a:lum/>
              <a:alphaModFix/>
            </a:blip>
            <a:srcRect/>
            <a:stretch>
              <a:fillRect l="-7000" r="-7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60454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759370" y="65571"/>
            <a:ext cx="10515600" cy="1325563"/>
          </a:xfrm>
        </p:spPr>
        <p:txBody>
          <a:bodyPr/>
          <a:lstStyle/>
          <a:p>
            <a:pPr algn="ctr"/>
            <a:r>
              <a:rPr lang="he-IL" dirty="0">
                <a:latin typeface="Calibri" panose="020F0502020204030204" pitchFamily="34" charset="0"/>
                <a:cs typeface="Calibri" panose="020F0502020204030204" pitchFamily="34" charset="0"/>
              </a:rPr>
              <a:t>תוצאות טסט על אותו מטופל</a:t>
            </a:r>
          </a:p>
        </p:txBody>
      </p:sp>
      <p:graphicFrame>
        <p:nvGraphicFramePr>
          <p:cNvPr id="2" name="דיאגרמה 1">
            <a:extLst>
              <a:ext uri="{FF2B5EF4-FFF2-40B4-BE49-F238E27FC236}">
                <a16:creationId xmlns:a16="http://schemas.microsoft.com/office/drawing/2014/main" id="{502C643C-CAE7-45EB-8AFA-1D2D8D53A542}"/>
              </a:ext>
            </a:extLst>
          </p:cNvPr>
          <p:cNvGraphicFramePr/>
          <p:nvPr>
            <p:extLst>
              <p:ext uri="{D42A27DB-BD31-4B8C-83A1-F6EECF244321}">
                <p14:modId xmlns:p14="http://schemas.microsoft.com/office/powerpoint/2010/main" val="2722388644"/>
              </p:ext>
            </p:extLst>
          </p:nvPr>
        </p:nvGraphicFramePr>
        <p:xfrm>
          <a:off x="250874" y="621829"/>
          <a:ext cx="11690252" cy="5871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14">
            <a:extLst>
              <a:ext uri="{FF2B5EF4-FFF2-40B4-BE49-F238E27FC236}">
                <a16:creationId xmlns:a16="http://schemas.microsoft.com/office/drawing/2014/main" id="{490A44B2-DAA0-42FD-85BA-676EEE787A00}"/>
              </a:ext>
            </a:extLst>
          </p:cNvPr>
          <p:cNvPicPr/>
          <p:nvPr/>
        </p:nvPicPr>
        <p:blipFill>
          <a:blip r:embed="rId8">
            <a:lum/>
            <a:alphaModFix/>
          </a:blip>
          <a:srcRect/>
          <a:stretch>
            <a:fillRect/>
          </a:stretch>
        </p:blipFill>
        <p:spPr>
          <a:xfrm>
            <a:off x="9254365" y="4661358"/>
            <a:ext cx="2891719" cy="2165109"/>
          </a:xfrm>
          <a:prstGeom prst="rect">
            <a:avLst/>
          </a:prstGeom>
        </p:spPr>
      </p:pic>
      <p:pic>
        <p:nvPicPr>
          <p:cNvPr id="6" name="Image13">
            <a:extLst>
              <a:ext uri="{FF2B5EF4-FFF2-40B4-BE49-F238E27FC236}">
                <a16:creationId xmlns:a16="http://schemas.microsoft.com/office/drawing/2014/main" id="{277BCAE1-B8A5-40DC-934B-918C8C96F69C}"/>
              </a:ext>
            </a:extLst>
          </p:cNvPr>
          <p:cNvPicPr/>
          <p:nvPr/>
        </p:nvPicPr>
        <p:blipFill>
          <a:blip r:embed="rId9">
            <a:lum/>
            <a:alphaModFix/>
          </a:blip>
          <a:srcRect/>
          <a:stretch>
            <a:fillRect/>
          </a:stretch>
        </p:blipFill>
        <p:spPr>
          <a:xfrm>
            <a:off x="6204986" y="4661358"/>
            <a:ext cx="2891719" cy="2196642"/>
          </a:xfrm>
          <a:prstGeom prst="rect">
            <a:avLst/>
          </a:prstGeom>
        </p:spPr>
      </p:pic>
      <p:pic>
        <p:nvPicPr>
          <p:cNvPr id="8" name="Image20">
            <a:extLst>
              <a:ext uri="{FF2B5EF4-FFF2-40B4-BE49-F238E27FC236}">
                <a16:creationId xmlns:a16="http://schemas.microsoft.com/office/drawing/2014/main" id="{0EE37FA1-85A8-4BE5-A06E-CC3F8A7DF102}"/>
              </a:ext>
            </a:extLst>
          </p:cNvPr>
          <p:cNvPicPr/>
          <p:nvPr/>
        </p:nvPicPr>
        <p:blipFill>
          <a:blip r:embed="rId10">
            <a:lum/>
            <a:alphaModFix/>
          </a:blip>
          <a:srcRect/>
          <a:stretch>
            <a:fillRect/>
          </a:stretch>
        </p:blipFill>
        <p:spPr>
          <a:xfrm>
            <a:off x="3174126" y="4675118"/>
            <a:ext cx="2891719" cy="2196642"/>
          </a:xfrm>
          <a:prstGeom prst="rect">
            <a:avLst/>
          </a:prstGeom>
        </p:spPr>
      </p:pic>
      <p:pic>
        <p:nvPicPr>
          <p:cNvPr id="9" name="Image16">
            <a:extLst>
              <a:ext uri="{FF2B5EF4-FFF2-40B4-BE49-F238E27FC236}">
                <a16:creationId xmlns:a16="http://schemas.microsoft.com/office/drawing/2014/main" id="{96EF0D82-D5E9-4827-B1D9-6A3D30AD69BE}"/>
              </a:ext>
            </a:extLst>
          </p:cNvPr>
          <p:cNvPicPr/>
          <p:nvPr/>
        </p:nvPicPr>
        <p:blipFill>
          <a:blip r:embed="rId11">
            <a:lum/>
            <a:alphaModFix/>
          </a:blip>
          <a:srcRect/>
          <a:stretch>
            <a:fillRect/>
          </a:stretch>
        </p:blipFill>
        <p:spPr>
          <a:xfrm>
            <a:off x="172045" y="4619935"/>
            <a:ext cx="2891719" cy="2236059"/>
          </a:xfrm>
          <a:prstGeom prst="rect">
            <a:avLst/>
          </a:prstGeom>
        </p:spPr>
      </p:pic>
    </p:spTree>
    <p:extLst>
      <p:ext uri="{BB962C8B-B14F-4D97-AF65-F5344CB8AC3E}">
        <p14:creationId xmlns:p14="http://schemas.microsoft.com/office/powerpoint/2010/main" val="341116653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3576</TotalTime>
  <Words>812</Words>
  <Application>Microsoft Office PowerPoint</Application>
  <PresentationFormat>Widescreen</PresentationFormat>
  <Paragraphs>95</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ערכת נושא Office</vt:lpstr>
      <vt:lpstr>שערוך לחץ דם  באמצעות למידה עמוקה</vt:lpstr>
      <vt:lpstr>מטרת הפרויקט</vt:lpstr>
      <vt:lpstr>מאגר הנתונים שברשותנו</vt:lpstr>
      <vt:lpstr>PowerPoint Presentation</vt:lpstr>
      <vt:lpstr>הרשת שלנו</vt:lpstr>
      <vt:lpstr>הרשת שלנו</vt:lpstr>
      <vt:lpstr>דיאגרמת בלוקים</vt:lpstr>
      <vt:lpstr>אימון על מטופל יחיד</vt:lpstr>
      <vt:lpstr>תוצאות טסט על אותו מטופל</vt:lpstr>
      <vt:lpstr>למידת פיזיולוגיה של מטופל – שערוך לעבר</vt:lpstr>
      <vt:lpstr>תוצאות טסט על מטופל אחר</vt:lpstr>
      <vt:lpstr>האלגוריתם שפיתחנו</vt:lpstr>
      <vt:lpstr>האלגוריתם שפיתחנו</vt:lpstr>
      <vt:lpstr>חסרונות</vt:lpstr>
      <vt:lpstr>הצעות למחקרי המשך</vt:lpstr>
      <vt:lpstr>תודה על ההקשבה!  שאלות?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שערוך לחץ דם  באמצעות למידה עמוקה</dc:title>
  <dc:creator>Shirili Shelef</dc:creator>
  <cp:lastModifiedBy>dorin alon</cp:lastModifiedBy>
  <cp:revision>63</cp:revision>
  <dcterms:created xsi:type="dcterms:W3CDTF">2019-12-12T17:34:15Z</dcterms:created>
  <dcterms:modified xsi:type="dcterms:W3CDTF">2019-12-16T12:22:41Z</dcterms:modified>
</cp:coreProperties>
</file>