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2" r:id="rId4"/>
    <p:sldId id="272" r:id="rId5"/>
    <p:sldId id="258" r:id="rId6"/>
    <p:sldId id="267" r:id="rId7"/>
    <p:sldId id="273" r:id="rId8"/>
    <p:sldId id="274" r:id="rId9"/>
    <p:sldId id="268" r:id="rId10"/>
    <p:sldId id="264" r:id="rId11"/>
    <p:sldId id="269" r:id="rId12"/>
    <p:sldId id="270" r:id="rId13"/>
    <p:sldId id="271" r:id="rId14"/>
    <p:sldId id="275" r:id="rId15"/>
    <p:sldId id="276" r:id="rId16"/>
    <p:sldId id="266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el Abuhatsera" initials="YA" lastIdx="17" clrIdx="0">
    <p:extLst>
      <p:ext uri="{19B8F6BF-5375-455C-9EA6-DF929625EA0E}">
        <p15:presenceInfo xmlns:p15="http://schemas.microsoft.com/office/powerpoint/2012/main" userId="Yael Abuhatsera" providerId="None"/>
      </p:ext>
    </p:extLst>
  </p:cmAuthor>
  <p:cmAuthor id="2" name="Shelef, Shirili" initials="SS" lastIdx="3" clrIdx="1">
    <p:extLst>
      <p:ext uri="{19B8F6BF-5375-455C-9EA6-DF929625EA0E}">
        <p15:presenceInfo xmlns:p15="http://schemas.microsoft.com/office/powerpoint/2012/main" userId="S-1-5-21-2052111302-1275210071-1644491937-1234790" providerId="AD"/>
      </p:ext>
    </p:extLst>
  </p:cmAuthor>
  <p:cmAuthor id="3" name="Shirili Shelef" initials="SS" lastIdx="1" clrIdx="2">
    <p:extLst>
      <p:ext uri="{19B8F6BF-5375-455C-9EA6-DF929625EA0E}">
        <p15:presenceInfo xmlns:p15="http://schemas.microsoft.com/office/powerpoint/2012/main" userId="S::shirili.s@campus.technion.ac.il::371fb7aa-ffe9-4e92-b755-5739b4a5ae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882" autoAdjust="0"/>
    <p:restoredTop sz="74850" autoAdjust="0"/>
  </p:normalViewPr>
  <p:slideViewPr>
    <p:cSldViewPr snapToGrid="0">
      <p:cViewPr varScale="1">
        <p:scale>
          <a:sx n="50" d="100"/>
          <a:sy n="50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96C04C-5D57-4A3C-BE40-4EC486F3973D}" type="doc">
      <dgm:prSet loTypeId="urn:microsoft.com/office/officeart/2005/8/layout/radial6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pPr rtl="1"/>
          <a:endParaRPr lang="he-IL"/>
        </a:p>
      </dgm:t>
    </dgm:pt>
    <dgm:pt modelId="{55FB0B0C-CD4B-4405-B95A-7414921EE383}">
      <dgm:prSet phldrT="[טקסט]"/>
      <dgm:spPr>
        <a:solidFill>
          <a:schemeClr val="accent4">
            <a:lumMod val="75000"/>
          </a:schemeClr>
        </a:solidFill>
      </dgm:spPr>
      <dgm:t>
        <a:bodyPr/>
        <a:lstStyle/>
        <a:p>
          <a:pPr rtl="1"/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מדדים של חולה בטיפול נמרץ</a:t>
          </a:r>
        </a:p>
      </dgm:t>
    </dgm:pt>
    <dgm:pt modelId="{7566FD01-9ABD-47EE-B23A-00354DB2A456}" type="parTrans" cxnId="{12262821-9EEB-49D1-B2CC-41F6D531B3D5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B536B87-7CD0-42F4-A384-511C7D962CFA}" type="sibTrans" cxnId="{12262821-9EEB-49D1-B2CC-41F6D531B3D5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6D022B9-896F-426F-B8FF-8DA3107EA85A}">
      <dgm:prSet phldrT="[טקסט]" custT="1"/>
      <dgm:spPr/>
      <dgm:t>
        <a:bodyPr/>
        <a:lstStyle/>
        <a:p>
          <a:pPr rtl="1"/>
          <a:r>
            <a:rPr lang="en-US" sz="2800" b="1" dirty="0">
              <a:latin typeface="Calibri" panose="020F0502020204030204" pitchFamily="34" charset="0"/>
              <a:cs typeface="Calibri" panose="020F0502020204030204" pitchFamily="34" charset="0"/>
            </a:rPr>
            <a:t>PPG</a:t>
          </a:r>
          <a:endParaRPr lang="he-IL" sz="2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ACA30DA-4894-423D-AA06-DE7BB0EA9A86}" type="parTrans" cxnId="{D6D71A42-115E-4442-92F6-417763242837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D1EC3F2-4807-463D-BCE6-76ED06668EA0}" type="sibTrans" cxnId="{D6D71A42-115E-4442-92F6-417763242837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4F47AA4-8240-4C50-9A82-B909DECFB29B}">
      <dgm:prSet phldrT="[טקסט]" custT="1"/>
      <dgm:spPr/>
      <dgm:t>
        <a:bodyPr/>
        <a:lstStyle/>
        <a:p>
          <a:pPr rtl="1"/>
          <a:r>
            <a:rPr lang="he-IL" sz="2800" b="1" dirty="0">
              <a:latin typeface="Calibri" panose="020F0502020204030204" pitchFamily="34" charset="0"/>
              <a:cs typeface="Calibri" panose="020F0502020204030204" pitchFamily="34" charset="0"/>
            </a:rPr>
            <a:t>לחץ דם</a:t>
          </a:r>
        </a:p>
      </dgm:t>
    </dgm:pt>
    <dgm:pt modelId="{5B759584-CDC9-4428-84A4-6F5363D3110C}" type="parTrans" cxnId="{C988CF6C-1CE5-4530-8395-8179D6899567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7CE8929-E972-4DE2-A6EB-B7DC4824D8C5}" type="sibTrans" cxnId="{C988CF6C-1CE5-4530-8395-8179D6899567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B72390-2242-4032-BF50-A9AB795724B1}">
      <dgm:prSet phldrT="[טקסט]" custT="1"/>
      <dgm:spPr/>
      <dgm:t>
        <a:bodyPr/>
        <a:lstStyle/>
        <a:p>
          <a:pPr rtl="1"/>
          <a:r>
            <a:rPr lang="en-US" sz="2800" b="1" dirty="0">
              <a:latin typeface="Calibri" panose="020F0502020204030204" pitchFamily="34" charset="0"/>
              <a:cs typeface="Calibri" panose="020F0502020204030204" pitchFamily="34" charset="0"/>
            </a:rPr>
            <a:t>RI</a:t>
          </a:r>
          <a:endParaRPr lang="he-IL" sz="2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5B8866-F009-40E9-9202-5D078FEC4884}" type="parTrans" cxnId="{2C95C204-3A7A-4281-B6B6-216954678C3A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8C9F957-4E7D-475D-B115-096334619B35}" type="sibTrans" cxnId="{2C95C204-3A7A-4281-B6B6-216954678C3A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DF9BE08-560C-443C-B330-34DD2E73630E}">
      <dgm:prSet phldrT="[טקסט]" custT="1"/>
      <dgm:spPr/>
      <dgm:t>
        <a:bodyPr/>
        <a:lstStyle/>
        <a:p>
          <a:pPr rtl="1"/>
          <a:r>
            <a:rPr lang="en-US" sz="2800" b="1" dirty="0">
              <a:latin typeface="Calibri" panose="020F0502020204030204" pitchFamily="34" charset="0"/>
              <a:cs typeface="Calibri" panose="020F0502020204030204" pitchFamily="34" charset="0"/>
            </a:rPr>
            <a:t>ECG</a:t>
          </a:r>
          <a:endParaRPr lang="he-IL" sz="2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7EAA869-DD63-48CC-AEFC-5DA0A9C80197}" type="parTrans" cxnId="{1734478E-E408-442A-B9DF-A01F2705D64E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1AE0D47-0FC4-4A78-872C-FB9781991A03}" type="sibTrans" cxnId="{1734478E-E408-442A-B9DF-A01F2705D64E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C7AD5BC-67EF-437E-944F-AA9CAC2706CA}" type="pres">
      <dgm:prSet presAssocID="{6E96C04C-5D57-4A3C-BE40-4EC486F3973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CAD154A-3517-4520-B6D4-15D444FE3ED7}" type="pres">
      <dgm:prSet presAssocID="{55FB0B0C-CD4B-4405-B95A-7414921EE383}" presName="centerShape" presStyleLbl="node0" presStyleIdx="0" presStyleCnt="1"/>
      <dgm:spPr/>
    </dgm:pt>
    <dgm:pt modelId="{ADA43104-2C76-4985-9F41-871D904638DE}" type="pres">
      <dgm:prSet presAssocID="{76D022B9-896F-426F-B8FF-8DA3107EA85A}" presName="node" presStyleLbl="node1" presStyleIdx="0" presStyleCnt="4">
        <dgm:presLayoutVars>
          <dgm:bulletEnabled val="1"/>
        </dgm:presLayoutVars>
      </dgm:prSet>
      <dgm:spPr/>
    </dgm:pt>
    <dgm:pt modelId="{1D5B8CB9-9B25-4D68-9630-CD228437DCC7}" type="pres">
      <dgm:prSet presAssocID="{76D022B9-896F-426F-B8FF-8DA3107EA85A}" presName="dummy" presStyleCnt="0"/>
      <dgm:spPr/>
    </dgm:pt>
    <dgm:pt modelId="{2629DD59-C8DC-4F6B-AA5B-8CE8744200A0}" type="pres">
      <dgm:prSet presAssocID="{0D1EC3F2-4807-463D-BCE6-76ED06668EA0}" presName="sibTrans" presStyleLbl="sibTrans2D1" presStyleIdx="0" presStyleCnt="4"/>
      <dgm:spPr/>
    </dgm:pt>
    <dgm:pt modelId="{375910AC-E3B7-4F4A-A419-1A410997F70A}" type="pres">
      <dgm:prSet presAssocID="{D4F47AA4-8240-4C50-9A82-B909DECFB29B}" presName="node" presStyleLbl="node1" presStyleIdx="1" presStyleCnt="4">
        <dgm:presLayoutVars>
          <dgm:bulletEnabled val="1"/>
        </dgm:presLayoutVars>
      </dgm:prSet>
      <dgm:spPr/>
    </dgm:pt>
    <dgm:pt modelId="{E2411EBC-6045-483F-910B-C5951F3DD055}" type="pres">
      <dgm:prSet presAssocID="{D4F47AA4-8240-4C50-9A82-B909DECFB29B}" presName="dummy" presStyleCnt="0"/>
      <dgm:spPr/>
    </dgm:pt>
    <dgm:pt modelId="{ECC128A6-6F6B-4DC1-AD9A-344999F15735}" type="pres">
      <dgm:prSet presAssocID="{67CE8929-E972-4DE2-A6EB-B7DC4824D8C5}" presName="sibTrans" presStyleLbl="sibTrans2D1" presStyleIdx="1" presStyleCnt="4"/>
      <dgm:spPr/>
    </dgm:pt>
    <dgm:pt modelId="{0974950A-D3DE-4482-B6C9-1E36B5149BED}" type="pres">
      <dgm:prSet presAssocID="{7FB72390-2242-4032-BF50-A9AB795724B1}" presName="node" presStyleLbl="node1" presStyleIdx="2" presStyleCnt="4">
        <dgm:presLayoutVars>
          <dgm:bulletEnabled val="1"/>
        </dgm:presLayoutVars>
      </dgm:prSet>
      <dgm:spPr/>
    </dgm:pt>
    <dgm:pt modelId="{8CCB0B39-6A3A-4E98-BDE6-CA9ECA1D46DC}" type="pres">
      <dgm:prSet presAssocID="{7FB72390-2242-4032-BF50-A9AB795724B1}" presName="dummy" presStyleCnt="0"/>
      <dgm:spPr/>
    </dgm:pt>
    <dgm:pt modelId="{4234BB0E-3655-4DF0-9EDC-59058BF653FE}" type="pres">
      <dgm:prSet presAssocID="{48C9F957-4E7D-475D-B115-096334619B35}" presName="sibTrans" presStyleLbl="sibTrans2D1" presStyleIdx="2" presStyleCnt="4"/>
      <dgm:spPr/>
    </dgm:pt>
    <dgm:pt modelId="{6058706E-C708-474C-B216-8ADA677F0044}" type="pres">
      <dgm:prSet presAssocID="{8DF9BE08-560C-443C-B330-34DD2E73630E}" presName="node" presStyleLbl="node1" presStyleIdx="3" presStyleCnt="4">
        <dgm:presLayoutVars>
          <dgm:bulletEnabled val="1"/>
        </dgm:presLayoutVars>
      </dgm:prSet>
      <dgm:spPr/>
    </dgm:pt>
    <dgm:pt modelId="{488A2265-DF00-4D31-9902-703DCCA4ABC2}" type="pres">
      <dgm:prSet presAssocID="{8DF9BE08-560C-443C-B330-34DD2E73630E}" presName="dummy" presStyleCnt="0"/>
      <dgm:spPr/>
    </dgm:pt>
    <dgm:pt modelId="{09702440-9F03-4CF7-B519-B18CF4810AA8}" type="pres">
      <dgm:prSet presAssocID="{51AE0D47-0FC4-4A78-872C-FB9781991A03}" presName="sibTrans" presStyleLbl="sibTrans2D1" presStyleIdx="3" presStyleCnt="4"/>
      <dgm:spPr/>
    </dgm:pt>
  </dgm:ptLst>
  <dgm:cxnLst>
    <dgm:cxn modelId="{2C95C204-3A7A-4281-B6B6-216954678C3A}" srcId="{55FB0B0C-CD4B-4405-B95A-7414921EE383}" destId="{7FB72390-2242-4032-BF50-A9AB795724B1}" srcOrd="2" destOrd="0" parTransId="{9A5B8866-F009-40E9-9202-5D078FEC4884}" sibTransId="{48C9F957-4E7D-475D-B115-096334619B35}"/>
    <dgm:cxn modelId="{12262821-9EEB-49D1-B2CC-41F6D531B3D5}" srcId="{6E96C04C-5D57-4A3C-BE40-4EC486F3973D}" destId="{55FB0B0C-CD4B-4405-B95A-7414921EE383}" srcOrd="0" destOrd="0" parTransId="{7566FD01-9ABD-47EE-B23A-00354DB2A456}" sibTransId="{BB536B87-7CD0-42F4-A384-511C7D962CFA}"/>
    <dgm:cxn modelId="{68414A31-4DC1-4CB4-BD02-8F5BD24C998F}" type="presOf" srcId="{8DF9BE08-560C-443C-B330-34DD2E73630E}" destId="{6058706E-C708-474C-B216-8ADA677F0044}" srcOrd="0" destOrd="0" presId="urn:microsoft.com/office/officeart/2005/8/layout/radial6"/>
    <dgm:cxn modelId="{E496EB40-3C04-4414-B380-59F9AAA03F0A}" type="presOf" srcId="{51AE0D47-0FC4-4A78-872C-FB9781991A03}" destId="{09702440-9F03-4CF7-B519-B18CF4810AA8}" srcOrd="0" destOrd="0" presId="urn:microsoft.com/office/officeart/2005/8/layout/radial6"/>
    <dgm:cxn modelId="{D6D71A42-115E-4442-92F6-417763242837}" srcId="{55FB0B0C-CD4B-4405-B95A-7414921EE383}" destId="{76D022B9-896F-426F-B8FF-8DA3107EA85A}" srcOrd="0" destOrd="0" parTransId="{6ACA30DA-4894-423D-AA06-DE7BB0EA9A86}" sibTransId="{0D1EC3F2-4807-463D-BCE6-76ED06668EA0}"/>
    <dgm:cxn modelId="{BA99F34A-B994-43BC-82A6-933A3703E1CA}" type="presOf" srcId="{76D022B9-896F-426F-B8FF-8DA3107EA85A}" destId="{ADA43104-2C76-4985-9F41-871D904638DE}" srcOrd="0" destOrd="0" presId="urn:microsoft.com/office/officeart/2005/8/layout/radial6"/>
    <dgm:cxn modelId="{C988CF6C-1CE5-4530-8395-8179D6899567}" srcId="{55FB0B0C-CD4B-4405-B95A-7414921EE383}" destId="{D4F47AA4-8240-4C50-9A82-B909DECFB29B}" srcOrd="1" destOrd="0" parTransId="{5B759584-CDC9-4428-84A4-6F5363D3110C}" sibTransId="{67CE8929-E972-4DE2-A6EB-B7DC4824D8C5}"/>
    <dgm:cxn modelId="{1734478E-E408-442A-B9DF-A01F2705D64E}" srcId="{55FB0B0C-CD4B-4405-B95A-7414921EE383}" destId="{8DF9BE08-560C-443C-B330-34DD2E73630E}" srcOrd="3" destOrd="0" parTransId="{C7EAA869-DD63-48CC-AEFC-5DA0A9C80197}" sibTransId="{51AE0D47-0FC4-4A78-872C-FB9781991A03}"/>
    <dgm:cxn modelId="{13D0CBAD-68ED-4801-AC25-F190260D9204}" type="presOf" srcId="{7FB72390-2242-4032-BF50-A9AB795724B1}" destId="{0974950A-D3DE-4482-B6C9-1E36B5149BED}" srcOrd="0" destOrd="0" presId="urn:microsoft.com/office/officeart/2005/8/layout/radial6"/>
    <dgm:cxn modelId="{543646B8-B2B6-4D22-92D7-FF1F736050DE}" type="presOf" srcId="{48C9F957-4E7D-475D-B115-096334619B35}" destId="{4234BB0E-3655-4DF0-9EDC-59058BF653FE}" srcOrd="0" destOrd="0" presId="urn:microsoft.com/office/officeart/2005/8/layout/radial6"/>
    <dgm:cxn modelId="{C42A74BE-DA05-46A1-80AB-A32891F17FE4}" type="presOf" srcId="{0D1EC3F2-4807-463D-BCE6-76ED06668EA0}" destId="{2629DD59-C8DC-4F6B-AA5B-8CE8744200A0}" srcOrd="0" destOrd="0" presId="urn:microsoft.com/office/officeart/2005/8/layout/radial6"/>
    <dgm:cxn modelId="{A3DF24C6-32B8-4D7E-98A4-9E72F633E056}" type="presOf" srcId="{67CE8929-E972-4DE2-A6EB-B7DC4824D8C5}" destId="{ECC128A6-6F6B-4DC1-AD9A-344999F15735}" srcOrd="0" destOrd="0" presId="urn:microsoft.com/office/officeart/2005/8/layout/radial6"/>
    <dgm:cxn modelId="{AEC8D4CC-7406-4174-95F7-2621ADC1A39B}" type="presOf" srcId="{D4F47AA4-8240-4C50-9A82-B909DECFB29B}" destId="{375910AC-E3B7-4F4A-A419-1A410997F70A}" srcOrd="0" destOrd="0" presId="urn:microsoft.com/office/officeart/2005/8/layout/radial6"/>
    <dgm:cxn modelId="{E279E1D7-3944-43B4-B725-ACD01C562C9A}" type="presOf" srcId="{55FB0B0C-CD4B-4405-B95A-7414921EE383}" destId="{1CAD154A-3517-4520-B6D4-15D444FE3ED7}" srcOrd="0" destOrd="0" presId="urn:microsoft.com/office/officeart/2005/8/layout/radial6"/>
    <dgm:cxn modelId="{D0EE31F5-5829-46DA-98AE-2F0A66D803E2}" type="presOf" srcId="{6E96C04C-5D57-4A3C-BE40-4EC486F3973D}" destId="{2C7AD5BC-67EF-437E-944F-AA9CAC2706CA}" srcOrd="0" destOrd="0" presId="urn:microsoft.com/office/officeart/2005/8/layout/radial6"/>
    <dgm:cxn modelId="{6DEC9442-8842-423F-9E48-119997B07AA4}" type="presParOf" srcId="{2C7AD5BC-67EF-437E-944F-AA9CAC2706CA}" destId="{1CAD154A-3517-4520-B6D4-15D444FE3ED7}" srcOrd="0" destOrd="0" presId="urn:microsoft.com/office/officeart/2005/8/layout/radial6"/>
    <dgm:cxn modelId="{BB724DD6-B777-4904-9957-9B131843B924}" type="presParOf" srcId="{2C7AD5BC-67EF-437E-944F-AA9CAC2706CA}" destId="{ADA43104-2C76-4985-9F41-871D904638DE}" srcOrd="1" destOrd="0" presId="urn:microsoft.com/office/officeart/2005/8/layout/radial6"/>
    <dgm:cxn modelId="{78852069-34C3-4B0C-9D8B-B801384A8CB4}" type="presParOf" srcId="{2C7AD5BC-67EF-437E-944F-AA9CAC2706CA}" destId="{1D5B8CB9-9B25-4D68-9630-CD228437DCC7}" srcOrd="2" destOrd="0" presId="urn:microsoft.com/office/officeart/2005/8/layout/radial6"/>
    <dgm:cxn modelId="{31FDD81C-6DDA-4965-8187-4B2CE1D60A3D}" type="presParOf" srcId="{2C7AD5BC-67EF-437E-944F-AA9CAC2706CA}" destId="{2629DD59-C8DC-4F6B-AA5B-8CE8744200A0}" srcOrd="3" destOrd="0" presId="urn:microsoft.com/office/officeart/2005/8/layout/radial6"/>
    <dgm:cxn modelId="{07C51C55-BDA3-44F8-886E-79A7558946ED}" type="presParOf" srcId="{2C7AD5BC-67EF-437E-944F-AA9CAC2706CA}" destId="{375910AC-E3B7-4F4A-A419-1A410997F70A}" srcOrd="4" destOrd="0" presId="urn:microsoft.com/office/officeart/2005/8/layout/radial6"/>
    <dgm:cxn modelId="{30754EB6-9C50-4056-A5B3-35AF2422C0ED}" type="presParOf" srcId="{2C7AD5BC-67EF-437E-944F-AA9CAC2706CA}" destId="{E2411EBC-6045-483F-910B-C5951F3DD055}" srcOrd="5" destOrd="0" presId="urn:microsoft.com/office/officeart/2005/8/layout/radial6"/>
    <dgm:cxn modelId="{2F171666-696A-42D3-B4CF-D02301B9CB99}" type="presParOf" srcId="{2C7AD5BC-67EF-437E-944F-AA9CAC2706CA}" destId="{ECC128A6-6F6B-4DC1-AD9A-344999F15735}" srcOrd="6" destOrd="0" presId="urn:microsoft.com/office/officeart/2005/8/layout/radial6"/>
    <dgm:cxn modelId="{1D077EFE-38CE-419F-B93D-740E5A037772}" type="presParOf" srcId="{2C7AD5BC-67EF-437E-944F-AA9CAC2706CA}" destId="{0974950A-D3DE-4482-B6C9-1E36B5149BED}" srcOrd="7" destOrd="0" presId="urn:microsoft.com/office/officeart/2005/8/layout/radial6"/>
    <dgm:cxn modelId="{23F60526-9C2F-4CAF-BE86-267EB00E9C09}" type="presParOf" srcId="{2C7AD5BC-67EF-437E-944F-AA9CAC2706CA}" destId="{8CCB0B39-6A3A-4E98-BDE6-CA9ECA1D46DC}" srcOrd="8" destOrd="0" presId="urn:microsoft.com/office/officeart/2005/8/layout/radial6"/>
    <dgm:cxn modelId="{D91FA5AD-659F-4928-8FC0-4E697D380E07}" type="presParOf" srcId="{2C7AD5BC-67EF-437E-944F-AA9CAC2706CA}" destId="{4234BB0E-3655-4DF0-9EDC-59058BF653FE}" srcOrd="9" destOrd="0" presId="urn:microsoft.com/office/officeart/2005/8/layout/radial6"/>
    <dgm:cxn modelId="{16E322A5-A031-42D6-9EF7-DF2493656ED4}" type="presParOf" srcId="{2C7AD5BC-67EF-437E-944F-AA9CAC2706CA}" destId="{6058706E-C708-474C-B216-8ADA677F0044}" srcOrd="10" destOrd="0" presId="urn:microsoft.com/office/officeart/2005/8/layout/radial6"/>
    <dgm:cxn modelId="{CCB0BB90-91C1-45D6-B4AB-5666ACFE53C1}" type="presParOf" srcId="{2C7AD5BC-67EF-437E-944F-AA9CAC2706CA}" destId="{488A2265-DF00-4D31-9902-703DCCA4ABC2}" srcOrd="11" destOrd="0" presId="urn:microsoft.com/office/officeart/2005/8/layout/radial6"/>
    <dgm:cxn modelId="{E0C0B061-5D4B-4D1A-B8D9-F57BDC550EA7}" type="presParOf" srcId="{2C7AD5BC-67EF-437E-944F-AA9CAC2706CA}" destId="{09702440-9F03-4CF7-B519-B18CF4810AA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816E75-07CC-4ABB-9F4E-239D8B4B05FC}" type="doc">
      <dgm:prSet loTypeId="urn:microsoft.com/office/officeart/2005/8/layout/venn1" loCatId="relationship" qsTypeId="urn:microsoft.com/office/officeart/2005/8/quickstyle/simple1" qsCatId="simple" csTypeId="urn:microsoft.com/office/officeart/2005/8/colors/accent2_2" csCatId="accent2" phldr="1"/>
      <dgm:spPr/>
    </dgm:pt>
    <dgm:pt modelId="{9F1EAF3E-3D0B-4A8E-998A-AA8E63FB0479}">
      <dgm:prSet phldrT="[טקסט]" custT="1"/>
      <dgm:spPr/>
      <dgm:t>
        <a:bodyPr/>
        <a:lstStyle/>
        <a:p>
          <a:pPr rtl="1"/>
          <a:r>
            <a:rPr lang="he-IL" sz="2800" dirty="0">
              <a:latin typeface="Calibri" panose="020F0502020204030204" pitchFamily="34" charset="0"/>
              <a:cs typeface="Calibri" panose="020F0502020204030204" pitchFamily="34" charset="0"/>
            </a:rPr>
            <a:t>נמדד באופן פולשני – בעזרת קטטר</a:t>
          </a:r>
        </a:p>
      </dgm:t>
    </dgm:pt>
    <dgm:pt modelId="{2DC15694-B8A0-4EFC-8E52-3829CDF0C521}" type="parTrans" cxnId="{8F6B8027-5142-4875-AE76-69C69974F5AB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25A2871-2F30-48B0-A40B-31F7C7751B0C}" type="sibTrans" cxnId="{8F6B8027-5142-4875-AE76-69C69974F5AB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C1035C8-D849-4FDC-A1A4-1418EA29D392}">
      <dgm:prSet phldrT="[טקסט]" custT="1"/>
      <dgm:spPr/>
      <dgm:t>
        <a:bodyPr/>
        <a:lstStyle/>
        <a:p>
          <a:pPr rtl="1"/>
          <a:r>
            <a:rPr lang="he-IL" sz="2800" dirty="0">
              <a:latin typeface="Calibri" panose="020F0502020204030204" pitchFamily="34" charset="0"/>
              <a:cs typeface="Calibri" panose="020F0502020204030204" pitchFamily="34" charset="0"/>
            </a:rPr>
            <a:t>הקטטר עשוי לגרום לזיהום ולקריש דם</a:t>
          </a:r>
        </a:p>
      </dgm:t>
    </dgm:pt>
    <dgm:pt modelId="{5D939516-DBFC-41F9-9F01-53CE6F71647A}" type="parTrans" cxnId="{263E8C81-AD88-4B27-9E87-323F6B27E358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F7BDE0B-4BDD-415B-B68C-6C15C8DE62D7}" type="sibTrans" cxnId="{263E8C81-AD88-4B27-9E87-323F6B27E358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628F98C-C29B-446C-B592-5F22AE84F14C}">
      <dgm:prSet phldrT="[טקסט]" custT="1"/>
      <dgm:spPr/>
      <dgm:t>
        <a:bodyPr/>
        <a:lstStyle/>
        <a:p>
          <a:pPr rtl="1"/>
          <a:r>
            <a:rPr lang="he-IL" sz="2800" dirty="0">
              <a:latin typeface="Calibri" panose="020F0502020204030204" pitchFamily="34" charset="0"/>
              <a:cs typeface="Calibri" panose="020F0502020204030204" pitchFamily="34" charset="0"/>
            </a:rPr>
            <a:t>האמצעים האחרים מספקים מידע לפרק זמן קצר מדי ולא רציף</a:t>
          </a:r>
        </a:p>
      </dgm:t>
    </dgm:pt>
    <dgm:pt modelId="{9A2C0070-636A-4C85-9D05-74D2FE4F8586}" type="parTrans" cxnId="{027ECAB3-519B-4A93-B749-90D2A7D96CFD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AC4CF8-E37C-4040-BA79-4A8623B63512}" type="sibTrans" cxnId="{027ECAB3-519B-4A93-B749-90D2A7D96CFD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4B9934C-D357-4538-93A3-785F07054888}" type="pres">
      <dgm:prSet presAssocID="{C2816E75-07CC-4ABB-9F4E-239D8B4B05FC}" presName="compositeShape" presStyleCnt="0">
        <dgm:presLayoutVars>
          <dgm:chMax val="7"/>
          <dgm:dir/>
          <dgm:resizeHandles val="exact"/>
        </dgm:presLayoutVars>
      </dgm:prSet>
      <dgm:spPr/>
    </dgm:pt>
    <dgm:pt modelId="{5C1B357C-CB1E-4D06-B613-DE69A6B6ADA0}" type="pres">
      <dgm:prSet presAssocID="{9F1EAF3E-3D0B-4A8E-998A-AA8E63FB0479}" presName="circ1" presStyleLbl="vennNode1" presStyleIdx="0" presStyleCnt="3"/>
      <dgm:spPr/>
    </dgm:pt>
    <dgm:pt modelId="{4D29F659-9898-4D5B-81D8-35DA7842F05C}" type="pres">
      <dgm:prSet presAssocID="{9F1EAF3E-3D0B-4A8E-998A-AA8E63FB047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3C3AB64-A1BF-43A5-8635-E946E3517C19}" type="pres">
      <dgm:prSet presAssocID="{DC1035C8-D849-4FDC-A1A4-1418EA29D392}" presName="circ2" presStyleLbl="vennNode1" presStyleIdx="1" presStyleCnt="3"/>
      <dgm:spPr/>
    </dgm:pt>
    <dgm:pt modelId="{5277B05F-4927-44FF-AF63-DCC69C04B0AF}" type="pres">
      <dgm:prSet presAssocID="{DC1035C8-D849-4FDC-A1A4-1418EA29D39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0380520-AC73-45EA-9D9E-8489F3495D8B}" type="pres">
      <dgm:prSet presAssocID="{F628F98C-C29B-446C-B592-5F22AE84F14C}" presName="circ3" presStyleLbl="vennNode1" presStyleIdx="2" presStyleCnt="3"/>
      <dgm:spPr/>
    </dgm:pt>
    <dgm:pt modelId="{86654124-750A-4494-B522-923458CF61E8}" type="pres">
      <dgm:prSet presAssocID="{F628F98C-C29B-446C-B592-5F22AE84F14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0ECAA801-6A03-44EE-9B41-6391FF85B928}" type="presOf" srcId="{9F1EAF3E-3D0B-4A8E-998A-AA8E63FB0479}" destId="{4D29F659-9898-4D5B-81D8-35DA7842F05C}" srcOrd="1" destOrd="0" presId="urn:microsoft.com/office/officeart/2005/8/layout/venn1"/>
    <dgm:cxn modelId="{7DBDED0C-B0B0-4C4C-B889-2235B0BFB6F5}" type="presOf" srcId="{DC1035C8-D849-4FDC-A1A4-1418EA29D392}" destId="{5277B05F-4927-44FF-AF63-DCC69C04B0AF}" srcOrd="1" destOrd="0" presId="urn:microsoft.com/office/officeart/2005/8/layout/venn1"/>
    <dgm:cxn modelId="{8F6B8027-5142-4875-AE76-69C69974F5AB}" srcId="{C2816E75-07CC-4ABB-9F4E-239D8B4B05FC}" destId="{9F1EAF3E-3D0B-4A8E-998A-AA8E63FB0479}" srcOrd="0" destOrd="0" parTransId="{2DC15694-B8A0-4EFC-8E52-3829CDF0C521}" sibTransId="{525A2871-2F30-48B0-A40B-31F7C7751B0C}"/>
    <dgm:cxn modelId="{F88F684F-A9B4-42EE-8E1F-A7A2CAA6E210}" type="presOf" srcId="{F628F98C-C29B-446C-B592-5F22AE84F14C}" destId="{10380520-AC73-45EA-9D9E-8489F3495D8B}" srcOrd="0" destOrd="0" presId="urn:microsoft.com/office/officeart/2005/8/layout/venn1"/>
    <dgm:cxn modelId="{263E8C81-AD88-4B27-9E87-323F6B27E358}" srcId="{C2816E75-07CC-4ABB-9F4E-239D8B4B05FC}" destId="{DC1035C8-D849-4FDC-A1A4-1418EA29D392}" srcOrd="1" destOrd="0" parTransId="{5D939516-DBFC-41F9-9F01-53CE6F71647A}" sibTransId="{0F7BDE0B-4BDD-415B-B68C-6C15C8DE62D7}"/>
    <dgm:cxn modelId="{4823DB9F-9969-4555-B3E6-39492606E85D}" type="presOf" srcId="{DC1035C8-D849-4FDC-A1A4-1418EA29D392}" destId="{53C3AB64-A1BF-43A5-8635-E946E3517C19}" srcOrd="0" destOrd="0" presId="urn:microsoft.com/office/officeart/2005/8/layout/venn1"/>
    <dgm:cxn modelId="{027ECAB3-519B-4A93-B749-90D2A7D96CFD}" srcId="{C2816E75-07CC-4ABB-9F4E-239D8B4B05FC}" destId="{F628F98C-C29B-446C-B592-5F22AE84F14C}" srcOrd="2" destOrd="0" parTransId="{9A2C0070-636A-4C85-9D05-74D2FE4F8586}" sibTransId="{28AC4CF8-E37C-4040-BA79-4A8623B63512}"/>
    <dgm:cxn modelId="{06D53ACB-19B9-4263-9F99-11E5FFA3783B}" type="presOf" srcId="{C2816E75-07CC-4ABB-9F4E-239D8B4B05FC}" destId="{04B9934C-D357-4538-93A3-785F07054888}" srcOrd="0" destOrd="0" presId="urn:microsoft.com/office/officeart/2005/8/layout/venn1"/>
    <dgm:cxn modelId="{8CC60DDC-9E4A-4C80-8301-A5075BEB70C9}" type="presOf" srcId="{F628F98C-C29B-446C-B592-5F22AE84F14C}" destId="{86654124-750A-4494-B522-923458CF61E8}" srcOrd="1" destOrd="0" presId="urn:microsoft.com/office/officeart/2005/8/layout/venn1"/>
    <dgm:cxn modelId="{58EC9CF0-1C20-44AE-A46D-AB35C8DBC052}" type="presOf" srcId="{9F1EAF3E-3D0B-4A8E-998A-AA8E63FB0479}" destId="{5C1B357C-CB1E-4D06-B613-DE69A6B6ADA0}" srcOrd="0" destOrd="0" presId="urn:microsoft.com/office/officeart/2005/8/layout/venn1"/>
    <dgm:cxn modelId="{59EDDE22-0910-4907-AA32-C3AD20BDB825}" type="presParOf" srcId="{04B9934C-D357-4538-93A3-785F07054888}" destId="{5C1B357C-CB1E-4D06-B613-DE69A6B6ADA0}" srcOrd="0" destOrd="0" presId="urn:microsoft.com/office/officeart/2005/8/layout/venn1"/>
    <dgm:cxn modelId="{AF3041A5-27E4-47F1-9B1E-73180E4423B4}" type="presParOf" srcId="{04B9934C-D357-4538-93A3-785F07054888}" destId="{4D29F659-9898-4D5B-81D8-35DA7842F05C}" srcOrd="1" destOrd="0" presId="urn:microsoft.com/office/officeart/2005/8/layout/venn1"/>
    <dgm:cxn modelId="{8EBF4E01-F685-424E-9C75-8D33E726FC04}" type="presParOf" srcId="{04B9934C-D357-4538-93A3-785F07054888}" destId="{53C3AB64-A1BF-43A5-8635-E946E3517C19}" srcOrd="2" destOrd="0" presId="urn:microsoft.com/office/officeart/2005/8/layout/venn1"/>
    <dgm:cxn modelId="{D78F6FC0-3E78-487D-A638-28C71CAFE963}" type="presParOf" srcId="{04B9934C-D357-4538-93A3-785F07054888}" destId="{5277B05F-4927-44FF-AF63-DCC69C04B0AF}" srcOrd="3" destOrd="0" presId="urn:microsoft.com/office/officeart/2005/8/layout/venn1"/>
    <dgm:cxn modelId="{9BB42ED0-6204-4989-89FF-EBE78E492BDB}" type="presParOf" srcId="{04B9934C-D357-4538-93A3-785F07054888}" destId="{10380520-AC73-45EA-9D9E-8489F3495D8B}" srcOrd="4" destOrd="0" presId="urn:microsoft.com/office/officeart/2005/8/layout/venn1"/>
    <dgm:cxn modelId="{EBA4F3B6-F5D7-490C-B4AA-BAA7CC0E5DAD}" type="presParOf" srcId="{04B9934C-D357-4538-93A3-785F07054888}" destId="{86654124-750A-4494-B522-923458CF61E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53B1DC-5DAC-4338-A5D7-1B871C73088D}" type="doc">
      <dgm:prSet loTypeId="urn:microsoft.com/office/officeart/2005/8/layout/arrow2" loCatId="process" qsTypeId="urn:microsoft.com/office/officeart/2005/8/quickstyle/simple1" qsCatId="simple" csTypeId="urn:microsoft.com/office/officeart/2005/8/colors/accent6_5" csCatId="accent6" phldr="1"/>
      <dgm:spPr/>
    </dgm:pt>
    <dgm:pt modelId="{F56FA428-EA7C-4156-81DE-807CD8990F50}">
      <dgm:prSet phldrT="[טקסט]" custT="1"/>
      <dgm:spPr/>
      <dgm:t>
        <a:bodyPr/>
        <a:lstStyle/>
        <a:p>
          <a:pPr algn="r" rtl="1">
            <a:lnSpc>
              <a:spcPct val="100000"/>
            </a:lnSpc>
          </a:pPr>
          <a:r>
            <a:rPr lang="he-IL" sz="2400" dirty="0">
              <a:latin typeface="Calibri" panose="020F0502020204030204" pitchFamily="34" charset="0"/>
              <a:cs typeface="Calibri" panose="020F0502020204030204" pitchFamily="34" charset="0"/>
            </a:rPr>
            <a:t>הבנה של בינה מלאכותית ולמידה עמוקה</a:t>
          </a:r>
        </a:p>
      </dgm:t>
    </dgm:pt>
    <dgm:pt modelId="{43B14AFA-05E1-440E-9EE5-824CACCCD9E4}" type="parTrans" cxnId="{64B3CEFC-BBB9-409A-8990-869899FEE761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988F079-AD6C-4700-9D05-CF7944F98EAC}" type="sibTrans" cxnId="{64B3CEFC-BBB9-409A-8990-869899FEE761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D5980F-E994-4416-9678-F829B05D0AF6}">
      <dgm:prSet phldrT="[טקסט]" custT="1"/>
      <dgm:spPr/>
      <dgm:t>
        <a:bodyPr/>
        <a:lstStyle/>
        <a:p>
          <a:pPr algn="r" rtl="1"/>
          <a:r>
            <a:rPr lang="he-IL" sz="2800" dirty="0">
              <a:latin typeface="Calibri" panose="020F0502020204030204" pitchFamily="34" charset="0"/>
              <a:cs typeface="Calibri" panose="020F0502020204030204" pitchFamily="34" charset="0"/>
            </a:rPr>
            <a:t>היכרות עם הסיגנלים והבנה תאורטית</a:t>
          </a:r>
        </a:p>
      </dgm:t>
    </dgm:pt>
    <dgm:pt modelId="{6D7B5D87-EC7E-4525-A10C-C6642786A66D}" type="parTrans" cxnId="{A4C4FBFC-12FF-40D3-B249-BC122F965C90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5940C70-138F-4EF7-A915-B9C0FC704303}" type="sibTrans" cxnId="{A4C4FBFC-12FF-40D3-B249-BC122F965C90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3793DB3-FE69-4A84-8CED-7DDE48302EC3}">
      <dgm:prSet phldrT="[טקסט]" custT="1"/>
      <dgm:spPr/>
      <dgm:t>
        <a:bodyPr/>
        <a:lstStyle/>
        <a:p>
          <a:pPr algn="r" rtl="1"/>
          <a:r>
            <a:rPr lang="he-IL" sz="2800" dirty="0">
              <a:latin typeface="Calibri" panose="020F0502020204030204" pitchFamily="34" charset="0"/>
              <a:cs typeface="Calibri" panose="020F0502020204030204" pitchFamily="34" charset="0"/>
            </a:rPr>
            <a:t>יצירת סביבה עובדת על מחשב הפרויקט</a:t>
          </a:r>
        </a:p>
      </dgm:t>
    </dgm:pt>
    <dgm:pt modelId="{45C0FAE2-E102-446C-A1D6-437AE7B9E85D}" type="parTrans" cxnId="{2DA9C7B4-3FB2-415C-A30B-C3831E9E7B60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27378CB-7B01-4DC2-87DF-C2BDA5006473}" type="sibTrans" cxnId="{2DA9C7B4-3FB2-415C-A30B-C3831E9E7B60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2D6882-D838-4D07-AF6B-86806C663ADA}">
      <dgm:prSet phldrT="[טקסט]" custT="1"/>
      <dgm:spPr/>
      <dgm:t>
        <a:bodyPr/>
        <a:lstStyle/>
        <a:p>
          <a:pPr algn="r" rtl="1"/>
          <a:r>
            <a:rPr lang="he-IL" sz="2800" dirty="0">
              <a:latin typeface="Calibri" panose="020F0502020204030204" pitchFamily="34" charset="0"/>
              <a:cs typeface="Calibri" panose="020F0502020204030204" pitchFamily="34" charset="0"/>
            </a:rPr>
            <a:t>הרצת דוגמה</a:t>
          </a:r>
          <a:r>
            <a:rPr lang="en-US" sz="28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he-IL" sz="2800" dirty="0">
              <a:latin typeface="Calibri" panose="020F0502020204030204" pitchFamily="34" charset="0"/>
              <a:cs typeface="Calibri" panose="020F0502020204030204" pitchFamily="34" charset="0"/>
            </a:rPr>
            <a:t>– סיווג תמונות</a:t>
          </a:r>
          <a:endParaRPr lang="he-IL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F15E489-FC94-409B-AC86-30291DF84CBC}" type="parTrans" cxnId="{D6F853AC-4810-4683-9939-4CFEF95F358C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03C0A3-DA99-4A7E-9043-43806E4E9E1E}" type="sibTrans" cxnId="{D6F853AC-4810-4683-9939-4CFEF95F358C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7183748-AFA5-4BA0-9586-82E4654A991B}">
      <dgm:prSet phldrT="[טקסט]" custT="1"/>
      <dgm:spPr/>
      <dgm:t>
        <a:bodyPr/>
        <a:lstStyle/>
        <a:p>
          <a:pPr algn="r" rtl="1"/>
          <a:r>
            <a:rPr lang="he-IL" sz="2800" dirty="0">
              <a:latin typeface="Calibri" panose="020F0502020204030204" pitchFamily="34" charset="0"/>
              <a:cs typeface="Calibri" panose="020F0502020204030204" pitchFamily="34" charset="0"/>
            </a:rPr>
            <a:t>עיבוד ונרמול הסיגנלים במאגר המידע והכנתם לאימון</a:t>
          </a:r>
        </a:p>
      </dgm:t>
    </dgm:pt>
    <dgm:pt modelId="{30A7E223-0ABF-4EBE-8D14-5CCAFBCBDFFF}" type="parTrans" cxnId="{50D8F029-E754-4814-8238-F715D401F85E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790A537-BBE2-4243-8EE4-FBFCAC5F431D}" type="sibTrans" cxnId="{50D8F029-E754-4814-8238-F715D401F85E}">
      <dgm:prSet/>
      <dgm:spPr/>
      <dgm:t>
        <a:bodyPr/>
        <a:lstStyle/>
        <a:p>
          <a:pPr rtl="1"/>
          <a:endParaRPr lang="he-IL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4680ACE-648F-4FF8-BBAA-1A631D72D448}" type="pres">
      <dgm:prSet presAssocID="{1853B1DC-5DAC-4338-A5D7-1B871C73088D}" presName="arrowDiagram" presStyleCnt="0">
        <dgm:presLayoutVars>
          <dgm:chMax val="5"/>
          <dgm:dir/>
          <dgm:resizeHandles val="exact"/>
        </dgm:presLayoutVars>
      </dgm:prSet>
      <dgm:spPr/>
    </dgm:pt>
    <dgm:pt modelId="{7EF456C8-3FA5-4879-9D2C-AB677511740C}" type="pres">
      <dgm:prSet presAssocID="{1853B1DC-5DAC-4338-A5D7-1B871C73088D}" presName="arrow" presStyleLbl="bgShp" presStyleIdx="0" presStyleCnt="1" custLinFactNeighborX="-15268" custLinFactNeighborY="13821"/>
      <dgm:spPr>
        <a:solidFill>
          <a:schemeClr val="accent6">
            <a:lumMod val="40000"/>
            <a:lumOff val="60000"/>
          </a:schemeClr>
        </a:solidFill>
      </dgm:spPr>
    </dgm:pt>
    <dgm:pt modelId="{1C3FDFA3-B3F9-4D9A-98B2-6F2401408920}" type="pres">
      <dgm:prSet presAssocID="{1853B1DC-5DAC-4338-A5D7-1B871C73088D}" presName="arrowDiagram5" presStyleCnt="0"/>
      <dgm:spPr/>
    </dgm:pt>
    <dgm:pt modelId="{1B8324C0-7C64-40FB-AE5C-A2B2CE2BDCD8}" type="pres">
      <dgm:prSet presAssocID="{F56FA428-EA7C-4156-81DE-807CD8990F50}" presName="bullet5a" presStyleLbl="node1" presStyleIdx="0" presStyleCnt="5"/>
      <dgm:spPr/>
    </dgm:pt>
    <dgm:pt modelId="{1D82F688-0D07-4C18-9CE1-CD274DBC46D8}" type="pres">
      <dgm:prSet presAssocID="{F56FA428-EA7C-4156-81DE-807CD8990F50}" presName="textBox5a" presStyleLbl="revTx" presStyleIdx="0" presStyleCnt="5" custScaleX="160311" custLinFactNeighborX="-50902" custLinFactNeighborY="10932">
        <dgm:presLayoutVars>
          <dgm:bulletEnabled val="1"/>
        </dgm:presLayoutVars>
      </dgm:prSet>
      <dgm:spPr/>
    </dgm:pt>
    <dgm:pt modelId="{4C02CB9A-7733-47BE-A4ED-69FE6E2F0A32}" type="pres">
      <dgm:prSet presAssocID="{1AD5980F-E994-4416-9678-F829B05D0AF6}" presName="bullet5b" presStyleLbl="node1" presStyleIdx="1" presStyleCnt="5"/>
      <dgm:spPr/>
    </dgm:pt>
    <dgm:pt modelId="{DCC1085B-72E3-4355-A8EF-A03C24D96ED6}" type="pres">
      <dgm:prSet presAssocID="{1AD5980F-E994-4416-9678-F829B05D0AF6}" presName="textBox5b" presStyleLbl="revTx" presStyleIdx="1" presStyleCnt="5" custLinFactNeighborX="-3631" custLinFactNeighborY="-7671">
        <dgm:presLayoutVars>
          <dgm:bulletEnabled val="1"/>
        </dgm:presLayoutVars>
      </dgm:prSet>
      <dgm:spPr/>
    </dgm:pt>
    <dgm:pt modelId="{44F43D66-7338-4E85-823E-37D1410B0C98}" type="pres">
      <dgm:prSet presAssocID="{47183748-AFA5-4BA0-9586-82E4654A991B}" presName="bullet5c" presStyleLbl="node1" presStyleIdx="2" presStyleCnt="5"/>
      <dgm:spPr/>
    </dgm:pt>
    <dgm:pt modelId="{A6D48F8B-92BA-4067-8E6D-F30190E07784}" type="pres">
      <dgm:prSet presAssocID="{47183748-AFA5-4BA0-9586-82E4654A991B}" presName="textBox5c" presStyleLbl="revTx" presStyleIdx="2" presStyleCnt="5" custLinFactNeighborX="-11450" custLinFactNeighborY="-8579">
        <dgm:presLayoutVars>
          <dgm:bulletEnabled val="1"/>
        </dgm:presLayoutVars>
      </dgm:prSet>
      <dgm:spPr/>
    </dgm:pt>
    <dgm:pt modelId="{C3DC2F38-47D7-4A92-88E9-D4B22C7A4492}" type="pres">
      <dgm:prSet presAssocID="{33793DB3-FE69-4A84-8CED-7DDE48302EC3}" presName="bullet5d" presStyleLbl="node1" presStyleIdx="3" presStyleCnt="5"/>
      <dgm:spPr/>
    </dgm:pt>
    <dgm:pt modelId="{8C31FD3E-F5D1-4667-AE22-0EA9B1D2163A}" type="pres">
      <dgm:prSet presAssocID="{33793DB3-FE69-4A84-8CED-7DDE48302EC3}" presName="textBox5d" presStyleLbl="revTx" presStyleIdx="3" presStyleCnt="5" custLinFactNeighborX="-17075" custLinFactNeighborY="-3838">
        <dgm:presLayoutVars>
          <dgm:bulletEnabled val="1"/>
        </dgm:presLayoutVars>
      </dgm:prSet>
      <dgm:spPr/>
    </dgm:pt>
    <dgm:pt modelId="{CF103E1C-072D-440B-BAC6-6D09A3D3A178}" type="pres">
      <dgm:prSet presAssocID="{2D2D6882-D838-4D07-AF6B-86806C663ADA}" presName="bullet5e" presStyleLbl="node1" presStyleIdx="4" presStyleCnt="5"/>
      <dgm:spPr/>
    </dgm:pt>
    <dgm:pt modelId="{4B6E4613-6BC3-4E16-87C8-F7689BF3CF45}" type="pres">
      <dgm:prSet presAssocID="{2D2D6882-D838-4D07-AF6B-86806C663ADA}" presName="textBox5e" presStyleLbl="revTx" presStyleIdx="4" presStyleCnt="5" custLinFactNeighborX="-17040" custLinFactNeighborY="-10488">
        <dgm:presLayoutVars>
          <dgm:bulletEnabled val="1"/>
        </dgm:presLayoutVars>
      </dgm:prSet>
      <dgm:spPr/>
    </dgm:pt>
  </dgm:ptLst>
  <dgm:cxnLst>
    <dgm:cxn modelId="{50D8F029-E754-4814-8238-F715D401F85E}" srcId="{1853B1DC-5DAC-4338-A5D7-1B871C73088D}" destId="{47183748-AFA5-4BA0-9586-82E4654A991B}" srcOrd="2" destOrd="0" parTransId="{30A7E223-0ABF-4EBE-8D14-5CCAFBCBDFFF}" sibTransId="{0790A537-BBE2-4243-8EE4-FBFCAC5F431D}"/>
    <dgm:cxn modelId="{835E6265-9BBA-4678-AC93-C07288C0A10E}" type="presOf" srcId="{1AD5980F-E994-4416-9678-F829B05D0AF6}" destId="{DCC1085B-72E3-4355-A8EF-A03C24D96ED6}" srcOrd="0" destOrd="0" presId="urn:microsoft.com/office/officeart/2005/8/layout/arrow2"/>
    <dgm:cxn modelId="{6BD97F4C-1D6E-44C6-8D65-2C757FFEE19F}" type="presOf" srcId="{F56FA428-EA7C-4156-81DE-807CD8990F50}" destId="{1D82F688-0D07-4C18-9CE1-CD274DBC46D8}" srcOrd="0" destOrd="0" presId="urn:microsoft.com/office/officeart/2005/8/layout/arrow2"/>
    <dgm:cxn modelId="{6906D470-102C-49B2-B51D-293CF91FE8E5}" type="presOf" srcId="{47183748-AFA5-4BA0-9586-82E4654A991B}" destId="{A6D48F8B-92BA-4067-8E6D-F30190E07784}" srcOrd="0" destOrd="0" presId="urn:microsoft.com/office/officeart/2005/8/layout/arrow2"/>
    <dgm:cxn modelId="{D6F853AC-4810-4683-9939-4CFEF95F358C}" srcId="{1853B1DC-5DAC-4338-A5D7-1B871C73088D}" destId="{2D2D6882-D838-4D07-AF6B-86806C663ADA}" srcOrd="4" destOrd="0" parTransId="{6F15E489-FC94-409B-AC86-30291DF84CBC}" sibTransId="{4103C0A3-DA99-4A7E-9043-43806E4E9E1E}"/>
    <dgm:cxn modelId="{2DA9C7B4-3FB2-415C-A30B-C3831E9E7B60}" srcId="{1853B1DC-5DAC-4338-A5D7-1B871C73088D}" destId="{33793DB3-FE69-4A84-8CED-7DDE48302EC3}" srcOrd="3" destOrd="0" parTransId="{45C0FAE2-E102-446C-A1D6-437AE7B9E85D}" sibTransId="{027378CB-7B01-4DC2-87DF-C2BDA5006473}"/>
    <dgm:cxn modelId="{364DE1B6-94A1-4A1B-831E-BBF05D2D5342}" type="presOf" srcId="{2D2D6882-D838-4D07-AF6B-86806C663ADA}" destId="{4B6E4613-6BC3-4E16-87C8-F7689BF3CF45}" srcOrd="0" destOrd="0" presId="urn:microsoft.com/office/officeart/2005/8/layout/arrow2"/>
    <dgm:cxn modelId="{AF4123BA-FCA6-4BF9-BE1C-4D094D92CC5A}" type="presOf" srcId="{33793DB3-FE69-4A84-8CED-7DDE48302EC3}" destId="{8C31FD3E-F5D1-4667-AE22-0EA9B1D2163A}" srcOrd="0" destOrd="0" presId="urn:microsoft.com/office/officeart/2005/8/layout/arrow2"/>
    <dgm:cxn modelId="{DB6BD0D9-49C0-46AB-BA25-756DF4C1FA82}" type="presOf" srcId="{1853B1DC-5DAC-4338-A5D7-1B871C73088D}" destId="{34680ACE-648F-4FF8-BBAA-1A631D72D448}" srcOrd="0" destOrd="0" presId="urn:microsoft.com/office/officeart/2005/8/layout/arrow2"/>
    <dgm:cxn modelId="{64B3CEFC-BBB9-409A-8990-869899FEE761}" srcId="{1853B1DC-5DAC-4338-A5D7-1B871C73088D}" destId="{F56FA428-EA7C-4156-81DE-807CD8990F50}" srcOrd="0" destOrd="0" parTransId="{43B14AFA-05E1-440E-9EE5-824CACCCD9E4}" sibTransId="{E988F079-AD6C-4700-9D05-CF7944F98EAC}"/>
    <dgm:cxn modelId="{A4C4FBFC-12FF-40D3-B249-BC122F965C90}" srcId="{1853B1DC-5DAC-4338-A5D7-1B871C73088D}" destId="{1AD5980F-E994-4416-9678-F829B05D0AF6}" srcOrd="1" destOrd="0" parTransId="{6D7B5D87-EC7E-4525-A10C-C6642786A66D}" sibTransId="{C5940C70-138F-4EF7-A915-B9C0FC704303}"/>
    <dgm:cxn modelId="{F5ABA164-C76D-4CA6-9D4C-98886267E8ED}" type="presParOf" srcId="{34680ACE-648F-4FF8-BBAA-1A631D72D448}" destId="{7EF456C8-3FA5-4879-9D2C-AB677511740C}" srcOrd="0" destOrd="0" presId="urn:microsoft.com/office/officeart/2005/8/layout/arrow2"/>
    <dgm:cxn modelId="{D7675CDB-D64D-49F6-B34B-3BB685AC96C2}" type="presParOf" srcId="{34680ACE-648F-4FF8-BBAA-1A631D72D448}" destId="{1C3FDFA3-B3F9-4D9A-98B2-6F2401408920}" srcOrd="1" destOrd="0" presId="urn:microsoft.com/office/officeart/2005/8/layout/arrow2"/>
    <dgm:cxn modelId="{77B5710E-9F92-4DA3-B1A5-D70240106784}" type="presParOf" srcId="{1C3FDFA3-B3F9-4D9A-98B2-6F2401408920}" destId="{1B8324C0-7C64-40FB-AE5C-A2B2CE2BDCD8}" srcOrd="0" destOrd="0" presId="urn:microsoft.com/office/officeart/2005/8/layout/arrow2"/>
    <dgm:cxn modelId="{4BE75E81-7161-499B-9FCC-AD5DDD7E411A}" type="presParOf" srcId="{1C3FDFA3-B3F9-4D9A-98B2-6F2401408920}" destId="{1D82F688-0D07-4C18-9CE1-CD274DBC46D8}" srcOrd="1" destOrd="0" presId="urn:microsoft.com/office/officeart/2005/8/layout/arrow2"/>
    <dgm:cxn modelId="{FC7247A5-87E9-4646-8F4E-1E8387D4BF3B}" type="presParOf" srcId="{1C3FDFA3-B3F9-4D9A-98B2-6F2401408920}" destId="{4C02CB9A-7733-47BE-A4ED-69FE6E2F0A32}" srcOrd="2" destOrd="0" presId="urn:microsoft.com/office/officeart/2005/8/layout/arrow2"/>
    <dgm:cxn modelId="{B42FF9EF-0419-4699-8E79-CC833D47AC41}" type="presParOf" srcId="{1C3FDFA3-B3F9-4D9A-98B2-6F2401408920}" destId="{DCC1085B-72E3-4355-A8EF-A03C24D96ED6}" srcOrd="3" destOrd="0" presId="urn:microsoft.com/office/officeart/2005/8/layout/arrow2"/>
    <dgm:cxn modelId="{5ABEA637-8D9D-42D3-A5B7-F5C7257F8083}" type="presParOf" srcId="{1C3FDFA3-B3F9-4D9A-98B2-6F2401408920}" destId="{44F43D66-7338-4E85-823E-37D1410B0C98}" srcOrd="4" destOrd="0" presId="urn:microsoft.com/office/officeart/2005/8/layout/arrow2"/>
    <dgm:cxn modelId="{4063CEA7-6D60-4C22-A013-D7223BBA5BD0}" type="presParOf" srcId="{1C3FDFA3-B3F9-4D9A-98B2-6F2401408920}" destId="{A6D48F8B-92BA-4067-8E6D-F30190E07784}" srcOrd="5" destOrd="0" presId="urn:microsoft.com/office/officeart/2005/8/layout/arrow2"/>
    <dgm:cxn modelId="{E51210C9-D7B4-4ECD-8EEB-3DADBB7F388A}" type="presParOf" srcId="{1C3FDFA3-B3F9-4D9A-98B2-6F2401408920}" destId="{C3DC2F38-47D7-4A92-88E9-D4B22C7A4492}" srcOrd="6" destOrd="0" presId="urn:microsoft.com/office/officeart/2005/8/layout/arrow2"/>
    <dgm:cxn modelId="{DD7FE372-5BBE-4779-88CD-A7BE12D3FCDF}" type="presParOf" srcId="{1C3FDFA3-B3F9-4D9A-98B2-6F2401408920}" destId="{8C31FD3E-F5D1-4667-AE22-0EA9B1D2163A}" srcOrd="7" destOrd="0" presId="urn:microsoft.com/office/officeart/2005/8/layout/arrow2"/>
    <dgm:cxn modelId="{B55DB312-4C2D-46EC-A7F1-8062494A63C2}" type="presParOf" srcId="{1C3FDFA3-B3F9-4D9A-98B2-6F2401408920}" destId="{CF103E1C-072D-440B-BAC6-6D09A3D3A178}" srcOrd="8" destOrd="0" presId="urn:microsoft.com/office/officeart/2005/8/layout/arrow2"/>
    <dgm:cxn modelId="{ABE522FF-915F-45D5-A44F-544D7B2534A9}" type="presParOf" srcId="{1C3FDFA3-B3F9-4D9A-98B2-6F2401408920}" destId="{4B6E4613-6BC3-4E16-87C8-F7689BF3CF45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C40C7A-7C3B-4EFD-B99D-C22EBDF49AD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CBAE072A-F156-4DC6-9A2E-6D3B6B98BCB8}">
      <dgm:prSet phldrT="[טקסט]"/>
      <dgm:spPr>
        <a:solidFill>
          <a:schemeClr val="tx2">
            <a:lumMod val="75000"/>
          </a:schemeClr>
        </a:solidFill>
      </dgm:spPr>
      <dgm:t>
        <a:bodyPr/>
        <a:lstStyle/>
        <a:p>
          <a:pPr rtl="1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Medical signals</a:t>
          </a:r>
          <a:endParaRPr lang="he-IL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1A4960F-944E-4C83-947E-46A0C6608041}" type="parTrans" cxnId="{6F4A1B86-2B35-48C8-8F31-46C017A14785}">
      <dgm:prSet/>
      <dgm:spPr/>
      <dgm:t>
        <a:bodyPr/>
        <a:lstStyle/>
        <a:p>
          <a:pPr rtl="1"/>
          <a:endParaRPr lang="he-IL"/>
        </a:p>
      </dgm:t>
    </dgm:pt>
    <dgm:pt modelId="{AF2470CA-9D33-46A7-8A2C-B65772D92AA0}" type="sibTrans" cxnId="{6F4A1B86-2B35-48C8-8F31-46C017A14785}">
      <dgm:prSet/>
      <dgm:spPr/>
      <dgm:t>
        <a:bodyPr/>
        <a:lstStyle/>
        <a:p>
          <a:pPr rtl="1"/>
          <a:endParaRPr lang="he-IL"/>
        </a:p>
      </dgm:t>
    </dgm:pt>
    <dgm:pt modelId="{3931EAB0-CF4A-4B26-8AC1-39F2FDAA49AB}">
      <dgm:prSet phldrT="[טקסט]"/>
      <dgm:spPr/>
      <dgm:t>
        <a:bodyPr/>
        <a:lstStyle/>
        <a:p>
          <a:pPr rtl="1"/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מטופל בודד</a:t>
          </a:r>
        </a:p>
      </dgm:t>
    </dgm:pt>
    <dgm:pt modelId="{8C0156B9-F287-4A01-8FBA-1032FDF08A7C}" type="parTrans" cxnId="{A0A50A90-215E-4193-A444-B728BD98BDE1}">
      <dgm:prSet/>
      <dgm:spPr/>
      <dgm:t>
        <a:bodyPr/>
        <a:lstStyle/>
        <a:p>
          <a:pPr rtl="1"/>
          <a:endParaRPr lang="he-IL"/>
        </a:p>
      </dgm:t>
    </dgm:pt>
    <dgm:pt modelId="{33FE7755-D552-4F0B-83AF-32268670BA0D}" type="sibTrans" cxnId="{A0A50A90-215E-4193-A444-B728BD98BDE1}">
      <dgm:prSet/>
      <dgm:spPr/>
      <dgm:t>
        <a:bodyPr/>
        <a:lstStyle/>
        <a:p>
          <a:pPr rtl="1"/>
          <a:endParaRPr lang="he-IL"/>
        </a:p>
      </dgm:t>
    </dgm:pt>
    <dgm:pt modelId="{5706D452-9904-4F18-BB5D-CAC8033C7FCC}">
      <dgm:prSet phldrT="[טקסט]"/>
      <dgm:spPr/>
      <dgm:t>
        <a:bodyPr/>
        <a:lstStyle/>
        <a:p>
          <a:pPr rtl="1"/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כניסות:</a:t>
          </a:r>
          <a:b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ECG, RI, PPG</a:t>
          </a:r>
          <a:endParaRPr lang="he-IL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19B994C-2402-44DA-B8B7-284031DD0235}" type="parTrans" cxnId="{818750C9-249A-4F93-8924-A9AE714CFFF7}">
      <dgm:prSet/>
      <dgm:spPr/>
      <dgm:t>
        <a:bodyPr/>
        <a:lstStyle/>
        <a:p>
          <a:pPr rtl="1"/>
          <a:endParaRPr lang="he-IL"/>
        </a:p>
      </dgm:t>
    </dgm:pt>
    <dgm:pt modelId="{8ABD1D58-0F49-4184-9912-F8468741E027}" type="sibTrans" cxnId="{818750C9-249A-4F93-8924-A9AE714CFFF7}">
      <dgm:prSet/>
      <dgm:spPr/>
      <dgm:t>
        <a:bodyPr/>
        <a:lstStyle/>
        <a:p>
          <a:pPr rtl="1"/>
          <a:endParaRPr lang="he-IL"/>
        </a:p>
      </dgm:t>
    </dgm:pt>
    <dgm:pt modelId="{8E9C7F7A-BB99-41D6-984E-7B5EC7FFE829}">
      <dgm:prSet phldrT="[טקסט]"/>
      <dgm:spPr>
        <a:solidFill>
          <a:schemeClr val="tx2">
            <a:lumMod val="75000"/>
          </a:schemeClr>
        </a:solidFill>
      </dgm:spPr>
      <dgm:t>
        <a:bodyPr/>
        <a:lstStyle/>
        <a:p>
          <a:pPr rtl="1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RLC</a:t>
          </a:r>
          <a:endParaRPr lang="he-IL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FC7359-0049-4B7F-9C9F-AFA2C461B721}" type="parTrans" cxnId="{5303140C-72A3-4397-AAE4-483F3B661A09}">
      <dgm:prSet/>
      <dgm:spPr/>
      <dgm:t>
        <a:bodyPr/>
        <a:lstStyle/>
        <a:p>
          <a:pPr rtl="1"/>
          <a:endParaRPr lang="he-IL"/>
        </a:p>
      </dgm:t>
    </dgm:pt>
    <dgm:pt modelId="{74C08DFA-B0D2-4E4C-AE7F-B6FB154CF990}" type="sibTrans" cxnId="{5303140C-72A3-4397-AAE4-483F3B661A09}">
      <dgm:prSet/>
      <dgm:spPr/>
      <dgm:t>
        <a:bodyPr/>
        <a:lstStyle/>
        <a:p>
          <a:pPr rtl="1"/>
          <a:endParaRPr lang="he-IL"/>
        </a:p>
      </dgm:t>
    </dgm:pt>
    <dgm:pt modelId="{B38757ED-2644-4FD9-B8E0-46ECC7593B64}">
      <dgm:prSet phldrT="[טקסט]"/>
      <dgm:spPr/>
      <dgm:t>
        <a:bodyPr/>
        <a:lstStyle/>
        <a:p>
          <a:pPr rtl="1"/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ערכי 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</a:t>
          </a:r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,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</a:t>
          </a:r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 זהים</a:t>
          </a:r>
        </a:p>
      </dgm:t>
    </dgm:pt>
    <dgm:pt modelId="{897C4F75-20E2-41C2-A479-2BC1B70B28C4}" type="parTrans" cxnId="{A8398B3A-852A-47D1-A22C-E840402E1B0D}">
      <dgm:prSet/>
      <dgm:spPr/>
      <dgm:t>
        <a:bodyPr/>
        <a:lstStyle/>
        <a:p>
          <a:pPr rtl="1"/>
          <a:endParaRPr lang="he-IL"/>
        </a:p>
      </dgm:t>
    </dgm:pt>
    <dgm:pt modelId="{9557FECC-8C7A-4B95-99D6-A48959843DE7}" type="sibTrans" cxnId="{A8398B3A-852A-47D1-A22C-E840402E1B0D}">
      <dgm:prSet/>
      <dgm:spPr/>
      <dgm:t>
        <a:bodyPr/>
        <a:lstStyle/>
        <a:p>
          <a:pPr rtl="1"/>
          <a:endParaRPr lang="he-IL"/>
        </a:p>
      </dgm:t>
    </dgm:pt>
    <dgm:pt modelId="{3FBA04CD-083B-42C1-9E9A-A98EFAB78DEC}">
      <dgm:prSet phldrT="[טקסט]"/>
      <dgm:spPr/>
      <dgm:t>
        <a:bodyPr/>
        <a:lstStyle/>
        <a:p>
          <a:pPr rtl="1"/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כניסות: </a:t>
          </a:r>
          <a:b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מתח המקור, מתח הנגד, זרם הסליל</a:t>
          </a:r>
        </a:p>
      </dgm:t>
    </dgm:pt>
    <dgm:pt modelId="{A030C61C-F7B0-4672-8ABD-CADA7D06269F}" type="parTrans" cxnId="{FB0038A1-9702-4976-958F-877B7F9CA6AD}">
      <dgm:prSet/>
      <dgm:spPr/>
      <dgm:t>
        <a:bodyPr/>
        <a:lstStyle/>
        <a:p>
          <a:pPr rtl="1"/>
          <a:endParaRPr lang="he-IL"/>
        </a:p>
      </dgm:t>
    </dgm:pt>
    <dgm:pt modelId="{DD57360F-ABA2-4782-86E3-660AF2266303}" type="sibTrans" cxnId="{FB0038A1-9702-4976-958F-877B7F9CA6AD}">
      <dgm:prSet/>
      <dgm:spPr/>
      <dgm:t>
        <a:bodyPr/>
        <a:lstStyle/>
        <a:p>
          <a:pPr rtl="1"/>
          <a:endParaRPr lang="he-IL"/>
        </a:p>
      </dgm:t>
    </dgm:pt>
    <dgm:pt modelId="{78B581D0-5DB0-41D4-BFA7-C445CFDEF1B2}">
      <dgm:prSet phldrT="[טקסט]"/>
      <dgm:spPr/>
      <dgm:t>
        <a:bodyPr/>
        <a:lstStyle/>
        <a:p>
          <a:pPr rtl="1"/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מוצא:</a:t>
          </a:r>
          <a:b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BP</a:t>
          </a:r>
          <a:endParaRPr lang="he-IL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6717AC9-D9AA-417C-A6EB-085A8DA4EBEC}" type="parTrans" cxnId="{624C7637-9701-4C8B-9F33-131A204FFAF4}">
      <dgm:prSet/>
      <dgm:spPr/>
      <dgm:t>
        <a:bodyPr/>
        <a:lstStyle/>
        <a:p>
          <a:pPr rtl="1"/>
          <a:endParaRPr lang="he-IL"/>
        </a:p>
      </dgm:t>
    </dgm:pt>
    <dgm:pt modelId="{E8A54976-63DF-4488-B917-B78B3D8ECD21}" type="sibTrans" cxnId="{624C7637-9701-4C8B-9F33-131A204FFAF4}">
      <dgm:prSet/>
      <dgm:spPr/>
      <dgm:t>
        <a:bodyPr/>
        <a:lstStyle/>
        <a:p>
          <a:pPr rtl="1"/>
          <a:endParaRPr lang="he-IL"/>
        </a:p>
      </dgm:t>
    </dgm:pt>
    <dgm:pt modelId="{72FABADC-78BC-402C-BE02-8FAB095C26F0}">
      <dgm:prSet phldrT="[טקסט]"/>
      <dgm:spPr/>
      <dgm:t>
        <a:bodyPr/>
        <a:lstStyle/>
        <a:p>
          <a:pPr rtl="1"/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מוצא:</a:t>
          </a:r>
          <a:b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dirty="0">
              <a:latin typeface="Calibri" panose="020F0502020204030204" pitchFamily="34" charset="0"/>
              <a:cs typeface="Calibri" panose="020F0502020204030204" pitchFamily="34" charset="0"/>
            </a:rPr>
            <a:t>המטען על הקבל</a:t>
          </a:r>
        </a:p>
      </dgm:t>
    </dgm:pt>
    <dgm:pt modelId="{9E983138-7495-49F0-8DFC-F9BB9E23C197}" type="parTrans" cxnId="{083AABDD-408D-432A-9C2A-B08AD5319CA7}">
      <dgm:prSet/>
      <dgm:spPr/>
      <dgm:t>
        <a:bodyPr/>
        <a:lstStyle/>
        <a:p>
          <a:pPr rtl="1"/>
          <a:endParaRPr lang="he-IL"/>
        </a:p>
      </dgm:t>
    </dgm:pt>
    <dgm:pt modelId="{68A5A3C4-C548-481C-9B28-0AF499D38B7E}" type="sibTrans" cxnId="{083AABDD-408D-432A-9C2A-B08AD5319CA7}">
      <dgm:prSet/>
      <dgm:spPr/>
      <dgm:t>
        <a:bodyPr/>
        <a:lstStyle/>
        <a:p>
          <a:pPr rtl="1"/>
          <a:endParaRPr lang="he-IL"/>
        </a:p>
      </dgm:t>
    </dgm:pt>
    <dgm:pt modelId="{362D8210-F090-45EF-A557-D0458DD887EA}">
      <dgm:prSet phldrT="[טקסט]"/>
      <dgm:spPr/>
      <dgm:t>
        <a:bodyPr/>
        <a:lstStyle/>
        <a:p>
          <a:pPr rtl="1"/>
          <a:r>
            <a:rPr lang="he-IL">
              <a:latin typeface="Calibri" panose="020F0502020204030204" pitchFamily="34" charset="0"/>
              <a:cs typeface="Calibri" panose="020F0502020204030204" pitchFamily="34" charset="0"/>
            </a:rPr>
            <a:t>ערכי </a:t>
          </a:r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L</a:t>
          </a:r>
          <a:r>
            <a:rPr lang="he-IL">
              <a:latin typeface="Calibri" panose="020F0502020204030204" pitchFamily="34" charset="0"/>
              <a:cs typeface="Calibri" panose="020F0502020204030204" pitchFamily="34" charset="0"/>
            </a:rPr>
            <a:t>,</a:t>
          </a:r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C</a:t>
          </a:r>
          <a:r>
            <a:rPr lang="he-IL">
              <a:latin typeface="Calibri" panose="020F0502020204030204" pitchFamily="34" charset="0"/>
              <a:cs typeface="Calibri" panose="020F0502020204030204" pitchFamily="34" charset="0"/>
            </a:rPr>
            <a:t> שונים</a:t>
          </a:r>
          <a:endParaRPr lang="he-IL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89759F-E068-4F23-A874-C5B0EBF67103}" type="parTrans" cxnId="{2E91B711-FB10-43F3-81E7-1CF3F7BC1170}">
      <dgm:prSet/>
      <dgm:spPr/>
      <dgm:t>
        <a:bodyPr/>
        <a:lstStyle/>
        <a:p>
          <a:pPr rtl="1"/>
          <a:endParaRPr lang="he-IL"/>
        </a:p>
      </dgm:t>
    </dgm:pt>
    <dgm:pt modelId="{98B4E30B-CE09-45C7-9390-3D14D3EC8D10}" type="sibTrans" cxnId="{2E91B711-FB10-43F3-81E7-1CF3F7BC1170}">
      <dgm:prSet/>
      <dgm:spPr/>
      <dgm:t>
        <a:bodyPr/>
        <a:lstStyle/>
        <a:p>
          <a:pPr rtl="1"/>
          <a:endParaRPr lang="he-IL"/>
        </a:p>
      </dgm:t>
    </dgm:pt>
    <dgm:pt modelId="{B3884612-52FB-49BF-A286-3896E7988E04}">
      <dgm:prSet phldrT="[טקסט]"/>
      <dgm:spPr/>
      <dgm:t>
        <a:bodyPr/>
        <a:lstStyle/>
        <a:p>
          <a:pPr rtl="1"/>
          <a:r>
            <a:rPr lang="he-IL">
              <a:latin typeface="Calibri" panose="020F0502020204030204" pitchFamily="34" charset="0"/>
              <a:cs typeface="Calibri" panose="020F0502020204030204" pitchFamily="34" charset="0"/>
            </a:rPr>
            <a:t>מטופלים שונים</a:t>
          </a:r>
          <a:endParaRPr lang="he-IL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EE593F-24EA-4683-980C-DEA5C667AFEE}" type="parTrans" cxnId="{E2A64299-AF3B-4BD3-8382-CA39E5F481D0}">
      <dgm:prSet/>
      <dgm:spPr/>
      <dgm:t>
        <a:bodyPr/>
        <a:lstStyle/>
        <a:p>
          <a:pPr rtl="1"/>
          <a:endParaRPr lang="he-IL"/>
        </a:p>
      </dgm:t>
    </dgm:pt>
    <dgm:pt modelId="{142A88F9-4F88-432B-8658-2042417FFBCF}" type="sibTrans" cxnId="{E2A64299-AF3B-4BD3-8382-CA39E5F481D0}">
      <dgm:prSet/>
      <dgm:spPr/>
      <dgm:t>
        <a:bodyPr/>
        <a:lstStyle/>
        <a:p>
          <a:pPr rtl="1"/>
          <a:endParaRPr lang="he-IL"/>
        </a:p>
      </dgm:t>
    </dgm:pt>
    <dgm:pt modelId="{FB0D8B05-ABB9-4F3D-A428-53637A9A7418}" type="pres">
      <dgm:prSet presAssocID="{D8C40C7A-7C3B-4EFD-B99D-C22EBDF49AD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98DCFC-BB47-42AE-8548-6BE946822BB6}" type="pres">
      <dgm:prSet presAssocID="{CBAE072A-F156-4DC6-9A2E-6D3B6B98BCB8}" presName="root" presStyleCnt="0"/>
      <dgm:spPr/>
    </dgm:pt>
    <dgm:pt modelId="{440C9DAD-332B-4E28-87FF-1CF6C8F6C8AA}" type="pres">
      <dgm:prSet presAssocID="{CBAE072A-F156-4DC6-9A2E-6D3B6B98BCB8}" presName="rootComposite" presStyleCnt="0"/>
      <dgm:spPr/>
    </dgm:pt>
    <dgm:pt modelId="{FC44C3A8-05B0-4AE9-89AD-4B3EA09EC294}" type="pres">
      <dgm:prSet presAssocID="{CBAE072A-F156-4DC6-9A2E-6D3B6B98BCB8}" presName="rootText" presStyleLbl="node1" presStyleIdx="0" presStyleCnt="2"/>
      <dgm:spPr/>
    </dgm:pt>
    <dgm:pt modelId="{A04B5148-DE50-4945-84A3-6A8184435E82}" type="pres">
      <dgm:prSet presAssocID="{CBAE072A-F156-4DC6-9A2E-6D3B6B98BCB8}" presName="rootConnector" presStyleLbl="node1" presStyleIdx="0" presStyleCnt="2"/>
      <dgm:spPr/>
    </dgm:pt>
    <dgm:pt modelId="{753BA04A-E3A5-4498-B75B-0116F2C6CD0D}" type="pres">
      <dgm:prSet presAssocID="{CBAE072A-F156-4DC6-9A2E-6D3B6B98BCB8}" presName="childShape" presStyleCnt="0"/>
      <dgm:spPr/>
    </dgm:pt>
    <dgm:pt modelId="{2E34B820-E3DE-4D11-8055-B500AC59CD51}" type="pres">
      <dgm:prSet presAssocID="{8C0156B9-F287-4A01-8FBA-1032FDF08A7C}" presName="Name13" presStyleLbl="parChTrans1D2" presStyleIdx="0" presStyleCnt="8"/>
      <dgm:spPr/>
    </dgm:pt>
    <dgm:pt modelId="{A16F8AD7-EE22-4E8D-B134-868270CF8DAB}" type="pres">
      <dgm:prSet presAssocID="{3931EAB0-CF4A-4B26-8AC1-39F2FDAA49AB}" presName="childText" presStyleLbl="bgAcc1" presStyleIdx="0" presStyleCnt="8">
        <dgm:presLayoutVars>
          <dgm:bulletEnabled val="1"/>
        </dgm:presLayoutVars>
      </dgm:prSet>
      <dgm:spPr/>
    </dgm:pt>
    <dgm:pt modelId="{C13164ED-4D0F-4CC6-9D49-796B2C644E07}" type="pres">
      <dgm:prSet presAssocID="{56EE593F-24EA-4683-980C-DEA5C667AFEE}" presName="Name13" presStyleLbl="parChTrans1D2" presStyleIdx="1" presStyleCnt="8"/>
      <dgm:spPr/>
    </dgm:pt>
    <dgm:pt modelId="{ED96B130-6632-4DD2-9A63-57CA067F96E9}" type="pres">
      <dgm:prSet presAssocID="{B3884612-52FB-49BF-A286-3896E7988E04}" presName="childText" presStyleLbl="bgAcc1" presStyleIdx="1" presStyleCnt="8">
        <dgm:presLayoutVars>
          <dgm:bulletEnabled val="1"/>
        </dgm:presLayoutVars>
      </dgm:prSet>
      <dgm:spPr/>
    </dgm:pt>
    <dgm:pt modelId="{126C4B23-0BCD-4AE2-BABA-1938D542962F}" type="pres">
      <dgm:prSet presAssocID="{619B994C-2402-44DA-B8B7-284031DD0235}" presName="Name13" presStyleLbl="parChTrans1D2" presStyleIdx="2" presStyleCnt="8"/>
      <dgm:spPr/>
    </dgm:pt>
    <dgm:pt modelId="{8CF3A905-0C57-43E7-92A7-FD09D40CFB22}" type="pres">
      <dgm:prSet presAssocID="{5706D452-9904-4F18-BB5D-CAC8033C7FCC}" presName="childText" presStyleLbl="bgAcc1" presStyleIdx="2" presStyleCnt="8">
        <dgm:presLayoutVars>
          <dgm:bulletEnabled val="1"/>
        </dgm:presLayoutVars>
      </dgm:prSet>
      <dgm:spPr/>
    </dgm:pt>
    <dgm:pt modelId="{A5C4C7C3-3DA9-4A6E-BDF0-6D8D404D5B40}" type="pres">
      <dgm:prSet presAssocID="{06717AC9-D9AA-417C-A6EB-085A8DA4EBEC}" presName="Name13" presStyleLbl="parChTrans1D2" presStyleIdx="3" presStyleCnt="8"/>
      <dgm:spPr/>
    </dgm:pt>
    <dgm:pt modelId="{5CABD509-7E36-47BE-8976-0BD28D04642D}" type="pres">
      <dgm:prSet presAssocID="{78B581D0-5DB0-41D4-BFA7-C445CFDEF1B2}" presName="childText" presStyleLbl="bgAcc1" presStyleIdx="3" presStyleCnt="8">
        <dgm:presLayoutVars>
          <dgm:bulletEnabled val="1"/>
        </dgm:presLayoutVars>
      </dgm:prSet>
      <dgm:spPr/>
    </dgm:pt>
    <dgm:pt modelId="{D9EBF292-6E7D-4362-AD1E-208881A053CA}" type="pres">
      <dgm:prSet presAssocID="{8E9C7F7A-BB99-41D6-984E-7B5EC7FFE829}" presName="root" presStyleCnt="0"/>
      <dgm:spPr/>
    </dgm:pt>
    <dgm:pt modelId="{E15AC811-7F42-41A0-A33B-F17239320879}" type="pres">
      <dgm:prSet presAssocID="{8E9C7F7A-BB99-41D6-984E-7B5EC7FFE829}" presName="rootComposite" presStyleCnt="0"/>
      <dgm:spPr/>
    </dgm:pt>
    <dgm:pt modelId="{F48182A2-09F3-4328-B364-30A10F0C17BD}" type="pres">
      <dgm:prSet presAssocID="{8E9C7F7A-BB99-41D6-984E-7B5EC7FFE829}" presName="rootText" presStyleLbl="node1" presStyleIdx="1" presStyleCnt="2" custLinFactNeighborX="-12435"/>
      <dgm:spPr/>
    </dgm:pt>
    <dgm:pt modelId="{3DC48A15-7F4B-42D2-8CDF-D1F005748D50}" type="pres">
      <dgm:prSet presAssocID="{8E9C7F7A-BB99-41D6-984E-7B5EC7FFE829}" presName="rootConnector" presStyleLbl="node1" presStyleIdx="1" presStyleCnt="2"/>
      <dgm:spPr/>
    </dgm:pt>
    <dgm:pt modelId="{C281F5BF-EFA2-4D36-9C31-A741B798D0A2}" type="pres">
      <dgm:prSet presAssocID="{8E9C7F7A-BB99-41D6-984E-7B5EC7FFE829}" presName="childShape" presStyleCnt="0"/>
      <dgm:spPr/>
    </dgm:pt>
    <dgm:pt modelId="{DB95C1B8-6C5E-4E4F-BB32-1D25303C489A}" type="pres">
      <dgm:prSet presAssocID="{897C4F75-20E2-41C2-A479-2BC1B70B28C4}" presName="Name13" presStyleLbl="parChTrans1D2" presStyleIdx="4" presStyleCnt="8"/>
      <dgm:spPr/>
    </dgm:pt>
    <dgm:pt modelId="{C12FF44E-1348-4847-BB79-49F58E101C64}" type="pres">
      <dgm:prSet presAssocID="{B38757ED-2644-4FD9-B8E0-46ECC7593B64}" presName="childText" presStyleLbl="bgAcc1" presStyleIdx="4" presStyleCnt="8" custLinFactNeighborX="-15540">
        <dgm:presLayoutVars>
          <dgm:bulletEnabled val="1"/>
        </dgm:presLayoutVars>
      </dgm:prSet>
      <dgm:spPr/>
    </dgm:pt>
    <dgm:pt modelId="{EA182056-1DD9-41CA-B51E-6239264B2A1A}" type="pres">
      <dgm:prSet presAssocID="{7589759F-E068-4F23-A874-C5B0EBF67103}" presName="Name13" presStyleLbl="parChTrans1D2" presStyleIdx="5" presStyleCnt="8"/>
      <dgm:spPr/>
    </dgm:pt>
    <dgm:pt modelId="{C42F5302-5971-47B9-BC8C-0A02F101ACC6}" type="pres">
      <dgm:prSet presAssocID="{362D8210-F090-45EF-A557-D0458DD887EA}" presName="childText" presStyleLbl="bgAcc1" presStyleIdx="5" presStyleCnt="8" custLinFactNeighborX="-15540">
        <dgm:presLayoutVars>
          <dgm:bulletEnabled val="1"/>
        </dgm:presLayoutVars>
      </dgm:prSet>
      <dgm:spPr/>
    </dgm:pt>
    <dgm:pt modelId="{2D922051-3FB0-4518-895A-1276B6CC15C5}" type="pres">
      <dgm:prSet presAssocID="{A030C61C-F7B0-4672-8ABD-CADA7D06269F}" presName="Name13" presStyleLbl="parChTrans1D2" presStyleIdx="6" presStyleCnt="8"/>
      <dgm:spPr/>
    </dgm:pt>
    <dgm:pt modelId="{E6EBD5DA-53A8-413C-A76A-83563642F521}" type="pres">
      <dgm:prSet presAssocID="{3FBA04CD-083B-42C1-9E9A-A98EFAB78DEC}" presName="childText" presStyleLbl="bgAcc1" presStyleIdx="6" presStyleCnt="8" custLinFactNeighborX="-15540">
        <dgm:presLayoutVars>
          <dgm:bulletEnabled val="1"/>
        </dgm:presLayoutVars>
      </dgm:prSet>
      <dgm:spPr/>
    </dgm:pt>
    <dgm:pt modelId="{C12F4708-BA07-4DE6-8DE5-BD90201424BB}" type="pres">
      <dgm:prSet presAssocID="{9E983138-7495-49F0-8DFC-F9BB9E23C197}" presName="Name13" presStyleLbl="parChTrans1D2" presStyleIdx="7" presStyleCnt="8"/>
      <dgm:spPr/>
    </dgm:pt>
    <dgm:pt modelId="{A06FEC93-600A-4D56-9298-E40B40D4EC0B}" type="pres">
      <dgm:prSet presAssocID="{72FABADC-78BC-402C-BE02-8FAB095C26F0}" presName="childText" presStyleLbl="bgAcc1" presStyleIdx="7" presStyleCnt="8" custLinFactNeighborX="-15540">
        <dgm:presLayoutVars>
          <dgm:bulletEnabled val="1"/>
        </dgm:presLayoutVars>
      </dgm:prSet>
      <dgm:spPr/>
    </dgm:pt>
  </dgm:ptLst>
  <dgm:cxnLst>
    <dgm:cxn modelId="{D0663505-3544-4C3D-86E2-7CC8ECEAEED1}" type="presOf" srcId="{8E9C7F7A-BB99-41D6-984E-7B5EC7FFE829}" destId="{3DC48A15-7F4B-42D2-8CDF-D1F005748D50}" srcOrd="1" destOrd="0" presId="urn:microsoft.com/office/officeart/2005/8/layout/hierarchy3"/>
    <dgm:cxn modelId="{5303140C-72A3-4397-AAE4-483F3B661A09}" srcId="{D8C40C7A-7C3B-4EFD-B99D-C22EBDF49ADE}" destId="{8E9C7F7A-BB99-41D6-984E-7B5EC7FFE829}" srcOrd="1" destOrd="0" parTransId="{FAFC7359-0049-4B7F-9C9F-AFA2C461B721}" sibTransId="{74C08DFA-B0D2-4E4C-AE7F-B6FB154CF990}"/>
    <dgm:cxn modelId="{0479D710-3A0A-4ADB-AF95-2CC6E5E5C36E}" type="presOf" srcId="{5706D452-9904-4F18-BB5D-CAC8033C7FCC}" destId="{8CF3A905-0C57-43E7-92A7-FD09D40CFB22}" srcOrd="0" destOrd="0" presId="urn:microsoft.com/office/officeart/2005/8/layout/hierarchy3"/>
    <dgm:cxn modelId="{2E91B711-FB10-43F3-81E7-1CF3F7BC1170}" srcId="{8E9C7F7A-BB99-41D6-984E-7B5EC7FFE829}" destId="{362D8210-F090-45EF-A557-D0458DD887EA}" srcOrd="1" destOrd="0" parTransId="{7589759F-E068-4F23-A874-C5B0EBF67103}" sibTransId="{98B4E30B-CE09-45C7-9390-3D14D3EC8D10}"/>
    <dgm:cxn modelId="{35C48A1B-63EB-451C-9F1B-50C8E034BE29}" type="presOf" srcId="{B3884612-52FB-49BF-A286-3896E7988E04}" destId="{ED96B130-6632-4DD2-9A63-57CA067F96E9}" srcOrd="0" destOrd="0" presId="urn:microsoft.com/office/officeart/2005/8/layout/hierarchy3"/>
    <dgm:cxn modelId="{624C7637-9701-4C8B-9F33-131A204FFAF4}" srcId="{CBAE072A-F156-4DC6-9A2E-6D3B6B98BCB8}" destId="{78B581D0-5DB0-41D4-BFA7-C445CFDEF1B2}" srcOrd="3" destOrd="0" parTransId="{06717AC9-D9AA-417C-A6EB-085A8DA4EBEC}" sibTransId="{E8A54976-63DF-4488-B917-B78B3D8ECD21}"/>
    <dgm:cxn modelId="{C879D338-BF50-482A-A516-6CC353172E82}" type="presOf" srcId="{3931EAB0-CF4A-4B26-8AC1-39F2FDAA49AB}" destId="{A16F8AD7-EE22-4E8D-B134-868270CF8DAB}" srcOrd="0" destOrd="0" presId="urn:microsoft.com/office/officeart/2005/8/layout/hierarchy3"/>
    <dgm:cxn modelId="{A8398B3A-852A-47D1-A22C-E840402E1B0D}" srcId="{8E9C7F7A-BB99-41D6-984E-7B5EC7FFE829}" destId="{B38757ED-2644-4FD9-B8E0-46ECC7593B64}" srcOrd="0" destOrd="0" parTransId="{897C4F75-20E2-41C2-A479-2BC1B70B28C4}" sibTransId="{9557FECC-8C7A-4B95-99D6-A48959843DE7}"/>
    <dgm:cxn modelId="{9608143B-1A93-4429-9F6E-D2B8BF91A59A}" type="presOf" srcId="{CBAE072A-F156-4DC6-9A2E-6D3B6B98BCB8}" destId="{FC44C3A8-05B0-4AE9-89AD-4B3EA09EC294}" srcOrd="0" destOrd="0" presId="urn:microsoft.com/office/officeart/2005/8/layout/hierarchy3"/>
    <dgm:cxn modelId="{CD4AD43C-165D-43A5-9B50-4A6AEC1DD233}" type="presOf" srcId="{A030C61C-F7B0-4672-8ABD-CADA7D06269F}" destId="{2D922051-3FB0-4518-895A-1276B6CC15C5}" srcOrd="0" destOrd="0" presId="urn:microsoft.com/office/officeart/2005/8/layout/hierarchy3"/>
    <dgm:cxn modelId="{B599F06A-9655-4F9C-803B-0C62B3C77838}" type="presOf" srcId="{78B581D0-5DB0-41D4-BFA7-C445CFDEF1B2}" destId="{5CABD509-7E36-47BE-8976-0BD28D04642D}" srcOrd="0" destOrd="0" presId="urn:microsoft.com/office/officeart/2005/8/layout/hierarchy3"/>
    <dgm:cxn modelId="{7434C66E-574D-408E-9B4B-FF56CFA1A53C}" type="presOf" srcId="{8C0156B9-F287-4A01-8FBA-1032FDF08A7C}" destId="{2E34B820-E3DE-4D11-8055-B500AC59CD51}" srcOrd="0" destOrd="0" presId="urn:microsoft.com/office/officeart/2005/8/layout/hierarchy3"/>
    <dgm:cxn modelId="{A3E2A185-3C5B-4366-BFF3-821ECF3AF2E7}" type="presOf" srcId="{3FBA04CD-083B-42C1-9E9A-A98EFAB78DEC}" destId="{E6EBD5DA-53A8-413C-A76A-83563642F521}" srcOrd="0" destOrd="0" presId="urn:microsoft.com/office/officeart/2005/8/layout/hierarchy3"/>
    <dgm:cxn modelId="{6F4A1B86-2B35-48C8-8F31-46C017A14785}" srcId="{D8C40C7A-7C3B-4EFD-B99D-C22EBDF49ADE}" destId="{CBAE072A-F156-4DC6-9A2E-6D3B6B98BCB8}" srcOrd="0" destOrd="0" parTransId="{01A4960F-944E-4C83-947E-46A0C6608041}" sibTransId="{AF2470CA-9D33-46A7-8A2C-B65772D92AA0}"/>
    <dgm:cxn modelId="{A0A50A90-215E-4193-A444-B728BD98BDE1}" srcId="{CBAE072A-F156-4DC6-9A2E-6D3B6B98BCB8}" destId="{3931EAB0-CF4A-4B26-8AC1-39F2FDAA49AB}" srcOrd="0" destOrd="0" parTransId="{8C0156B9-F287-4A01-8FBA-1032FDF08A7C}" sibTransId="{33FE7755-D552-4F0B-83AF-32268670BA0D}"/>
    <dgm:cxn modelId="{AEA30B91-FED6-408F-8FD2-A48B4B277DB7}" type="presOf" srcId="{897C4F75-20E2-41C2-A479-2BC1B70B28C4}" destId="{DB95C1B8-6C5E-4E4F-BB32-1D25303C489A}" srcOrd="0" destOrd="0" presId="urn:microsoft.com/office/officeart/2005/8/layout/hierarchy3"/>
    <dgm:cxn modelId="{E2A64299-AF3B-4BD3-8382-CA39E5F481D0}" srcId="{CBAE072A-F156-4DC6-9A2E-6D3B6B98BCB8}" destId="{B3884612-52FB-49BF-A286-3896E7988E04}" srcOrd="1" destOrd="0" parTransId="{56EE593F-24EA-4683-980C-DEA5C667AFEE}" sibTransId="{142A88F9-4F88-432B-8658-2042417FFBCF}"/>
    <dgm:cxn modelId="{49936A99-68BC-4B92-BDF2-CE594343C32D}" type="presOf" srcId="{7589759F-E068-4F23-A874-C5B0EBF67103}" destId="{EA182056-1DD9-41CA-B51E-6239264B2A1A}" srcOrd="0" destOrd="0" presId="urn:microsoft.com/office/officeart/2005/8/layout/hierarchy3"/>
    <dgm:cxn modelId="{DE385C9D-0EC6-4EFF-BD17-5C5319A354A3}" type="presOf" srcId="{362D8210-F090-45EF-A557-D0458DD887EA}" destId="{C42F5302-5971-47B9-BC8C-0A02F101ACC6}" srcOrd="0" destOrd="0" presId="urn:microsoft.com/office/officeart/2005/8/layout/hierarchy3"/>
    <dgm:cxn modelId="{133AD49E-18D3-48CB-9670-F8ABFA1A69DA}" type="presOf" srcId="{D8C40C7A-7C3B-4EFD-B99D-C22EBDF49ADE}" destId="{FB0D8B05-ABB9-4F3D-A428-53637A9A7418}" srcOrd="0" destOrd="0" presId="urn:microsoft.com/office/officeart/2005/8/layout/hierarchy3"/>
    <dgm:cxn modelId="{FB0038A1-9702-4976-958F-877B7F9CA6AD}" srcId="{8E9C7F7A-BB99-41D6-984E-7B5EC7FFE829}" destId="{3FBA04CD-083B-42C1-9E9A-A98EFAB78DEC}" srcOrd="2" destOrd="0" parTransId="{A030C61C-F7B0-4672-8ABD-CADA7D06269F}" sibTransId="{DD57360F-ABA2-4782-86E3-660AF2266303}"/>
    <dgm:cxn modelId="{D399EEA3-FC39-497E-BD20-66C3F2D4CE7D}" type="presOf" srcId="{72FABADC-78BC-402C-BE02-8FAB095C26F0}" destId="{A06FEC93-600A-4D56-9298-E40B40D4EC0B}" srcOrd="0" destOrd="0" presId="urn:microsoft.com/office/officeart/2005/8/layout/hierarchy3"/>
    <dgm:cxn modelId="{542381BD-6447-417F-B72B-8697C3EEED7E}" type="presOf" srcId="{8E9C7F7A-BB99-41D6-984E-7B5EC7FFE829}" destId="{F48182A2-09F3-4328-B364-30A10F0C17BD}" srcOrd="0" destOrd="0" presId="urn:microsoft.com/office/officeart/2005/8/layout/hierarchy3"/>
    <dgm:cxn modelId="{6311DABE-0244-49B8-9D90-64FFB3176D6C}" type="presOf" srcId="{06717AC9-D9AA-417C-A6EB-085A8DA4EBEC}" destId="{A5C4C7C3-3DA9-4A6E-BDF0-6D8D404D5B40}" srcOrd="0" destOrd="0" presId="urn:microsoft.com/office/officeart/2005/8/layout/hierarchy3"/>
    <dgm:cxn modelId="{125FCAC1-20E3-4B02-A81E-5FCEB018BBE1}" type="presOf" srcId="{B38757ED-2644-4FD9-B8E0-46ECC7593B64}" destId="{C12FF44E-1348-4847-BB79-49F58E101C64}" srcOrd="0" destOrd="0" presId="urn:microsoft.com/office/officeart/2005/8/layout/hierarchy3"/>
    <dgm:cxn modelId="{3D1B32C7-11B2-44A3-8829-D7DF9E27E9E2}" type="presOf" srcId="{56EE593F-24EA-4683-980C-DEA5C667AFEE}" destId="{C13164ED-4D0F-4CC6-9D49-796B2C644E07}" srcOrd="0" destOrd="0" presId="urn:microsoft.com/office/officeart/2005/8/layout/hierarchy3"/>
    <dgm:cxn modelId="{818750C9-249A-4F93-8924-A9AE714CFFF7}" srcId="{CBAE072A-F156-4DC6-9A2E-6D3B6B98BCB8}" destId="{5706D452-9904-4F18-BB5D-CAC8033C7FCC}" srcOrd="2" destOrd="0" parTransId="{619B994C-2402-44DA-B8B7-284031DD0235}" sibTransId="{8ABD1D58-0F49-4184-9912-F8468741E027}"/>
    <dgm:cxn modelId="{C14D88CE-BFB1-4E7E-A900-EB30D16945E6}" type="presOf" srcId="{9E983138-7495-49F0-8DFC-F9BB9E23C197}" destId="{C12F4708-BA07-4DE6-8DE5-BD90201424BB}" srcOrd="0" destOrd="0" presId="urn:microsoft.com/office/officeart/2005/8/layout/hierarchy3"/>
    <dgm:cxn modelId="{D76240D9-0231-40DE-9C63-52B6747F978C}" type="presOf" srcId="{CBAE072A-F156-4DC6-9A2E-6D3B6B98BCB8}" destId="{A04B5148-DE50-4945-84A3-6A8184435E82}" srcOrd="1" destOrd="0" presId="urn:microsoft.com/office/officeart/2005/8/layout/hierarchy3"/>
    <dgm:cxn modelId="{083AABDD-408D-432A-9C2A-B08AD5319CA7}" srcId="{8E9C7F7A-BB99-41D6-984E-7B5EC7FFE829}" destId="{72FABADC-78BC-402C-BE02-8FAB095C26F0}" srcOrd="3" destOrd="0" parTransId="{9E983138-7495-49F0-8DFC-F9BB9E23C197}" sibTransId="{68A5A3C4-C548-481C-9B28-0AF499D38B7E}"/>
    <dgm:cxn modelId="{D5509FDF-0813-40BE-8140-E98E24CB4CA6}" type="presOf" srcId="{619B994C-2402-44DA-B8B7-284031DD0235}" destId="{126C4B23-0BCD-4AE2-BABA-1938D542962F}" srcOrd="0" destOrd="0" presId="urn:microsoft.com/office/officeart/2005/8/layout/hierarchy3"/>
    <dgm:cxn modelId="{2338B7E5-7E80-46DA-B76F-83F1F6B98512}" type="presParOf" srcId="{FB0D8B05-ABB9-4F3D-A428-53637A9A7418}" destId="{4A98DCFC-BB47-42AE-8548-6BE946822BB6}" srcOrd="0" destOrd="0" presId="urn:microsoft.com/office/officeart/2005/8/layout/hierarchy3"/>
    <dgm:cxn modelId="{79081FB4-CBF9-49B4-98F0-957852916618}" type="presParOf" srcId="{4A98DCFC-BB47-42AE-8548-6BE946822BB6}" destId="{440C9DAD-332B-4E28-87FF-1CF6C8F6C8AA}" srcOrd="0" destOrd="0" presId="urn:microsoft.com/office/officeart/2005/8/layout/hierarchy3"/>
    <dgm:cxn modelId="{F3B93C4C-5369-49FD-901C-2FD8EF3DEB2D}" type="presParOf" srcId="{440C9DAD-332B-4E28-87FF-1CF6C8F6C8AA}" destId="{FC44C3A8-05B0-4AE9-89AD-4B3EA09EC294}" srcOrd="0" destOrd="0" presId="urn:microsoft.com/office/officeart/2005/8/layout/hierarchy3"/>
    <dgm:cxn modelId="{8BD84F55-CEF5-4507-BB4F-72DE58A7758A}" type="presParOf" srcId="{440C9DAD-332B-4E28-87FF-1CF6C8F6C8AA}" destId="{A04B5148-DE50-4945-84A3-6A8184435E82}" srcOrd="1" destOrd="0" presId="urn:microsoft.com/office/officeart/2005/8/layout/hierarchy3"/>
    <dgm:cxn modelId="{EB9EBCED-BFDE-4AED-A06D-251C65C9ED94}" type="presParOf" srcId="{4A98DCFC-BB47-42AE-8548-6BE946822BB6}" destId="{753BA04A-E3A5-4498-B75B-0116F2C6CD0D}" srcOrd="1" destOrd="0" presId="urn:microsoft.com/office/officeart/2005/8/layout/hierarchy3"/>
    <dgm:cxn modelId="{ED6E9D46-111A-4474-B75B-DCA79715FDA5}" type="presParOf" srcId="{753BA04A-E3A5-4498-B75B-0116F2C6CD0D}" destId="{2E34B820-E3DE-4D11-8055-B500AC59CD51}" srcOrd="0" destOrd="0" presId="urn:microsoft.com/office/officeart/2005/8/layout/hierarchy3"/>
    <dgm:cxn modelId="{042DE82C-91FB-4841-A925-FBAA7218B1A2}" type="presParOf" srcId="{753BA04A-E3A5-4498-B75B-0116F2C6CD0D}" destId="{A16F8AD7-EE22-4E8D-B134-868270CF8DAB}" srcOrd="1" destOrd="0" presId="urn:microsoft.com/office/officeart/2005/8/layout/hierarchy3"/>
    <dgm:cxn modelId="{0112B0B8-CAED-43D7-A90C-88209D482AC2}" type="presParOf" srcId="{753BA04A-E3A5-4498-B75B-0116F2C6CD0D}" destId="{C13164ED-4D0F-4CC6-9D49-796B2C644E07}" srcOrd="2" destOrd="0" presId="urn:microsoft.com/office/officeart/2005/8/layout/hierarchy3"/>
    <dgm:cxn modelId="{E575F9A8-D7BF-4AF0-B886-E987C88747AE}" type="presParOf" srcId="{753BA04A-E3A5-4498-B75B-0116F2C6CD0D}" destId="{ED96B130-6632-4DD2-9A63-57CA067F96E9}" srcOrd="3" destOrd="0" presId="urn:microsoft.com/office/officeart/2005/8/layout/hierarchy3"/>
    <dgm:cxn modelId="{222FF54C-EC89-4679-BDE7-358CFECB8D25}" type="presParOf" srcId="{753BA04A-E3A5-4498-B75B-0116F2C6CD0D}" destId="{126C4B23-0BCD-4AE2-BABA-1938D542962F}" srcOrd="4" destOrd="0" presId="urn:microsoft.com/office/officeart/2005/8/layout/hierarchy3"/>
    <dgm:cxn modelId="{72EF1DF5-F36D-423D-9320-ED73851D4A6B}" type="presParOf" srcId="{753BA04A-E3A5-4498-B75B-0116F2C6CD0D}" destId="{8CF3A905-0C57-43E7-92A7-FD09D40CFB22}" srcOrd="5" destOrd="0" presId="urn:microsoft.com/office/officeart/2005/8/layout/hierarchy3"/>
    <dgm:cxn modelId="{FAF8233D-5702-4D5C-ABF6-DFD5D738FFA8}" type="presParOf" srcId="{753BA04A-E3A5-4498-B75B-0116F2C6CD0D}" destId="{A5C4C7C3-3DA9-4A6E-BDF0-6D8D404D5B40}" srcOrd="6" destOrd="0" presId="urn:microsoft.com/office/officeart/2005/8/layout/hierarchy3"/>
    <dgm:cxn modelId="{DF7C2B65-996D-46A3-81E0-AC1C54C25384}" type="presParOf" srcId="{753BA04A-E3A5-4498-B75B-0116F2C6CD0D}" destId="{5CABD509-7E36-47BE-8976-0BD28D04642D}" srcOrd="7" destOrd="0" presId="urn:microsoft.com/office/officeart/2005/8/layout/hierarchy3"/>
    <dgm:cxn modelId="{29CA408A-4A0B-4008-A55C-58B71A367042}" type="presParOf" srcId="{FB0D8B05-ABB9-4F3D-A428-53637A9A7418}" destId="{D9EBF292-6E7D-4362-AD1E-208881A053CA}" srcOrd="1" destOrd="0" presId="urn:microsoft.com/office/officeart/2005/8/layout/hierarchy3"/>
    <dgm:cxn modelId="{9532E52A-8BEF-4A71-A307-9D6F023EE8A9}" type="presParOf" srcId="{D9EBF292-6E7D-4362-AD1E-208881A053CA}" destId="{E15AC811-7F42-41A0-A33B-F17239320879}" srcOrd="0" destOrd="0" presId="urn:microsoft.com/office/officeart/2005/8/layout/hierarchy3"/>
    <dgm:cxn modelId="{B21F5685-EC68-4FEA-8115-1FFBCA2AC28E}" type="presParOf" srcId="{E15AC811-7F42-41A0-A33B-F17239320879}" destId="{F48182A2-09F3-4328-B364-30A10F0C17BD}" srcOrd="0" destOrd="0" presId="urn:microsoft.com/office/officeart/2005/8/layout/hierarchy3"/>
    <dgm:cxn modelId="{4C144AFB-84CB-432B-88F1-B37D6EAD2D31}" type="presParOf" srcId="{E15AC811-7F42-41A0-A33B-F17239320879}" destId="{3DC48A15-7F4B-42D2-8CDF-D1F005748D50}" srcOrd="1" destOrd="0" presId="urn:microsoft.com/office/officeart/2005/8/layout/hierarchy3"/>
    <dgm:cxn modelId="{FCF01B34-303D-4D88-9FA3-DD303C457A13}" type="presParOf" srcId="{D9EBF292-6E7D-4362-AD1E-208881A053CA}" destId="{C281F5BF-EFA2-4D36-9C31-A741B798D0A2}" srcOrd="1" destOrd="0" presId="urn:microsoft.com/office/officeart/2005/8/layout/hierarchy3"/>
    <dgm:cxn modelId="{976D6968-E1E7-4B7C-8063-46AE35261F18}" type="presParOf" srcId="{C281F5BF-EFA2-4D36-9C31-A741B798D0A2}" destId="{DB95C1B8-6C5E-4E4F-BB32-1D25303C489A}" srcOrd="0" destOrd="0" presId="urn:microsoft.com/office/officeart/2005/8/layout/hierarchy3"/>
    <dgm:cxn modelId="{C1C83557-B9EE-4A0F-8C6F-B6E13DC6493A}" type="presParOf" srcId="{C281F5BF-EFA2-4D36-9C31-A741B798D0A2}" destId="{C12FF44E-1348-4847-BB79-49F58E101C64}" srcOrd="1" destOrd="0" presId="urn:microsoft.com/office/officeart/2005/8/layout/hierarchy3"/>
    <dgm:cxn modelId="{2CD8DFB7-68ED-4782-889F-3A79F03016AF}" type="presParOf" srcId="{C281F5BF-EFA2-4D36-9C31-A741B798D0A2}" destId="{EA182056-1DD9-41CA-B51E-6239264B2A1A}" srcOrd="2" destOrd="0" presId="urn:microsoft.com/office/officeart/2005/8/layout/hierarchy3"/>
    <dgm:cxn modelId="{C41941AD-90BD-49E1-82CD-5A9AAA4FA443}" type="presParOf" srcId="{C281F5BF-EFA2-4D36-9C31-A741B798D0A2}" destId="{C42F5302-5971-47B9-BC8C-0A02F101ACC6}" srcOrd="3" destOrd="0" presId="urn:microsoft.com/office/officeart/2005/8/layout/hierarchy3"/>
    <dgm:cxn modelId="{EF8AC41D-2169-4A1C-8892-AAE464DFA26F}" type="presParOf" srcId="{C281F5BF-EFA2-4D36-9C31-A741B798D0A2}" destId="{2D922051-3FB0-4518-895A-1276B6CC15C5}" srcOrd="4" destOrd="0" presId="urn:microsoft.com/office/officeart/2005/8/layout/hierarchy3"/>
    <dgm:cxn modelId="{E127FAAF-D1D8-4584-9F93-17666401C2E2}" type="presParOf" srcId="{C281F5BF-EFA2-4D36-9C31-A741B798D0A2}" destId="{E6EBD5DA-53A8-413C-A76A-83563642F521}" srcOrd="5" destOrd="0" presId="urn:microsoft.com/office/officeart/2005/8/layout/hierarchy3"/>
    <dgm:cxn modelId="{2080B7A5-D744-4294-BFF9-28C50BDBBA00}" type="presParOf" srcId="{C281F5BF-EFA2-4D36-9C31-A741B798D0A2}" destId="{C12F4708-BA07-4DE6-8DE5-BD90201424BB}" srcOrd="6" destOrd="0" presId="urn:microsoft.com/office/officeart/2005/8/layout/hierarchy3"/>
    <dgm:cxn modelId="{7A656401-78B8-46DF-9CF3-2DE8E94FBE4C}" type="presParOf" srcId="{C281F5BF-EFA2-4D36-9C31-A741B798D0A2}" destId="{A06FEC93-600A-4D56-9298-E40B40D4EC0B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6B4434-CD81-4BBD-A537-96D019DE47C2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5BC2FB-D137-45C1-AA2C-9687E322E13C}">
      <dgm:prSet phldrT="[Text]" custT="1"/>
      <dgm:spPr/>
      <dgm:t>
        <a:bodyPr/>
        <a:lstStyle/>
        <a:p>
          <a:r>
            <a:rPr lang="he-IL" sz="2000" b="1" dirty="0">
              <a:latin typeface="+mn-lt"/>
              <a:cs typeface="Calibri" panose="020F0502020204030204" pitchFamily="34" charset="0"/>
            </a:rPr>
            <a:t>משימות ראשוניות</a:t>
          </a:r>
          <a:endParaRPr lang="en-US" sz="2000" b="1" dirty="0">
            <a:latin typeface="+mn-lt"/>
            <a:cs typeface="Calibri" panose="020F0502020204030204" pitchFamily="34" charset="0"/>
          </a:endParaRPr>
        </a:p>
      </dgm:t>
    </dgm:pt>
    <dgm:pt modelId="{858EAE2A-C368-4658-A18B-8D0C47304356}" type="parTrans" cxnId="{E237EA5A-694D-4DF4-BD1F-89F48C784DC3}">
      <dgm:prSet/>
      <dgm:spPr/>
      <dgm:t>
        <a:bodyPr/>
        <a:lstStyle/>
        <a:p>
          <a:endParaRPr lang="en-US"/>
        </a:p>
      </dgm:t>
    </dgm:pt>
    <dgm:pt modelId="{71F9CC6F-E868-4C79-A1E8-CDDBC317F34E}" type="sibTrans" cxnId="{E237EA5A-694D-4DF4-BD1F-89F48C784DC3}">
      <dgm:prSet/>
      <dgm:spPr/>
      <dgm:t>
        <a:bodyPr/>
        <a:lstStyle/>
        <a:p>
          <a:endParaRPr lang="en-US"/>
        </a:p>
      </dgm:t>
    </dgm:pt>
    <dgm:pt modelId="{60E2E81B-3ABC-4D4C-B732-83D0CEB7746F}">
      <dgm:prSet phldrT="[Text]"/>
      <dgm:spPr/>
      <dgm:t>
        <a:bodyPr/>
        <a:lstStyle/>
        <a:p>
          <a:pPr algn="r" rtl="1"/>
          <a:r>
            <a:rPr lang="he-IL" dirty="0">
              <a:latin typeface="+mn-lt"/>
              <a:cs typeface="Calibri" panose="020F0502020204030204" pitchFamily="34" charset="0"/>
            </a:rPr>
            <a:t>דוגמה -  ניקוי רעשים</a:t>
          </a:r>
          <a:endParaRPr lang="en-US" dirty="0">
            <a:latin typeface="+mn-lt"/>
            <a:cs typeface="Calibri" panose="020F0502020204030204" pitchFamily="34" charset="0"/>
          </a:endParaRPr>
        </a:p>
      </dgm:t>
    </dgm:pt>
    <dgm:pt modelId="{D8876CC5-BC17-43C5-A95E-93D3DDDBEB32}" type="parTrans" cxnId="{A858AACF-A0CB-4961-92E4-A5CB0F54735D}">
      <dgm:prSet/>
      <dgm:spPr/>
      <dgm:t>
        <a:bodyPr/>
        <a:lstStyle/>
        <a:p>
          <a:endParaRPr lang="en-US"/>
        </a:p>
      </dgm:t>
    </dgm:pt>
    <dgm:pt modelId="{9C680D52-7684-403F-93D6-66D637DA655F}" type="sibTrans" cxnId="{A858AACF-A0CB-4961-92E4-A5CB0F54735D}">
      <dgm:prSet/>
      <dgm:spPr/>
      <dgm:t>
        <a:bodyPr/>
        <a:lstStyle/>
        <a:p>
          <a:endParaRPr lang="en-US"/>
        </a:p>
      </dgm:t>
    </dgm:pt>
    <dgm:pt modelId="{9F293E65-51D1-4333-9E7F-313EEF5EC766}">
      <dgm:prSet phldrT="[Text]" custT="1"/>
      <dgm:spPr/>
      <dgm:t>
        <a:bodyPr/>
        <a:lstStyle/>
        <a:p>
          <a:r>
            <a:rPr lang="he-IL" sz="2000" b="1" dirty="0">
              <a:latin typeface="+mn-lt"/>
              <a:cs typeface="Calibri" panose="020F0502020204030204" pitchFamily="34" charset="0"/>
            </a:rPr>
            <a:t>אימון הרשת</a:t>
          </a:r>
          <a:endParaRPr lang="en-US" sz="2000" b="1" dirty="0">
            <a:latin typeface="+mn-lt"/>
            <a:cs typeface="Calibri" panose="020F0502020204030204" pitchFamily="34" charset="0"/>
          </a:endParaRPr>
        </a:p>
      </dgm:t>
    </dgm:pt>
    <dgm:pt modelId="{4FF5CFA4-3E83-4B0B-8401-47497C0A3D84}" type="parTrans" cxnId="{D109F8BB-5F5E-4DED-912B-1B6766134BB7}">
      <dgm:prSet/>
      <dgm:spPr/>
      <dgm:t>
        <a:bodyPr/>
        <a:lstStyle/>
        <a:p>
          <a:endParaRPr lang="en-US"/>
        </a:p>
      </dgm:t>
    </dgm:pt>
    <dgm:pt modelId="{B4D26DA3-AA8E-4D32-8339-B0D087D5A3E9}" type="sibTrans" cxnId="{D109F8BB-5F5E-4DED-912B-1B6766134BB7}">
      <dgm:prSet/>
      <dgm:spPr/>
      <dgm:t>
        <a:bodyPr/>
        <a:lstStyle/>
        <a:p>
          <a:endParaRPr lang="en-US"/>
        </a:p>
      </dgm:t>
    </dgm:pt>
    <dgm:pt modelId="{009ABD84-6284-41B5-9698-639838BE4683}">
      <dgm:prSet phldrT="[Text]"/>
      <dgm:spPr/>
      <dgm:t>
        <a:bodyPr/>
        <a:lstStyle/>
        <a:p>
          <a:pPr algn="r" rtl="1"/>
          <a:r>
            <a:rPr lang="he-IL" dirty="0">
              <a:latin typeface="+mn-lt"/>
              <a:cs typeface="Calibri" panose="020F0502020204030204" pitchFamily="34" charset="0"/>
            </a:rPr>
            <a:t>אימון הרשת על סיגנלים סינתטיים</a:t>
          </a:r>
          <a:endParaRPr lang="en-US" dirty="0">
            <a:latin typeface="+mn-lt"/>
            <a:cs typeface="Calibri" panose="020F0502020204030204" pitchFamily="34" charset="0"/>
          </a:endParaRPr>
        </a:p>
      </dgm:t>
    </dgm:pt>
    <dgm:pt modelId="{8FCC97C1-3A49-4AAF-A8C5-0600750AD6CF}" type="parTrans" cxnId="{F9377CC7-7CA7-431A-912B-7E1BA51ACAA3}">
      <dgm:prSet/>
      <dgm:spPr/>
      <dgm:t>
        <a:bodyPr/>
        <a:lstStyle/>
        <a:p>
          <a:endParaRPr lang="en-US"/>
        </a:p>
      </dgm:t>
    </dgm:pt>
    <dgm:pt modelId="{65B5B3F0-B5F3-4920-8C0A-A78F4FABE294}" type="sibTrans" cxnId="{F9377CC7-7CA7-431A-912B-7E1BA51ACAA3}">
      <dgm:prSet/>
      <dgm:spPr/>
      <dgm:t>
        <a:bodyPr/>
        <a:lstStyle/>
        <a:p>
          <a:endParaRPr lang="en-US"/>
        </a:p>
      </dgm:t>
    </dgm:pt>
    <dgm:pt modelId="{831BAFEE-7E12-4B9E-AF18-B1673A6421C1}">
      <dgm:prSet phldrT="[Text]"/>
      <dgm:spPr/>
      <dgm:t>
        <a:bodyPr/>
        <a:lstStyle/>
        <a:p>
          <a:pPr algn="r" rtl="1"/>
          <a:r>
            <a:rPr lang="he-IL" dirty="0">
              <a:latin typeface="+mn-lt"/>
              <a:cs typeface="Calibri" panose="020F0502020204030204" pitchFamily="34" charset="0"/>
            </a:rPr>
            <a:t>אימון הרשת על מאגר הנתונים</a:t>
          </a:r>
          <a:endParaRPr lang="en-US" dirty="0">
            <a:latin typeface="+mn-lt"/>
            <a:cs typeface="Calibri" panose="020F0502020204030204" pitchFamily="34" charset="0"/>
          </a:endParaRPr>
        </a:p>
      </dgm:t>
    </dgm:pt>
    <dgm:pt modelId="{8EDCFA0C-DC8A-4F42-BA26-9D9948910602}" type="parTrans" cxnId="{117103CA-DFD7-493F-8FC0-A0D2D3A82CBD}">
      <dgm:prSet/>
      <dgm:spPr/>
      <dgm:t>
        <a:bodyPr/>
        <a:lstStyle/>
        <a:p>
          <a:endParaRPr lang="en-US"/>
        </a:p>
      </dgm:t>
    </dgm:pt>
    <dgm:pt modelId="{2E87BDDB-DBCA-4104-BFD0-593E4F2AE21D}" type="sibTrans" cxnId="{117103CA-DFD7-493F-8FC0-A0D2D3A82CBD}">
      <dgm:prSet/>
      <dgm:spPr/>
      <dgm:t>
        <a:bodyPr/>
        <a:lstStyle/>
        <a:p>
          <a:endParaRPr lang="en-US"/>
        </a:p>
      </dgm:t>
    </dgm:pt>
    <dgm:pt modelId="{429014D5-60F1-4304-8335-9EFF3A983E79}">
      <dgm:prSet phldrT="[Text]" custT="1"/>
      <dgm:spPr/>
      <dgm:t>
        <a:bodyPr/>
        <a:lstStyle/>
        <a:p>
          <a:r>
            <a:rPr lang="he-IL" sz="2000" b="1" dirty="0">
              <a:latin typeface="+mn-lt"/>
              <a:cs typeface="Calibri" panose="020F0502020204030204" pitchFamily="34" charset="0"/>
            </a:rPr>
            <a:t>תוצר</a:t>
          </a:r>
          <a:endParaRPr lang="en-US" sz="2000" b="1" dirty="0">
            <a:latin typeface="+mn-lt"/>
            <a:cs typeface="Calibri" panose="020F0502020204030204" pitchFamily="34" charset="0"/>
          </a:endParaRPr>
        </a:p>
      </dgm:t>
    </dgm:pt>
    <dgm:pt modelId="{8A355D2A-B1B0-4075-A48F-4D420CE82C9A}" type="parTrans" cxnId="{DAC0414B-6A3A-4785-9863-2ACEA6611B53}">
      <dgm:prSet/>
      <dgm:spPr/>
      <dgm:t>
        <a:bodyPr/>
        <a:lstStyle/>
        <a:p>
          <a:endParaRPr lang="en-US"/>
        </a:p>
      </dgm:t>
    </dgm:pt>
    <dgm:pt modelId="{426F2575-C230-4080-B2B0-A335B413A1FB}" type="sibTrans" cxnId="{DAC0414B-6A3A-4785-9863-2ACEA6611B53}">
      <dgm:prSet/>
      <dgm:spPr/>
      <dgm:t>
        <a:bodyPr/>
        <a:lstStyle/>
        <a:p>
          <a:endParaRPr lang="en-US"/>
        </a:p>
      </dgm:t>
    </dgm:pt>
    <dgm:pt modelId="{98B4BE5D-3CE8-4F49-A05C-CB5803DC7ED9}">
      <dgm:prSet phldrT="[Text]" custT="1"/>
      <dgm:spPr/>
      <dgm:t>
        <a:bodyPr/>
        <a:lstStyle/>
        <a:p>
          <a:pPr algn="r" rtl="1"/>
          <a:r>
            <a:rPr lang="he-IL" sz="2000" dirty="0">
              <a:latin typeface="+mn-lt"/>
              <a:cs typeface="Calibri" panose="020F0502020204030204" pitchFamily="34" charset="0"/>
            </a:rPr>
            <a:t>שערוך לחץ דם רגעי</a:t>
          </a:r>
          <a:endParaRPr lang="en-US" sz="2000" dirty="0">
            <a:latin typeface="+mn-lt"/>
            <a:cs typeface="Calibri" panose="020F0502020204030204" pitchFamily="34" charset="0"/>
          </a:endParaRPr>
        </a:p>
      </dgm:t>
    </dgm:pt>
    <dgm:pt modelId="{103C6F31-0FE9-41CA-A306-F1BA5CA69E09}" type="parTrans" cxnId="{3FE59432-B19B-4CEF-8D64-958428A7CD09}">
      <dgm:prSet/>
      <dgm:spPr/>
      <dgm:t>
        <a:bodyPr/>
        <a:lstStyle/>
        <a:p>
          <a:endParaRPr lang="en-US"/>
        </a:p>
      </dgm:t>
    </dgm:pt>
    <dgm:pt modelId="{E56E40B0-E861-49D6-9516-BB57AC1C467E}" type="sibTrans" cxnId="{3FE59432-B19B-4CEF-8D64-958428A7CD09}">
      <dgm:prSet/>
      <dgm:spPr/>
      <dgm:t>
        <a:bodyPr/>
        <a:lstStyle/>
        <a:p>
          <a:endParaRPr lang="en-US"/>
        </a:p>
      </dgm:t>
    </dgm:pt>
    <dgm:pt modelId="{2E85B45E-BB72-4CF9-81CF-E5BB3A5FE2C1}">
      <dgm:prSet phldrT="[Text]" custT="1"/>
      <dgm:spPr/>
      <dgm:t>
        <a:bodyPr/>
        <a:lstStyle/>
        <a:p>
          <a:pPr algn="r" rtl="1"/>
          <a:r>
            <a:rPr lang="he-IL" sz="2000" dirty="0">
              <a:latin typeface="+mn-lt"/>
              <a:cs typeface="Calibri" panose="020F0502020204030204" pitchFamily="34" charset="0"/>
            </a:rPr>
            <a:t>סיווג לחץ דם עתידי לקטגוריות: </a:t>
          </a:r>
          <a:br>
            <a:rPr lang="en-US" sz="2000" dirty="0">
              <a:latin typeface="+mn-lt"/>
              <a:cs typeface="Calibri" panose="020F0502020204030204" pitchFamily="34" charset="0"/>
            </a:rPr>
          </a:br>
          <a:r>
            <a:rPr lang="he-IL" sz="2000" dirty="0">
              <a:latin typeface="+mn-lt"/>
              <a:cs typeface="Calibri" panose="020F0502020204030204" pitchFamily="34" charset="0"/>
            </a:rPr>
            <a:t>עלייה / ירידה / יציב</a:t>
          </a:r>
          <a:endParaRPr lang="en-US" sz="2000" dirty="0">
            <a:latin typeface="+mn-lt"/>
            <a:cs typeface="Calibri" panose="020F0502020204030204" pitchFamily="34" charset="0"/>
          </a:endParaRPr>
        </a:p>
      </dgm:t>
    </dgm:pt>
    <dgm:pt modelId="{DECA0B88-0D80-4C34-8086-A6190352E2D1}" type="parTrans" cxnId="{C5C3E830-26E8-4239-A5C2-A51CFCE498F9}">
      <dgm:prSet/>
      <dgm:spPr/>
      <dgm:t>
        <a:bodyPr/>
        <a:lstStyle/>
        <a:p>
          <a:endParaRPr lang="en-US"/>
        </a:p>
      </dgm:t>
    </dgm:pt>
    <dgm:pt modelId="{D18221EE-6584-4ADA-B467-B78626EB539A}" type="sibTrans" cxnId="{C5C3E830-26E8-4239-A5C2-A51CFCE498F9}">
      <dgm:prSet/>
      <dgm:spPr/>
      <dgm:t>
        <a:bodyPr/>
        <a:lstStyle/>
        <a:p>
          <a:endParaRPr lang="en-US"/>
        </a:p>
      </dgm:t>
    </dgm:pt>
    <dgm:pt modelId="{694EC71D-3DFB-43CA-A2C2-C742F555E54D}">
      <dgm:prSet phldrT="[Text]"/>
      <dgm:spPr/>
      <dgm:t>
        <a:bodyPr/>
        <a:lstStyle/>
        <a:p>
          <a:pPr algn="r" rtl="1"/>
          <a:r>
            <a:rPr lang="he-IL" dirty="0">
              <a:latin typeface="+mn-lt"/>
              <a:cs typeface="Calibri" panose="020F0502020204030204" pitchFamily="34" charset="0"/>
            </a:rPr>
            <a:t>בניית סיגנלים סינתטיים – מעגל </a:t>
          </a:r>
          <a:r>
            <a:rPr lang="en-US" dirty="0">
              <a:latin typeface="+mn-lt"/>
              <a:cs typeface="Calibri" panose="020F0502020204030204" pitchFamily="34" charset="0"/>
            </a:rPr>
            <a:t>RLC</a:t>
          </a:r>
          <a:endParaRPr lang="en-US" dirty="0">
            <a:latin typeface="+mn-lt"/>
          </a:endParaRPr>
        </a:p>
      </dgm:t>
    </dgm:pt>
    <dgm:pt modelId="{ADDFD32A-5742-4029-A6BF-AE6CF0DDD68F}" type="parTrans" cxnId="{6284C86D-CFA7-48A5-8E3E-95E24C7245FA}">
      <dgm:prSet/>
      <dgm:spPr/>
      <dgm:t>
        <a:bodyPr/>
        <a:lstStyle/>
        <a:p>
          <a:endParaRPr lang="en-US"/>
        </a:p>
      </dgm:t>
    </dgm:pt>
    <dgm:pt modelId="{C264D901-9736-4BC7-B111-06E990054FE8}" type="sibTrans" cxnId="{6284C86D-CFA7-48A5-8E3E-95E24C7245FA}">
      <dgm:prSet/>
      <dgm:spPr/>
      <dgm:t>
        <a:bodyPr/>
        <a:lstStyle/>
        <a:p>
          <a:endParaRPr lang="en-US"/>
        </a:p>
      </dgm:t>
    </dgm:pt>
    <dgm:pt modelId="{8CA1ADFD-BFA6-448F-B9D9-E271C0E199E8}" type="pres">
      <dgm:prSet presAssocID="{206B4434-CD81-4BBD-A537-96D019DE47C2}" presName="theList" presStyleCnt="0">
        <dgm:presLayoutVars>
          <dgm:dir/>
          <dgm:animLvl val="lvl"/>
          <dgm:resizeHandles val="exact"/>
        </dgm:presLayoutVars>
      </dgm:prSet>
      <dgm:spPr/>
    </dgm:pt>
    <dgm:pt modelId="{7A38ABC2-650A-40AA-B4FA-ED7DAF7C37E6}" type="pres">
      <dgm:prSet presAssocID="{2A5BC2FB-D137-45C1-AA2C-9687E322E13C}" presName="compNode" presStyleCnt="0"/>
      <dgm:spPr/>
    </dgm:pt>
    <dgm:pt modelId="{158925EC-9590-4EAC-B3A4-E8AFB406FE6E}" type="pres">
      <dgm:prSet presAssocID="{2A5BC2FB-D137-45C1-AA2C-9687E322E13C}" presName="noGeometry" presStyleCnt="0"/>
      <dgm:spPr/>
    </dgm:pt>
    <dgm:pt modelId="{B95EFF6D-07B2-48F4-9874-7291A3A989FA}" type="pres">
      <dgm:prSet presAssocID="{2A5BC2FB-D137-45C1-AA2C-9687E322E13C}" presName="childTextVisible" presStyleLbl="bgAccFollowNode1" presStyleIdx="0" presStyleCnt="3" custScaleX="111501" custScaleY="117904" custLinFactNeighborX="1932">
        <dgm:presLayoutVars>
          <dgm:bulletEnabled val="1"/>
        </dgm:presLayoutVars>
      </dgm:prSet>
      <dgm:spPr/>
    </dgm:pt>
    <dgm:pt modelId="{93823DAE-5206-4284-A2EE-6B776485E27C}" type="pres">
      <dgm:prSet presAssocID="{2A5BC2FB-D137-45C1-AA2C-9687E322E13C}" presName="childTextHidden" presStyleLbl="bgAccFollowNode1" presStyleIdx="0" presStyleCnt="3"/>
      <dgm:spPr/>
    </dgm:pt>
    <dgm:pt modelId="{E5516B6D-49FF-4D1B-9A1A-CA35F398B2E8}" type="pres">
      <dgm:prSet presAssocID="{2A5BC2FB-D137-45C1-AA2C-9687E322E13C}" presName="parentText" presStyleLbl="node1" presStyleIdx="0" presStyleCnt="3" custLinFactNeighborX="10000">
        <dgm:presLayoutVars>
          <dgm:chMax val="1"/>
          <dgm:bulletEnabled val="1"/>
        </dgm:presLayoutVars>
      </dgm:prSet>
      <dgm:spPr/>
    </dgm:pt>
    <dgm:pt modelId="{1B6CDE85-C248-4153-869F-9F081E35ACF5}" type="pres">
      <dgm:prSet presAssocID="{2A5BC2FB-D137-45C1-AA2C-9687E322E13C}" presName="aSpace" presStyleCnt="0"/>
      <dgm:spPr/>
    </dgm:pt>
    <dgm:pt modelId="{34DAA4D5-016B-49A0-AF30-3CDA3674637D}" type="pres">
      <dgm:prSet presAssocID="{9F293E65-51D1-4333-9E7F-313EEF5EC766}" presName="compNode" presStyleCnt="0"/>
      <dgm:spPr/>
    </dgm:pt>
    <dgm:pt modelId="{D6FB0DB4-C7DE-4562-9C95-34E9ECD5C2CA}" type="pres">
      <dgm:prSet presAssocID="{9F293E65-51D1-4333-9E7F-313EEF5EC766}" presName="noGeometry" presStyleCnt="0"/>
      <dgm:spPr/>
    </dgm:pt>
    <dgm:pt modelId="{3ECEB38B-3A1A-40DF-93B9-F4E08C42D4FB}" type="pres">
      <dgm:prSet presAssocID="{9F293E65-51D1-4333-9E7F-313EEF5EC766}" presName="childTextVisible" presStyleLbl="bgAccFollowNode1" presStyleIdx="1" presStyleCnt="3" custScaleX="111501" custScaleY="117904">
        <dgm:presLayoutVars>
          <dgm:bulletEnabled val="1"/>
        </dgm:presLayoutVars>
      </dgm:prSet>
      <dgm:spPr/>
    </dgm:pt>
    <dgm:pt modelId="{B5C6E3E6-9124-4454-9DE6-48ECA4C481DB}" type="pres">
      <dgm:prSet presAssocID="{9F293E65-51D1-4333-9E7F-313EEF5EC766}" presName="childTextHidden" presStyleLbl="bgAccFollowNode1" presStyleIdx="1" presStyleCnt="3"/>
      <dgm:spPr/>
    </dgm:pt>
    <dgm:pt modelId="{9A543AEE-74FB-4FCD-BBF6-DB919CFDC56F}" type="pres">
      <dgm:prSet presAssocID="{9F293E65-51D1-4333-9E7F-313EEF5EC766}" presName="parentText" presStyleLbl="node1" presStyleIdx="1" presStyleCnt="3" custLinFactNeighborX="-2710">
        <dgm:presLayoutVars>
          <dgm:chMax val="1"/>
          <dgm:bulletEnabled val="1"/>
        </dgm:presLayoutVars>
      </dgm:prSet>
      <dgm:spPr/>
    </dgm:pt>
    <dgm:pt modelId="{66D104FE-1F78-4CDA-B9B9-0A23B3D3D475}" type="pres">
      <dgm:prSet presAssocID="{9F293E65-51D1-4333-9E7F-313EEF5EC766}" presName="aSpace" presStyleCnt="0"/>
      <dgm:spPr/>
    </dgm:pt>
    <dgm:pt modelId="{FAE17322-BB9A-4E91-A2B8-845736499756}" type="pres">
      <dgm:prSet presAssocID="{429014D5-60F1-4304-8335-9EFF3A983E79}" presName="compNode" presStyleCnt="0"/>
      <dgm:spPr/>
    </dgm:pt>
    <dgm:pt modelId="{A3180080-26EB-42C5-A2E7-24A25DC00395}" type="pres">
      <dgm:prSet presAssocID="{429014D5-60F1-4304-8335-9EFF3A983E79}" presName="noGeometry" presStyleCnt="0"/>
      <dgm:spPr/>
    </dgm:pt>
    <dgm:pt modelId="{28C3700E-2CEE-439D-A783-73CB75E89AEA}" type="pres">
      <dgm:prSet presAssocID="{429014D5-60F1-4304-8335-9EFF3A983E79}" presName="childTextVisible" presStyleLbl="bgAccFollowNode1" presStyleIdx="2" presStyleCnt="3" custScaleX="111501" custScaleY="117904" custLinFactNeighborX="4066">
        <dgm:presLayoutVars>
          <dgm:bulletEnabled val="1"/>
        </dgm:presLayoutVars>
      </dgm:prSet>
      <dgm:spPr/>
    </dgm:pt>
    <dgm:pt modelId="{F27F2833-FE99-4F27-9DB7-955D1CD68429}" type="pres">
      <dgm:prSet presAssocID="{429014D5-60F1-4304-8335-9EFF3A983E79}" presName="childTextHidden" presStyleLbl="bgAccFollowNode1" presStyleIdx="2" presStyleCnt="3"/>
      <dgm:spPr/>
    </dgm:pt>
    <dgm:pt modelId="{B40C71BB-1D5E-48EB-A0F2-225ABA7EEA86}" type="pres">
      <dgm:prSet presAssocID="{429014D5-60F1-4304-8335-9EFF3A983E79}" presName="parentText" presStyleLbl="node1" presStyleIdx="2" presStyleCnt="3" custLinFactNeighborX="-5420">
        <dgm:presLayoutVars>
          <dgm:chMax val="1"/>
          <dgm:bulletEnabled val="1"/>
        </dgm:presLayoutVars>
      </dgm:prSet>
      <dgm:spPr/>
    </dgm:pt>
  </dgm:ptLst>
  <dgm:cxnLst>
    <dgm:cxn modelId="{424BB202-82CB-4899-B865-B94E5982E94A}" type="presOf" srcId="{98B4BE5D-3CE8-4F49-A05C-CB5803DC7ED9}" destId="{F27F2833-FE99-4F27-9DB7-955D1CD68429}" srcOrd="1" destOrd="0" presId="urn:microsoft.com/office/officeart/2005/8/layout/hProcess6"/>
    <dgm:cxn modelId="{0418DD06-1655-4FE8-AA27-3D144A076076}" type="presOf" srcId="{694EC71D-3DFB-43CA-A2C2-C742F555E54D}" destId="{B95EFF6D-07B2-48F4-9874-7291A3A989FA}" srcOrd="0" destOrd="1" presId="urn:microsoft.com/office/officeart/2005/8/layout/hProcess6"/>
    <dgm:cxn modelId="{3498D010-4244-4E4C-BFFC-8BF6A68AAC01}" type="presOf" srcId="{2E85B45E-BB72-4CF9-81CF-E5BB3A5FE2C1}" destId="{28C3700E-2CEE-439D-A783-73CB75E89AEA}" srcOrd="0" destOrd="1" presId="urn:microsoft.com/office/officeart/2005/8/layout/hProcess6"/>
    <dgm:cxn modelId="{927A8C1D-021C-42FC-974F-F76814D11A0F}" type="presOf" srcId="{98B4BE5D-3CE8-4F49-A05C-CB5803DC7ED9}" destId="{28C3700E-2CEE-439D-A783-73CB75E89AEA}" srcOrd="0" destOrd="0" presId="urn:microsoft.com/office/officeart/2005/8/layout/hProcess6"/>
    <dgm:cxn modelId="{C5C3E830-26E8-4239-A5C2-A51CFCE498F9}" srcId="{429014D5-60F1-4304-8335-9EFF3A983E79}" destId="{2E85B45E-BB72-4CF9-81CF-E5BB3A5FE2C1}" srcOrd="1" destOrd="0" parTransId="{DECA0B88-0D80-4C34-8086-A6190352E2D1}" sibTransId="{D18221EE-6584-4ADA-B467-B78626EB539A}"/>
    <dgm:cxn modelId="{3FE59432-B19B-4CEF-8D64-958428A7CD09}" srcId="{429014D5-60F1-4304-8335-9EFF3A983E79}" destId="{98B4BE5D-3CE8-4F49-A05C-CB5803DC7ED9}" srcOrd="0" destOrd="0" parTransId="{103C6F31-0FE9-41CA-A306-F1BA5CA69E09}" sibTransId="{E56E40B0-E861-49D6-9516-BB57AC1C467E}"/>
    <dgm:cxn modelId="{32AF2936-8BCA-47CF-A89C-5FA213315134}" type="presOf" srcId="{60E2E81B-3ABC-4D4C-B732-83D0CEB7746F}" destId="{93823DAE-5206-4284-A2EE-6B776485E27C}" srcOrd="1" destOrd="0" presId="urn:microsoft.com/office/officeart/2005/8/layout/hProcess6"/>
    <dgm:cxn modelId="{CC19665B-FC00-48FB-8E43-D57773AAAF6A}" type="presOf" srcId="{9F293E65-51D1-4333-9E7F-313EEF5EC766}" destId="{9A543AEE-74FB-4FCD-BBF6-DB919CFDC56F}" srcOrd="0" destOrd="0" presId="urn:microsoft.com/office/officeart/2005/8/layout/hProcess6"/>
    <dgm:cxn modelId="{5301915E-E2F1-4824-9416-8C26E64EFCDA}" type="presOf" srcId="{429014D5-60F1-4304-8335-9EFF3A983E79}" destId="{B40C71BB-1D5E-48EB-A0F2-225ABA7EEA86}" srcOrd="0" destOrd="0" presId="urn:microsoft.com/office/officeart/2005/8/layout/hProcess6"/>
    <dgm:cxn modelId="{DAC0414B-6A3A-4785-9863-2ACEA6611B53}" srcId="{206B4434-CD81-4BBD-A537-96D019DE47C2}" destId="{429014D5-60F1-4304-8335-9EFF3A983E79}" srcOrd="2" destOrd="0" parTransId="{8A355D2A-B1B0-4075-A48F-4D420CE82C9A}" sibTransId="{426F2575-C230-4080-B2B0-A335B413A1FB}"/>
    <dgm:cxn modelId="{6284C86D-CFA7-48A5-8E3E-95E24C7245FA}" srcId="{2A5BC2FB-D137-45C1-AA2C-9687E322E13C}" destId="{694EC71D-3DFB-43CA-A2C2-C742F555E54D}" srcOrd="1" destOrd="0" parTransId="{ADDFD32A-5742-4029-A6BF-AE6CF0DDD68F}" sibTransId="{C264D901-9736-4BC7-B111-06E990054FE8}"/>
    <dgm:cxn modelId="{0E192E6E-D3D9-4F1E-A2DA-994B0F4EFA71}" type="presOf" srcId="{206B4434-CD81-4BBD-A537-96D019DE47C2}" destId="{8CA1ADFD-BFA6-448F-B9D9-E271C0E199E8}" srcOrd="0" destOrd="0" presId="urn:microsoft.com/office/officeart/2005/8/layout/hProcess6"/>
    <dgm:cxn modelId="{E237EA5A-694D-4DF4-BD1F-89F48C784DC3}" srcId="{206B4434-CD81-4BBD-A537-96D019DE47C2}" destId="{2A5BC2FB-D137-45C1-AA2C-9687E322E13C}" srcOrd="0" destOrd="0" parTransId="{858EAE2A-C368-4658-A18B-8D0C47304356}" sibTransId="{71F9CC6F-E868-4C79-A1E8-CDDBC317F34E}"/>
    <dgm:cxn modelId="{BB212485-2094-4B59-8D65-28272C4A5FB0}" type="presOf" srcId="{60E2E81B-3ABC-4D4C-B732-83D0CEB7746F}" destId="{B95EFF6D-07B2-48F4-9874-7291A3A989FA}" srcOrd="0" destOrd="0" presId="urn:microsoft.com/office/officeart/2005/8/layout/hProcess6"/>
    <dgm:cxn modelId="{C477248A-E0C9-4993-BAEF-127476FCF690}" type="presOf" srcId="{2A5BC2FB-D137-45C1-AA2C-9687E322E13C}" destId="{E5516B6D-49FF-4D1B-9A1A-CA35F398B2E8}" srcOrd="0" destOrd="0" presId="urn:microsoft.com/office/officeart/2005/8/layout/hProcess6"/>
    <dgm:cxn modelId="{00DA029F-A22F-44ED-B60D-66293395BB06}" type="presOf" srcId="{2E85B45E-BB72-4CF9-81CF-E5BB3A5FE2C1}" destId="{F27F2833-FE99-4F27-9DB7-955D1CD68429}" srcOrd="1" destOrd="1" presId="urn:microsoft.com/office/officeart/2005/8/layout/hProcess6"/>
    <dgm:cxn modelId="{D1FC91A1-178F-44BE-B41E-34E706208625}" type="presOf" srcId="{831BAFEE-7E12-4B9E-AF18-B1673A6421C1}" destId="{3ECEB38B-3A1A-40DF-93B9-F4E08C42D4FB}" srcOrd="0" destOrd="1" presId="urn:microsoft.com/office/officeart/2005/8/layout/hProcess6"/>
    <dgm:cxn modelId="{8DC6B6A6-DF95-4713-9051-06319FD2942E}" type="presOf" srcId="{694EC71D-3DFB-43CA-A2C2-C742F555E54D}" destId="{93823DAE-5206-4284-A2EE-6B776485E27C}" srcOrd="1" destOrd="1" presId="urn:microsoft.com/office/officeart/2005/8/layout/hProcess6"/>
    <dgm:cxn modelId="{D109F8BB-5F5E-4DED-912B-1B6766134BB7}" srcId="{206B4434-CD81-4BBD-A537-96D019DE47C2}" destId="{9F293E65-51D1-4333-9E7F-313EEF5EC766}" srcOrd="1" destOrd="0" parTransId="{4FF5CFA4-3E83-4B0B-8401-47497C0A3D84}" sibTransId="{B4D26DA3-AA8E-4D32-8339-B0D087D5A3E9}"/>
    <dgm:cxn modelId="{8EF948C1-AEAD-4B18-8245-77F4AB150948}" type="presOf" srcId="{831BAFEE-7E12-4B9E-AF18-B1673A6421C1}" destId="{B5C6E3E6-9124-4454-9DE6-48ECA4C481DB}" srcOrd="1" destOrd="1" presId="urn:microsoft.com/office/officeart/2005/8/layout/hProcess6"/>
    <dgm:cxn modelId="{CF761AC4-DE6F-4B5C-BFA0-6C6CF2D953ED}" type="presOf" srcId="{009ABD84-6284-41B5-9698-639838BE4683}" destId="{3ECEB38B-3A1A-40DF-93B9-F4E08C42D4FB}" srcOrd="0" destOrd="0" presId="urn:microsoft.com/office/officeart/2005/8/layout/hProcess6"/>
    <dgm:cxn modelId="{F9377CC7-7CA7-431A-912B-7E1BA51ACAA3}" srcId="{9F293E65-51D1-4333-9E7F-313EEF5EC766}" destId="{009ABD84-6284-41B5-9698-639838BE4683}" srcOrd="0" destOrd="0" parTransId="{8FCC97C1-3A49-4AAF-A8C5-0600750AD6CF}" sibTransId="{65B5B3F0-B5F3-4920-8C0A-A78F4FABE294}"/>
    <dgm:cxn modelId="{117103CA-DFD7-493F-8FC0-A0D2D3A82CBD}" srcId="{9F293E65-51D1-4333-9E7F-313EEF5EC766}" destId="{831BAFEE-7E12-4B9E-AF18-B1673A6421C1}" srcOrd="1" destOrd="0" parTransId="{8EDCFA0C-DC8A-4F42-BA26-9D9948910602}" sibTransId="{2E87BDDB-DBCA-4104-BFD0-593E4F2AE21D}"/>
    <dgm:cxn modelId="{A858AACF-A0CB-4961-92E4-A5CB0F54735D}" srcId="{2A5BC2FB-D137-45C1-AA2C-9687E322E13C}" destId="{60E2E81B-3ABC-4D4C-B732-83D0CEB7746F}" srcOrd="0" destOrd="0" parTransId="{D8876CC5-BC17-43C5-A95E-93D3DDDBEB32}" sibTransId="{9C680D52-7684-403F-93D6-66D637DA655F}"/>
    <dgm:cxn modelId="{DE6024FD-C143-4EC7-BE67-2C85A65FE2AB}" type="presOf" srcId="{009ABD84-6284-41B5-9698-639838BE4683}" destId="{B5C6E3E6-9124-4454-9DE6-48ECA4C481DB}" srcOrd="1" destOrd="0" presId="urn:microsoft.com/office/officeart/2005/8/layout/hProcess6"/>
    <dgm:cxn modelId="{0A849020-8149-4645-8C49-C6ADC8DA6660}" type="presParOf" srcId="{8CA1ADFD-BFA6-448F-B9D9-E271C0E199E8}" destId="{7A38ABC2-650A-40AA-B4FA-ED7DAF7C37E6}" srcOrd="0" destOrd="0" presId="urn:microsoft.com/office/officeart/2005/8/layout/hProcess6"/>
    <dgm:cxn modelId="{6846634C-D836-407B-BE5F-643FC01B5DB1}" type="presParOf" srcId="{7A38ABC2-650A-40AA-B4FA-ED7DAF7C37E6}" destId="{158925EC-9590-4EAC-B3A4-E8AFB406FE6E}" srcOrd="0" destOrd="0" presId="urn:microsoft.com/office/officeart/2005/8/layout/hProcess6"/>
    <dgm:cxn modelId="{91F1A63C-0A32-44A6-8BC5-0ED5C14DAC48}" type="presParOf" srcId="{7A38ABC2-650A-40AA-B4FA-ED7DAF7C37E6}" destId="{B95EFF6D-07B2-48F4-9874-7291A3A989FA}" srcOrd="1" destOrd="0" presId="urn:microsoft.com/office/officeart/2005/8/layout/hProcess6"/>
    <dgm:cxn modelId="{A0A02285-DDEB-4A99-B18A-630F02F3D96C}" type="presParOf" srcId="{7A38ABC2-650A-40AA-B4FA-ED7DAF7C37E6}" destId="{93823DAE-5206-4284-A2EE-6B776485E27C}" srcOrd="2" destOrd="0" presId="urn:microsoft.com/office/officeart/2005/8/layout/hProcess6"/>
    <dgm:cxn modelId="{C40E980A-116F-4654-B588-44A362B1FD19}" type="presParOf" srcId="{7A38ABC2-650A-40AA-B4FA-ED7DAF7C37E6}" destId="{E5516B6D-49FF-4D1B-9A1A-CA35F398B2E8}" srcOrd="3" destOrd="0" presId="urn:microsoft.com/office/officeart/2005/8/layout/hProcess6"/>
    <dgm:cxn modelId="{1AAB22DA-2133-4CF2-8885-3A61C9B2D17B}" type="presParOf" srcId="{8CA1ADFD-BFA6-448F-B9D9-E271C0E199E8}" destId="{1B6CDE85-C248-4153-869F-9F081E35ACF5}" srcOrd="1" destOrd="0" presId="urn:microsoft.com/office/officeart/2005/8/layout/hProcess6"/>
    <dgm:cxn modelId="{AF5AB341-06BA-4432-A3DA-6418807CD901}" type="presParOf" srcId="{8CA1ADFD-BFA6-448F-B9D9-E271C0E199E8}" destId="{34DAA4D5-016B-49A0-AF30-3CDA3674637D}" srcOrd="2" destOrd="0" presId="urn:microsoft.com/office/officeart/2005/8/layout/hProcess6"/>
    <dgm:cxn modelId="{A31A07BF-EF62-4E7D-826E-CC2EF056F838}" type="presParOf" srcId="{34DAA4D5-016B-49A0-AF30-3CDA3674637D}" destId="{D6FB0DB4-C7DE-4562-9C95-34E9ECD5C2CA}" srcOrd="0" destOrd="0" presId="urn:microsoft.com/office/officeart/2005/8/layout/hProcess6"/>
    <dgm:cxn modelId="{E5BF294A-DA1E-41AB-B428-931154B01402}" type="presParOf" srcId="{34DAA4D5-016B-49A0-AF30-3CDA3674637D}" destId="{3ECEB38B-3A1A-40DF-93B9-F4E08C42D4FB}" srcOrd="1" destOrd="0" presId="urn:microsoft.com/office/officeart/2005/8/layout/hProcess6"/>
    <dgm:cxn modelId="{A584AC39-4FF2-4C07-B07A-B0B525BBF3C2}" type="presParOf" srcId="{34DAA4D5-016B-49A0-AF30-3CDA3674637D}" destId="{B5C6E3E6-9124-4454-9DE6-48ECA4C481DB}" srcOrd="2" destOrd="0" presId="urn:microsoft.com/office/officeart/2005/8/layout/hProcess6"/>
    <dgm:cxn modelId="{B817E2C8-CD52-4678-843F-091E742F50DB}" type="presParOf" srcId="{34DAA4D5-016B-49A0-AF30-3CDA3674637D}" destId="{9A543AEE-74FB-4FCD-BBF6-DB919CFDC56F}" srcOrd="3" destOrd="0" presId="urn:microsoft.com/office/officeart/2005/8/layout/hProcess6"/>
    <dgm:cxn modelId="{4B7266F3-CE1F-4F07-BB4D-37863A1C76D7}" type="presParOf" srcId="{8CA1ADFD-BFA6-448F-B9D9-E271C0E199E8}" destId="{66D104FE-1F78-4CDA-B9B9-0A23B3D3D475}" srcOrd="3" destOrd="0" presId="urn:microsoft.com/office/officeart/2005/8/layout/hProcess6"/>
    <dgm:cxn modelId="{334F6D67-9CD6-421D-9E0E-2B7A0347EE34}" type="presParOf" srcId="{8CA1ADFD-BFA6-448F-B9D9-E271C0E199E8}" destId="{FAE17322-BB9A-4E91-A2B8-845736499756}" srcOrd="4" destOrd="0" presId="urn:microsoft.com/office/officeart/2005/8/layout/hProcess6"/>
    <dgm:cxn modelId="{708A97A5-D379-4265-A3C2-053E5CFD2868}" type="presParOf" srcId="{FAE17322-BB9A-4E91-A2B8-845736499756}" destId="{A3180080-26EB-42C5-A2E7-24A25DC00395}" srcOrd="0" destOrd="0" presId="urn:microsoft.com/office/officeart/2005/8/layout/hProcess6"/>
    <dgm:cxn modelId="{ABC74AB4-5AB5-4F39-8978-210408C3614F}" type="presParOf" srcId="{FAE17322-BB9A-4E91-A2B8-845736499756}" destId="{28C3700E-2CEE-439D-A783-73CB75E89AEA}" srcOrd="1" destOrd="0" presId="urn:microsoft.com/office/officeart/2005/8/layout/hProcess6"/>
    <dgm:cxn modelId="{09553023-5D08-4A79-BFD1-636316283B82}" type="presParOf" srcId="{FAE17322-BB9A-4E91-A2B8-845736499756}" destId="{F27F2833-FE99-4F27-9DB7-955D1CD68429}" srcOrd="2" destOrd="0" presId="urn:microsoft.com/office/officeart/2005/8/layout/hProcess6"/>
    <dgm:cxn modelId="{C43C8B8F-CE05-4ACC-9B02-60F4F4BFB569}" type="presParOf" srcId="{FAE17322-BB9A-4E91-A2B8-845736499756}" destId="{B40C71BB-1D5E-48EB-A0F2-225ABA7EEA8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02440-9F03-4CF7-B519-B18CF4810AA8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4BB0E-3655-4DF0-9EDC-59058BF653FE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128A6-6F6B-4DC1-AD9A-344999F15735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9DD59-C8DC-4F6B-AA5B-8CE8744200A0}">
      <dsp:nvSpPr>
        <dsp:cNvPr id="0" name=""/>
        <dsp:cNvSpPr/>
      </dsp:nvSpPr>
      <dsp:spPr>
        <a:xfrm>
          <a:off x="1980380" y="625714"/>
          <a:ext cx="4167238" cy="4167238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D154A-3517-4520-B6D4-15D444FE3ED7}">
      <dsp:nvSpPr>
        <dsp:cNvPr id="0" name=""/>
        <dsp:cNvSpPr/>
      </dsp:nvSpPr>
      <dsp:spPr>
        <a:xfrm>
          <a:off x="3104554" y="1749888"/>
          <a:ext cx="1918890" cy="1918890"/>
        </a:xfrm>
        <a:prstGeom prst="ellipse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>
              <a:latin typeface="Calibri" panose="020F0502020204030204" pitchFamily="34" charset="0"/>
              <a:cs typeface="Calibri" panose="020F0502020204030204" pitchFamily="34" charset="0"/>
            </a:rPr>
            <a:t>מדדים של חולה בטיפול נמרץ</a:t>
          </a:r>
        </a:p>
      </dsp:txBody>
      <dsp:txXfrm>
        <a:off x="3385569" y="2030903"/>
        <a:ext cx="1356860" cy="1356860"/>
      </dsp:txXfrm>
    </dsp:sp>
    <dsp:sp modelId="{ADA43104-2C76-4985-9F41-871D904638DE}">
      <dsp:nvSpPr>
        <dsp:cNvPr id="0" name=""/>
        <dsp:cNvSpPr/>
      </dsp:nvSpPr>
      <dsp:spPr>
        <a:xfrm>
          <a:off x="3392388" y="2458"/>
          <a:ext cx="1343223" cy="13432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PPG</a:t>
          </a:r>
          <a:endParaRPr lang="he-IL" sz="2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89098" y="199168"/>
        <a:ext cx="949803" cy="949803"/>
      </dsp:txXfrm>
    </dsp:sp>
    <dsp:sp modelId="{375910AC-E3B7-4F4A-A419-1A410997F70A}">
      <dsp:nvSpPr>
        <dsp:cNvPr id="0" name=""/>
        <dsp:cNvSpPr/>
      </dsp:nvSpPr>
      <dsp:spPr>
        <a:xfrm>
          <a:off x="5427651" y="2037721"/>
          <a:ext cx="1343223" cy="1343223"/>
        </a:xfrm>
        <a:prstGeom prst="ellips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לחץ דם</a:t>
          </a:r>
        </a:p>
      </dsp:txBody>
      <dsp:txXfrm>
        <a:off x="5624361" y="2234431"/>
        <a:ext cx="949803" cy="949803"/>
      </dsp:txXfrm>
    </dsp:sp>
    <dsp:sp modelId="{0974950A-D3DE-4482-B6C9-1E36B5149BED}">
      <dsp:nvSpPr>
        <dsp:cNvPr id="0" name=""/>
        <dsp:cNvSpPr/>
      </dsp:nvSpPr>
      <dsp:spPr>
        <a:xfrm>
          <a:off x="3392388" y="4072985"/>
          <a:ext cx="1343223" cy="1343223"/>
        </a:xfrm>
        <a:prstGeom prst="ellips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RI</a:t>
          </a:r>
          <a:endParaRPr lang="he-IL" sz="2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89098" y="4269695"/>
        <a:ext cx="949803" cy="949803"/>
      </dsp:txXfrm>
    </dsp:sp>
    <dsp:sp modelId="{6058706E-C708-474C-B216-8ADA677F0044}">
      <dsp:nvSpPr>
        <dsp:cNvPr id="0" name=""/>
        <dsp:cNvSpPr/>
      </dsp:nvSpPr>
      <dsp:spPr>
        <a:xfrm>
          <a:off x="1357124" y="2037721"/>
          <a:ext cx="1343223" cy="1343223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 panose="020F0502020204030204" pitchFamily="34" charset="0"/>
              <a:cs typeface="Calibri" panose="020F0502020204030204" pitchFamily="34" charset="0"/>
            </a:rPr>
            <a:t>ECG</a:t>
          </a:r>
          <a:endParaRPr lang="he-IL" sz="2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553834" y="2234431"/>
        <a:ext cx="949803" cy="949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B357C-CB1E-4D06-B613-DE69A6B6ADA0}">
      <dsp:nvSpPr>
        <dsp:cNvPr id="0" name=""/>
        <dsp:cNvSpPr/>
      </dsp:nvSpPr>
      <dsp:spPr>
        <a:xfrm>
          <a:off x="2490330" y="152121"/>
          <a:ext cx="3147338" cy="314733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>
              <a:latin typeface="Calibri" panose="020F0502020204030204" pitchFamily="34" charset="0"/>
              <a:cs typeface="Calibri" panose="020F0502020204030204" pitchFamily="34" charset="0"/>
            </a:rPr>
            <a:t>נמדד באופן פולשני – בעזרת קטטר</a:t>
          </a:r>
        </a:p>
      </dsp:txBody>
      <dsp:txXfrm>
        <a:off x="2909976" y="702905"/>
        <a:ext cx="2308047" cy="1416302"/>
      </dsp:txXfrm>
    </dsp:sp>
    <dsp:sp modelId="{53C3AB64-A1BF-43A5-8635-E946E3517C19}">
      <dsp:nvSpPr>
        <dsp:cNvPr id="0" name=""/>
        <dsp:cNvSpPr/>
      </dsp:nvSpPr>
      <dsp:spPr>
        <a:xfrm>
          <a:off x="3625995" y="2119207"/>
          <a:ext cx="3147338" cy="314733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>
              <a:latin typeface="Calibri" panose="020F0502020204030204" pitchFamily="34" charset="0"/>
              <a:cs typeface="Calibri" panose="020F0502020204030204" pitchFamily="34" charset="0"/>
            </a:rPr>
            <a:t>הקטטר עשוי לגרום לזיהום ולקריש דם</a:t>
          </a:r>
        </a:p>
      </dsp:txBody>
      <dsp:txXfrm>
        <a:off x="4588556" y="2932269"/>
        <a:ext cx="1888402" cy="1731035"/>
      </dsp:txXfrm>
    </dsp:sp>
    <dsp:sp modelId="{10380520-AC73-45EA-9D9E-8489F3495D8B}">
      <dsp:nvSpPr>
        <dsp:cNvPr id="0" name=""/>
        <dsp:cNvSpPr/>
      </dsp:nvSpPr>
      <dsp:spPr>
        <a:xfrm>
          <a:off x="1354666" y="2119207"/>
          <a:ext cx="3147338" cy="314733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>
              <a:latin typeface="Calibri" panose="020F0502020204030204" pitchFamily="34" charset="0"/>
              <a:cs typeface="Calibri" panose="020F0502020204030204" pitchFamily="34" charset="0"/>
            </a:rPr>
            <a:t>האמצעים האחרים מספקים מידע לפרק זמן קצר מדי ולא רציף</a:t>
          </a:r>
        </a:p>
      </dsp:txBody>
      <dsp:txXfrm>
        <a:off x="1651040" y="2932269"/>
        <a:ext cx="1888402" cy="1731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456C8-3FA5-4879-9D2C-AB677511740C}">
      <dsp:nvSpPr>
        <dsp:cNvPr id="0" name=""/>
        <dsp:cNvSpPr/>
      </dsp:nvSpPr>
      <dsp:spPr>
        <a:xfrm>
          <a:off x="0" y="278379"/>
          <a:ext cx="8559800" cy="53498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324C0-7C64-40FB-AE5C-A2B2CE2BDCD8}">
      <dsp:nvSpPr>
        <dsp:cNvPr id="0" name=""/>
        <dsp:cNvSpPr/>
      </dsp:nvSpPr>
      <dsp:spPr>
        <a:xfrm>
          <a:off x="843140" y="4117356"/>
          <a:ext cx="196875" cy="196875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2F688-0D07-4C18-9CE1-CD274DBC46D8}">
      <dsp:nvSpPr>
        <dsp:cNvPr id="0" name=""/>
        <dsp:cNvSpPr/>
      </dsp:nvSpPr>
      <dsp:spPr>
        <a:xfrm>
          <a:off x="32652" y="4354983"/>
          <a:ext cx="1797621" cy="1273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20" tIns="0" rIns="0" bIns="0" numCol="1" spcCol="1270" anchor="t" anchorCtr="0">
          <a:noAutofit/>
        </a:bodyPr>
        <a:lstStyle/>
        <a:p>
          <a:pPr marL="0" lvl="0" indent="0" algn="r" defTabSz="1066800" rtl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kern="1200" dirty="0">
              <a:latin typeface="Calibri" panose="020F0502020204030204" pitchFamily="34" charset="0"/>
              <a:cs typeface="Calibri" panose="020F0502020204030204" pitchFamily="34" charset="0"/>
            </a:rPr>
            <a:t>הבנה של בינה מלאכותית ולמידה עמוקה</a:t>
          </a:r>
        </a:p>
      </dsp:txBody>
      <dsp:txXfrm>
        <a:off x="32652" y="4354983"/>
        <a:ext cx="1797621" cy="1273270"/>
      </dsp:txXfrm>
    </dsp:sp>
    <dsp:sp modelId="{4C02CB9A-7733-47BE-A4ED-69FE6E2F0A32}">
      <dsp:nvSpPr>
        <dsp:cNvPr id="0" name=""/>
        <dsp:cNvSpPr/>
      </dsp:nvSpPr>
      <dsp:spPr>
        <a:xfrm>
          <a:off x="1908835" y="3093390"/>
          <a:ext cx="308152" cy="308152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1085B-72E3-4355-A8EF-A03C24D96ED6}">
      <dsp:nvSpPr>
        <dsp:cNvPr id="0" name=""/>
        <dsp:cNvSpPr/>
      </dsp:nvSpPr>
      <dsp:spPr>
        <a:xfrm>
          <a:off x="2011317" y="3075513"/>
          <a:ext cx="1420926" cy="2241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84" tIns="0" rIns="0" bIns="0" numCol="1" spcCol="1270" anchor="t" anchorCtr="0">
          <a:noAutofit/>
        </a:bodyPr>
        <a:lstStyle/>
        <a:p>
          <a:pPr marL="0" lvl="0" indent="0" algn="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>
              <a:latin typeface="Calibri" panose="020F0502020204030204" pitchFamily="34" charset="0"/>
              <a:cs typeface="Calibri" panose="020F0502020204030204" pitchFamily="34" charset="0"/>
            </a:rPr>
            <a:t>היכרות עם הסיגנלים והבנה תאורטית</a:t>
          </a:r>
        </a:p>
      </dsp:txBody>
      <dsp:txXfrm>
        <a:off x="2011317" y="3075513"/>
        <a:ext cx="1420926" cy="2241597"/>
      </dsp:txXfrm>
    </dsp:sp>
    <dsp:sp modelId="{44F43D66-7338-4E85-823E-37D1410B0C98}">
      <dsp:nvSpPr>
        <dsp:cNvPr id="0" name=""/>
        <dsp:cNvSpPr/>
      </dsp:nvSpPr>
      <dsp:spPr>
        <a:xfrm>
          <a:off x="3278403" y="2276999"/>
          <a:ext cx="410870" cy="410870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48F8B-92BA-4067-8E6D-F30190E07784}">
      <dsp:nvSpPr>
        <dsp:cNvPr id="0" name=""/>
        <dsp:cNvSpPr/>
      </dsp:nvSpPr>
      <dsp:spPr>
        <a:xfrm>
          <a:off x="3294679" y="2224495"/>
          <a:ext cx="1652041" cy="30066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712" tIns="0" rIns="0" bIns="0" numCol="1" spcCol="1270" anchor="t" anchorCtr="0">
          <a:noAutofit/>
        </a:bodyPr>
        <a:lstStyle/>
        <a:p>
          <a:pPr marL="0" lvl="0" indent="0" algn="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>
              <a:latin typeface="Calibri" panose="020F0502020204030204" pitchFamily="34" charset="0"/>
              <a:cs typeface="Calibri" panose="020F0502020204030204" pitchFamily="34" charset="0"/>
            </a:rPr>
            <a:t>עיבוד ונרמול הסיגנלים במאגר המידע והכנתם לאימון</a:t>
          </a:r>
        </a:p>
      </dsp:txBody>
      <dsp:txXfrm>
        <a:off x="3294679" y="2224495"/>
        <a:ext cx="1652041" cy="3006629"/>
      </dsp:txXfrm>
    </dsp:sp>
    <dsp:sp modelId="{C3DC2F38-47D7-4A92-88E9-D4B22C7A4492}">
      <dsp:nvSpPr>
        <dsp:cNvPr id="0" name=""/>
        <dsp:cNvSpPr/>
      </dsp:nvSpPr>
      <dsp:spPr>
        <a:xfrm>
          <a:off x="4870526" y="1639294"/>
          <a:ext cx="530707" cy="530707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1FD3E-F5D1-4667-AE22-0EA9B1D2163A}">
      <dsp:nvSpPr>
        <dsp:cNvPr id="0" name=""/>
        <dsp:cNvSpPr/>
      </dsp:nvSpPr>
      <dsp:spPr>
        <a:xfrm>
          <a:off x="4843562" y="1767078"/>
          <a:ext cx="1711960" cy="358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1211" tIns="0" rIns="0" bIns="0" numCol="1" spcCol="1270" anchor="t" anchorCtr="0">
          <a:noAutofit/>
        </a:bodyPr>
        <a:lstStyle/>
        <a:p>
          <a:pPr marL="0" lvl="0" indent="0" algn="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>
              <a:latin typeface="Calibri" panose="020F0502020204030204" pitchFamily="34" charset="0"/>
              <a:cs typeface="Calibri" panose="020F0502020204030204" pitchFamily="34" charset="0"/>
            </a:rPr>
            <a:t>יצירת סביבה עובדת על מחשב הפרויקט</a:t>
          </a:r>
        </a:p>
      </dsp:txBody>
      <dsp:txXfrm>
        <a:off x="4843562" y="1767078"/>
        <a:ext cx="1711960" cy="3584416"/>
      </dsp:txXfrm>
    </dsp:sp>
    <dsp:sp modelId="{CF103E1C-072D-440B-BAC6-6D09A3D3A178}">
      <dsp:nvSpPr>
        <dsp:cNvPr id="0" name=""/>
        <dsp:cNvSpPr/>
      </dsp:nvSpPr>
      <dsp:spPr>
        <a:xfrm>
          <a:off x="6509727" y="1213444"/>
          <a:ext cx="676224" cy="676224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E4613-6BC3-4E16-87C8-F7689BF3CF45}">
      <dsp:nvSpPr>
        <dsp:cNvPr id="0" name=""/>
        <dsp:cNvSpPr/>
      </dsp:nvSpPr>
      <dsp:spPr>
        <a:xfrm>
          <a:off x="6556122" y="1138590"/>
          <a:ext cx="1711960" cy="3937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8317" tIns="0" rIns="0" bIns="0" numCol="1" spcCol="1270" anchor="t" anchorCtr="0">
          <a:noAutofit/>
        </a:bodyPr>
        <a:lstStyle/>
        <a:p>
          <a:pPr marL="0" lvl="0" indent="0" algn="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800" kern="1200" dirty="0">
              <a:latin typeface="Calibri" panose="020F0502020204030204" pitchFamily="34" charset="0"/>
              <a:cs typeface="Calibri" panose="020F0502020204030204" pitchFamily="34" charset="0"/>
            </a:rPr>
            <a:t>הרצת דוגמה</a:t>
          </a: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he-IL" sz="2800" kern="1200" dirty="0">
              <a:latin typeface="Calibri" panose="020F0502020204030204" pitchFamily="34" charset="0"/>
              <a:cs typeface="Calibri" panose="020F0502020204030204" pitchFamily="34" charset="0"/>
            </a:rPr>
            <a:t>– סיווג תמונות</a:t>
          </a:r>
          <a:endParaRPr lang="he-IL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556122" y="1138590"/>
        <a:ext cx="1711960" cy="39375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4C3A8-05B0-4AE9-89AD-4B3EA09EC294}">
      <dsp:nvSpPr>
        <dsp:cNvPr id="0" name=""/>
        <dsp:cNvSpPr/>
      </dsp:nvSpPr>
      <dsp:spPr>
        <a:xfrm>
          <a:off x="1970306" y="1479"/>
          <a:ext cx="2163305" cy="1081652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" panose="020F0502020204030204" pitchFamily="34" charset="0"/>
              <a:cs typeface="Calibri" panose="020F0502020204030204" pitchFamily="34" charset="0"/>
            </a:rPr>
            <a:t>Medical signals</a:t>
          </a:r>
          <a:endParaRPr lang="he-IL" sz="3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001987" y="33160"/>
        <a:ext cx="2099943" cy="1018290"/>
      </dsp:txXfrm>
    </dsp:sp>
    <dsp:sp modelId="{2E34B820-E3DE-4D11-8055-B500AC59CD51}">
      <dsp:nvSpPr>
        <dsp:cNvPr id="0" name=""/>
        <dsp:cNvSpPr/>
      </dsp:nvSpPr>
      <dsp:spPr>
        <a:xfrm>
          <a:off x="2186636" y="1083132"/>
          <a:ext cx="216330" cy="811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239"/>
              </a:lnTo>
              <a:lnTo>
                <a:pt x="216330" y="8112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6F8AD7-EE22-4E8D-B134-868270CF8DAB}">
      <dsp:nvSpPr>
        <dsp:cNvPr id="0" name=""/>
        <dsp:cNvSpPr/>
      </dsp:nvSpPr>
      <dsp:spPr>
        <a:xfrm>
          <a:off x="2402967" y="1353545"/>
          <a:ext cx="1730644" cy="1081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>
              <a:latin typeface="Calibri" panose="020F0502020204030204" pitchFamily="34" charset="0"/>
              <a:cs typeface="Calibri" panose="020F0502020204030204" pitchFamily="34" charset="0"/>
            </a:rPr>
            <a:t>מטופל בודד</a:t>
          </a:r>
        </a:p>
      </dsp:txBody>
      <dsp:txXfrm>
        <a:off x="2434648" y="1385226"/>
        <a:ext cx="1667282" cy="1018290"/>
      </dsp:txXfrm>
    </dsp:sp>
    <dsp:sp modelId="{C13164ED-4D0F-4CC6-9D49-796B2C644E07}">
      <dsp:nvSpPr>
        <dsp:cNvPr id="0" name=""/>
        <dsp:cNvSpPr/>
      </dsp:nvSpPr>
      <dsp:spPr>
        <a:xfrm>
          <a:off x="2186636" y="1083132"/>
          <a:ext cx="216330" cy="2163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3305"/>
              </a:lnTo>
              <a:lnTo>
                <a:pt x="216330" y="21633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96B130-6632-4DD2-9A63-57CA067F96E9}">
      <dsp:nvSpPr>
        <dsp:cNvPr id="0" name=""/>
        <dsp:cNvSpPr/>
      </dsp:nvSpPr>
      <dsp:spPr>
        <a:xfrm>
          <a:off x="2402967" y="2705611"/>
          <a:ext cx="1730644" cy="1081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>
              <a:latin typeface="Calibri" panose="020F0502020204030204" pitchFamily="34" charset="0"/>
              <a:cs typeface="Calibri" panose="020F0502020204030204" pitchFamily="34" charset="0"/>
            </a:rPr>
            <a:t>מטופלים שונים</a:t>
          </a:r>
          <a:endParaRPr lang="he-IL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34648" y="2737292"/>
        <a:ext cx="1667282" cy="1018290"/>
      </dsp:txXfrm>
    </dsp:sp>
    <dsp:sp modelId="{126C4B23-0BCD-4AE2-BABA-1938D542962F}">
      <dsp:nvSpPr>
        <dsp:cNvPr id="0" name=""/>
        <dsp:cNvSpPr/>
      </dsp:nvSpPr>
      <dsp:spPr>
        <a:xfrm>
          <a:off x="2186636" y="1083132"/>
          <a:ext cx="216330" cy="3515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5370"/>
              </a:lnTo>
              <a:lnTo>
                <a:pt x="216330" y="35153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3A905-0C57-43E7-92A7-FD09D40CFB22}">
      <dsp:nvSpPr>
        <dsp:cNvPr id="0" name=""/>
        <dsp:cNvSpPr/>
      </dsp:nvSpPr>
      <dsp:spPr>
        <a:xfrm>
          <a:off x="2402967" y="4057676"/>
          <a:ext cx="1730644" cy="1081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>
              <a:latin typeface="Calibri" panose="020F0502020204030204" pitchFamily="34" charset="0"/>
              <a:cs typeface="Calibri" panose="020F0502020204030204" pitchFamily="34" charset="0"/>
            </a:rPr>
            <a:t>כניסות:</a:t>
          </a:r>
          <a:b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ECG, RI, PPG</a:t>
          </a:r>
          <a:endParaRPr lang="he-IL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34648" y="4089357"/>
        <a:ext cx="1667282" cy="1018290"/>
      </dsp:txXfrm>
    </dsp:sp>
    <dsp:sp modelId="{A5C4C7C3-3DA9-4A6E-BDF0-6D8D404D5B40}">
      <dsp:nvSpPr>
        <dsp:cNvPr id="0" name=""/>
        <dsp:cNvSpPr/>
      </dsp:nvSpPr>
      <dsp:spPr>
        <a:xfrm>
          <a:off x="2186636" y="1083132"/>
          <a:ext cx="216330" cy="4867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7436"/>
              </a:lnTo>
              <a:lnTo>
                <a:pt x="216330" y="48674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BD509-7E36-47BE-8976-0BD28D04642D}">
      <dsp:nvSpPr>
        <dsp:cNvPr id="0" name=""/>
        <dsp:cNvSpPr/>
      </dsp:nvSpPr>
      <dsp:spPr>
        <a:xfrm>
          <a:off x="2402967" y="5409742"/>
          <a:ext cx="1730644" cy="1081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>
              <a:latin typeface="Calibri" panose="020F0502020204030204" pitchFamily="34" charset="0"/>
              <a:cs typeface="Calibri" panose="020F0502020204030204" pitchFamily="34" charset="0"/>
            </a:rPr>
            <a:t>מוצא:</a:t>
          </a:r>
          <a:b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BP</a:t>
          </a:r>
          <a:endParaRPr lang="he-IL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34648" y="5441423"/>
        <a:ext cx="1667282" cy="1018290"/>
      </dsp:txXfrm>
    </dsp:sp>
    <dsp:sp modelId="{F48182A2-09F3-4328-B364-30A10F0C17BD}">
      <dsp:nvSpPr>
        <dsp:cNvPr id="0" name=""/>
        <dsp:cNvSpPr/>
      </dsp:nvSpPr>
      <dsp:spPr>
        <a:xfrm>
          <a:off x="4405430" y="1479"/>
          <a:ext cx="2163305" cy="1081652"/>
        </a:xfrm>
        <a:prstGeom prst="roundRect">
          <a:avLst>
            <a:gd name="adj" fmla="val 10000"/>
          </a:avLst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" panose="020F0502020204030204" pitchFamily="34" charset="0"/>
              <a:cs typeface="Calibri" panose="020F0502020204030204" pitchFamily="34" charset="0"/>
            </a:rPr>
            <a:t>RLC</a:t>
          </a:r>
          <a:endParaRPr lang="he-IL" sz="33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437111" y="33160"/>
        <a:ext cx="2099943" cy="1018290"/>
      </dsp:txXfrm>
    </dsp:sp>
    <dsp:sp modelId="{DB95C1B8-6C5E-4E4F-BB32-1D25303C489A}">
      <dsp:nvSpPr>
        <dsp:cNvPr id="0" name=""/>
        <dsp:cNvSpPr/>
      </dsp:nvSpPr>
      <dsp:spPr>
        <a:xfrm>
          <a:off x="4621761" y="1083132"/>
          <a:ext cx="216395" cy="811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239"/>
              </a:lnTo>
              <a:lnTo>
                <a:pt x="216395" y="8112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FF44E-1348-4847-BB79-49F58E101C64}">
      <dsp:nvSpPr>
        <dsp:cNvPr id="0" name=""/>
        <dsp:cNvSpPr/>
      </dsp:nvSpPr>
      <dsp:spPr>
        <a:xfrm>
          <a:off x="4838156" y="1353545"/>
          <a:ext cx="1730644" cy="1081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>
              <a:latin typeface="Calibri" panose="020F0502020204030204" pitchFamily="34" charset="0"/>
              <a:cs typeface="Calibri" panose="020F0502020204030204" pitchFamily="34" charset="0"/>
            </a:rPr>
            <a:t>ערכי 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L</a:t>
          </a:r>
          <a:r>
            <a:rPr lang="he-IL" sz="1900" kern="1200" dirty="0">
              <a:latin typeface="Calibri" panose="020F0502020204030204" pitchFamily="34" charset="0"/>
              <a:cs typeface="Calibri" panose="020F0502020204030204" pitchFamily="34" charset="0"/>
            </a:rPr>
            <a:t>,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C</a:t>
          </a:r>
          <a:r>
            <a:rPr lang="he-IL" sz="1900" kern="1200" dirty="0">
              <a:latin typeface="Calibri" panose="020F0502020204030204" pitchFamily="34" charset="0"/>
              <a:cs typeface="Calibri" panose="020F0502020204030204" pitchFamily="34" charset="0"/>
            </a:rPr>
            <a:t> זהים</a:t>
          </a:r>
        </a:p>
      </dsp:txBody>
      <dsp:txXfrm>
        <a:off x="4869837" y="1385226"/>
        <a:ext cx="1667282" cy="1018290"/>
      </dsp:txXfrm>
    </dsp:sp>
    <dsp:sp modelId="{EA182056-1DD9-41CA-B51E-6239264B2A1A}">
      <dsp:nvSpPr>
        <dsp:cNvPr id="0" name=""/>
        <dsp:cNvSpPr/>
      </dsp:nvSpPr>
      <dsp:spPr>
        <a:xfrm>
          <a:off x="4621761" y="1083132"/>
          <a:ext cx="216395" cy="2163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3305"/>
              </a:lnTo>
              <a:lnTo>
                <a:pt x="216395" y="21633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F5302-5971-47B9-BC8C-0A02F101ACC6}">
      <dsp:nvSpPr>
        <dsp:cNvPr id="0" name=""/>
        <dsp:cNvSpPr/>
      </dsp:nvSpPr>
      <dsp:spPr>
        <a:xfrm>
          <a:off x="4838156" y="2705611"/>
          <a:ext cx="1730644" cy="1081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>
              <a:latin typeface="Calibri" panose="020F0502020204030204" pitchFamily="34" charset="0"/>
              <a:cs typeface="Calibri" panose="020F0502020204030204" pitchFamily="34" charset="0"/>
            </a:rPr>
            <a:t>ערכי </a:t>
          </a:r>
          <a:r>
            <a:rPr lang="en-US" sz="1900" kern="1200">
              <a:latin typeface="Calibri" panose="020F0502020204030204" pitchFamily="34" charset="0"/>
              <a:cs typeface="Calibri" panose="020F0502020204030204" pitchFamily="34" charset="0"/>
            </a:rPr>
            <a:t>L</a:t>
          </a:r>
          <a:r>
            <a:rPr lang="he-IL" sz="1900" kern="1200">
              <a:latin typeface="Calibri" panose="020F0502020204030204" pitchFamily="34" charset="0"/>
              <a:cs typeface="Calibri" panose="020F0502020204030204" pitchFamily="34" charset="0"/>
            </a:rPr>
            <a:t>,</a:t>
          </a:r>
          <a:r>
            <a:rPr lang="en-US" sz="1900" kern="1200">
              <a:latin typeface="Calibri" panose="020F0502020204030204" pitchFamily="34" charset="0"/>
              <a:cs typeface="Calibri" panose="020F0502020204030204" pitchFamily="34" charset="0"/>
            </a:rPr>
            <a:t>C</a:t>
          </a:r>
          <a:r>
            <a:rPr lang="he-IL" sz="1900" kern="1200">
              <a:latin typeface="Calibri" panose="020F0502020204030204" pitchFamily="34" charset="0"/>
              <a:cs typeface="Calibri" panose="020F0502020204030204" pitchFamily="34" charset="0"/>
            </a:rPr>
            <a:t> שונים</a:t>
          </a:r>
          <a:endParaRPr lang="he-IL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869837" y="2737292"/>
        <a:ext cx="1667282" cy="1018290"/>
      </dsp:txXfrm>
    </dsp:sp>
    <dsp:sp modelId="{2D922051-3FB0-4518-895A-1276B6CC15C5}">
      <dsp:nvSpPr>
        <dsp:cNvPr id="0" name=""/>
        <dsp:cNvSpPr/>
      </dsp:nvSpPr>
      <dsp:spPr>
        <a:xfrm>
          <a:off x="4621761" y="1083132"/>
          <a:ext cx="216395" cy="35153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5370"/>
              </a:lnTo>
              <a:lnTo>
                <a:pt x="216395" y="35153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BD5DA-53A8-413C-A76A-83563642F521}">
      <dsp:nvSpPr>
        <dsp:cNvPr id="0" name=""/>
        <dsp:cNvSpPr/>
      </dsp:nvSpPr>
      <dsp:spPr>
        <a:xfrm>
          <a:off x="4838156" y="4057676"/>
          <a:ext cx="1730644" cy="1081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>
              <a:latin typeface="Calibri" panose="020F0502020204030204" pitchFamily="34" charset="0"/>
              <a:cs typeface="Calibri" panose="020F0502020204030204" pitchFamily="34" charset="0"/>
            </a:rPr>
            <a:t>כניסות: </a:t>
          </a:r>
          <a:b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sz="1900" kern="1200" dirty="0">
              <a:latin typeface="Calibri" panose="020F0502020204030204" pitchFamily="34" charset="0"/>
              <a:cs typeface="Calibri" panose="020F0502020204030204" pitchFamily="34" charset="0"/>
            </a:rPr>
            <a:t>מתח המקור, מתח הנגד, זרם הסליל</a:t>
          </a:r>
        </a:p>
      </dsp:txBody>
      <dsp:txXfrm>
        <a:off x="4869837" y="4089357"/>
        <a:ext cx="1667282" cy="1018290"/>
      </dsp:txXfrm>
    </dsp:sp>
    <dsp:sp modelId="{C12F4708-BA07-4DE6-8DE5-BD90201424BB}">
      <dsp:nvSpPr>
        <dsp:cNvPr id="0" name=""/>
        <dsp:cNvSpPr/>
      </dsp:nvSpPr>
      <dsp:spPr>
        <a:xfrm>
          <a:off x="4621761" y="1083132"/>
          <a:ext cx="216395" cy="4867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7436"/>
              </a:lnTo>
              <a:lnTo>
                <a:pt x="216395" y="48674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FEC93-600A-4D56-9298-E40B40D4EC0B}">
      <dsp:nvSpPr>
        <dsp:cNvPr id="0" name=""/>
        <dsp:cNvSpPr/>
      </dsp:nvSpPr>
      <dsp:spPr>
        <a:xfrm>
          <a:off x="4838156" y="5409742"/>
          <a:ext cx="1730644" cy="10816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900" kern="1200" dirty="0">
              <a:latin typeface="Calibri" panose="020F0502020204030204" pitchFamily="34" charset="0"/>
              <a:cs typeface="Calibri" panose="020F0502020204030204" pitchFamily="34" charset="0"/>
            </a:rPr>
            <a:t>מוצא:</a:t>
          </a:r>
          <a:b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sz="1900" kern="1200" dirty="0">
              <a:latin typeface="Calibri" panose="020F0502020204030204" pitchFamily="34" charset="0"/>
              <a:cs typeface="Calibri" panose="020F0502020204030204" pitchFamily="34" charset="0"/>
            </a:rPr>
            <a:t>המטען על הקבל</a:t>
          </a:r>
        </a:p>
      </dsp:txBody>
      <dsp:txXfrm>
        <a:off x="4869837" y="5441423"/>
        <a:ext cx="1667282" cy="10182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EFF6D-07B2-48F4-9874-7291A3A989FA}">
      <dsp:nvSpPr>
        <dsp:cNvPr id="0" name=""/>
        <dsp:cNvSpPr/>
      </dsp:nvSpPr>
      <dsp:spPr>
        <a:xfrm>
          <a:off x="630765" y="2192557"/>
          <a:ext cx="3296138" cy="304669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13970" rIns="27940" bIns="13970" numCol="1" spcCol="1270" anchor="ctr" anchorCtr="0">
          <a:noAutofit/>
        </a:bodyPr>
        <a:lstStyle/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200" kern="1200" dirty="0">
              <a:latin typeface="+mn-lt"/>
              <a:cs typeface="Calibri" panose="020F0502020204030204" pitchFamily="34" charset="0"/>
            </a:rPr>
            <a:t>דוגמה -  ניקוי רעשים</a:t>
          </a:r>
          <a:endParaRPr lang="en-US" sz="2200" kern="1200" dirty="0">
            <a:latin typeface="+mn-lt"/>
            <a:cs typeface="Calibri" panose="020F0502020204030204" pitchFamily="34" charset="0"/>
          </a:endParaRPr>
        </a:p>
        <a:p>
          <a:pPr marL="228600" lvl="1" indent="-228600" algn="r" defTabSz="9779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200" kern="1200" dirty="0">
              <a:latin typeface="+mn-lt"/>
              <a:cs typeface="Calibri" panose="020F0502020204030204" pitchFamily="34" charset="0"/>
            </a:rPr>
            <a:t>בניית סיגנלים סינתטיים – מעגל </a:t>
          </a:r>
          <a:r>
            <a:rPr lang="en-US" sz="2200" kern="1200" dirty="0">
              <a:latin typeface="+mn-lt"/>
              <a:cs typeface="Calibri" panose="020F0502020204030204" pitchFamily="34" charset="0"/>
            </a:rPr>
            <a:t>RLC</a:t>
          </a:r>
          <a:endParaRPr lang="en-US" sz="2200" kern="1200" dirty="0">
            <a:latin typeface="+mn-lt"/>
          </a:endParaRPr>
        </a:p>
      </dsp:txBody>
      <dsp:txXfrm>
        <a:off x="1454800" y="2649561"/>
        <a:ext cx="1606867" cy="2132688"/>
      </dsp:txXfrm>
    </dsp:sp>
    <dsp:sp modelId="{E5516B6D-49FF-4D1B-9A1A-CA35F398B2E8}">
      <dsp:nvSpPr>
        <dsp:cNvPr id="0" name=""/>
        <dsp:cNvSpPr/>
      </dsp:nvSpPr>
      <dsp:spPr>
        <a:xfrm>
          <a:off x="152416" y="2976867"/>
          <a:ext cx="1478075" cy="1478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+mn-lt"/>
              <a:cs typeface="Calibri" panose="020F0502020204030204" pitchFamily="34" charset="0"/>
            </a:rPr>
            <a:t>משימות ראשוניות</a:t>
          </a:r>
          <a:endParaRPr lang="en-US" sz="2000" b="1" kern="1200" dirty="0">
            <a:latin typeface="+mn-lt"/>
            <a:cs typeface="Calibri" panose="020F0502020204030204" pitchFamily="34" charset="0"/>
          </a:endParaRPr>
        </a:p>
      </dsp:txBody>
      <dsp:txXfrm>
        <a:off x="368875" y="3193326"/>
        <a:ext cx="1045157" cy="1045157"/>
      </dsp:txXfrm>
    </dsp:sp>
    <dsp:sp modelId="{3ECEB38B-3A1A-40DF-93B9-F4E08C42D4FB}">
      <dsp:nvSpPr>
        <dsp:cNvPr id="0" name=""/>
        <dsp:cNvSpPr/>
      </dsp:nvSpPr>
      <dsp:spPr>
        <a:xfrm>
          <a:off x="4623595" y="2192557"/>
          <a:ext cx="3296138" cy="304669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13335" rIns="26670" bIns="13335" numCol="1" spcCol="1270" anchor="ctr" anchorCtr="0">
          <a:noAutofit/>
        </a:bodyPr>
        <a:lstStyle/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100" kern="1200" dirty="0">
              <a:latin typeface="+mn-lt"/>
              <a:cs typeface="Calibri" panose="020F0502020204030204" pitchFamily="34" charset="0"/>
            </a:rPr>
            <a:t>אימון הרשת על סיגנלים סינתטיים</a:t>
          </a:r>
          <a:endParaRPr lang="en-US" sz="2100" kern="1200" dirty="0">
            <a:latin typeface="+mn-lt"/>
            <a:cs typeface="Calibri" panose="020F0502020204030204" pitchFamily="34" charset="0"/>
          </a:endParaRPr>
        </a:p>
        <a:p>
          <a:pPr marL="228600" lvl="1" indent="-228600" algn="r" defTabSz="9334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100" kern="1200" dirty="0">
              <a:latin typeface="+mn-lt"/>
              <a:cs typeface="Calibri" panose="020F0502020204030204" pitchFamily="34" charset="0"/>
            </a:rPr>
            <a:t>אימון הרשת על מאגר הנתונים</a:t>
          </a:r>
          <a:endParaRPr lang="en-US" sz="2100" kern="1200" dirty="0">
            <a:latin typeface="+mn-lt"/>
            <a:cs typeface="Calibri" panose="020F0502020204030204" pitchFamily="34" charset="0"/>
          </a:endParaRPr>
        </a:p>
      </dsp:txBody>
      <dsp:txXfrm>
        <a:off x="5447630" y="2649561"/>
        <a:ext cx="1606867" cy="2132688"/>
      </dsp:txXfrm>
    </dsp:sp>
    <dsp:sp modelId="{9A543AEE-74FB-4FCD-BBF6-DB919CFDC56F}">
      <dsp:nvSpPr>
        <dsp:cNvPr id="0" name=""/>
        <dsp:cNvSpPr/>
      </dsp:nvSpPr>
      <dsp:spPr>
        <a:xfrm>
          <a:off x="4014495" y="2976867"/>
          <a:ext cx="1478075" cy="1478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+mn-lt"/>
              <a:cs typeface="Calibri" panose="020F0502020204030204" pitchFamily="34" charset="0"/>
            </a:rPr>
            <a:t>אימון הרשת</a:t>
          </a:r>
          <a:endParaRPr lang="en-US" sz="2000" b="1" kern="1200" dirty="0">
            <a:latin typeface="+mn-lt"/>
            <a:cs typeface="Calibri" panose="020F0502020204030204" pitchFamily="34" charset="0"/>
          </a:endParaRPr>
        </a:p>
      </dsp:txBody>
      <dsp:txXfrm>
        <a:off x="4230954" y="3193326"/>
        <a:ext cx="1045157" cy="1045157"/>
      </dsp:txXfrm>
    </dsp:sp>
    <dsp:sp modelId="{28C3700E-2CEE-439D-A783-73CB75E89AEA}">
      <dsp:nvSpPr>
        <dsp:cNvPr id="0" name=""/>
        <dsp:cNvSpPr/>
      </dsp:nvSpPr>
      <dsp:spPr>
        <a:xfrm>
          <a:off x="8678146" y="2192557"/>
          <a:ext cx="3296138" cy="304669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12700" rIns="25400" bIns="12700" numCol="1" spcCol="1270" anchor="ctr" anchorCtr="0">
          <a:noAutofit/>
        </a:bodyPr>
        <a:lstStyle/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kern="1200" dirty="0">
              <a:latin typeface="+mn-lt"/>
              <a:cs typeface="Calibri" panose="020F0502020204030204" pitchFamily="34" charset="0"/>
            </a:rPr>
            <a:t>שערוך לחץ דם רגעי</a:t>
          </a:r>
          <a:endParaRPr lang="en-US" sz="2000" kern="1200" dirty="0">
            <a:latin typeface="+mn-lt"/>
            <a:cs typeface="Calibri" panose="020F0502020204030204" pitchFamily="34" charset="0"/>
          </a:endParaRPr>
        </a:p>
        <a:p>
          <a:pPr marL="228600" lvl="1" indent="-228600" algn="r" defTabSz="889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2000" kern="1200" dirty="0">
              <a:latin typeface="+mn-lt"/>
              <a:cs typeface="Calibri" panose="020F0502020204030204" pitchFamily="34" charset="0"/>
            </a:rPr>
            <a:t>סיווג לחץ דם עתידי לקטגוריות: </a:t>
          </a:r>
          <a:br>
            <a:rPr lang="en-US" sz="2000" kern="1200" dirty="0">
              <a:latin typeface="+mn-lt"/>
              <a:cs typeface="Calibri" panose="020F0502020204030204" pitchFamily="34" charset="0"/>
            </a:rPr>
          </a:br>
          <a:r>
            <a:rPr lang="he-IL" sz="2000" kern="1200" dirty="0">
              <a:latin typeface="+mn-lt"/>
              <a:cs typeface="Calibri" panose="020F0502020204030204" pitchFamily="34" charset="0"/>
            </a:rPr>
            <a:t>עלייה / ירידה / יציב</a:t>
          </a:r>
          <a:endParaRPr lang="en-US" sz="2000" kern="1200" dirty="0">
            <a:latin typeface="+mn-lt"/>
            <a:cs typeface="Calibri" panose="020F0502020204030204" pitchFamily="34" charset="0"/>
          </a:endParaRPr>
        </a:p>
      </dsp:txBody>
      <dsp:txXfrm>
        <a:off x="9502181" y="2649561"/>
        <a:ext cx="1606867" cy="2132688"/>
      </dsp:txXfrm>
    </dsp:sp>
    <dsp:sp modelId="{B40C71BB-1D5E-48EB-A0F2-225ABA7EEA86}">
      <dsp:nvSpPr>
        <dsp:cNvPr id="0" name=""/>
        <dsp:cNvSpPr/>
      </dsp:nvSpPr>
      <dsp:spPr>
        <a:xfrm>
          <a:off x="8024381" y="2976867"/>
          <a:ext cx="1478075" cy="14780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 dirty="0">
              <a:latin typeface="+mn-lt"/>
              <a:cs typeface="Calibri" panose="020F0502020204030204" pitchFamily="34" charset="0"/>
            </a:rPr>
            <a:t>תוצר</a:t>
          </a:r>
          <a:endParaRPr lang="en-US" sz="2000" b="1" kern="1200" dirty="0">
            <a:latin typeface="+mn-lt"/>
            <a:cs typeface="Calibri" panose="020F0502020204030204" pitchFamily="34" charset="0"/>
          </a:endParaRPr>
        </a:p>
      </dsp:txBody>
      <dsp:txXfrm>
        <a:off x="8240840" y="3193326"/>
        <a:ext cx="1045157" cy="1045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7777C41-5522-499C-9B63-7C1FACC36567}" type="datetimeFigureOut">
              <a:rPr lang="he-IL" smtClean="0"/>
              <a:t>כ"ב/סיון/תשע"ט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CB8C1F0-8548-42AC-A77B-C9EEE6E2CE9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53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</a:rPr>
              <a:t>מאמר של ד"ר דני 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בניית רשת </a:t>
            </a:r>
            <a:r>
              <a:rPr lang="he-IL" sz="2800" dirty="0" err="1"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קונבולוציה</a:t>
            </a:r>
            <a:endParaRPr lang="he-IL" sz="2800" dirty="0"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אימון הרשת עם </a:t>
            </a:r>
            <a:r>
              <a:rPr lang="he-IL" sz="2800" dirty="0" err="1"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דאטא</a:t>
            </a: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 מ- 7 מטופלים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e-I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שערוך למשך דקה אחת? </a:t>
            </a:r>
            <a:endParaRPr lang="he-IL" sz="2800" dirty="0">
              <a:latin typeface="Calibri" panose="020F0502020204030204" pitchFamily="34" charset="0"/>
              <a:ea typeface="Calibri" panose="020F0502020204030204" pitchFamily="34" charset="0"/>
              <a:cs typeface="+mn-cs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e-IL" sz="2800" dirty="0"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שערוך רגעי עם אחוזי הצלחה טובים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he-IL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שערוך עתידי עם אחוזי הצלחה טובים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PPG</a:t>
            </a:r>
            <a:r>
              <a:rPr lang="he-IL" sz="1200" dirty="0">
                <a:latin typeface="Calibri" panose="020F0502020204030204" pitchFamily="34" charset="0"/>
                <a:cs typeface="Calibri" panose="020F0502020204030204" pitchFamily="34" charset="0"/>
              </a:rPr>
              <a:t> מודד את נפח הדם בתת עורק פריפריאלי, ומדד זה יכול להצביע על כיווץ והרפיה של הלב עם סטיה כלשהי, ממנה ניתן להסיק על לחץ הדם. 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8C1F0-8548-42AC-A77B-C9EEE6E2CE96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4670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המאגר רועש  - כל תזוזה גוררת רעש בסיגנל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8C1F0-8548-42AC-A77B-C9EEE6E2CE96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711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לרשת שלושה סוגי שכבות:</a:t>
            </a:r>
          </a:p>
          <a:p>
            <a:pPr lvl="1"/>
            <a:r>
              <a:rPr lang="he-IL" dirty="0"/>
              <a:t>שכבת קלט, שכבת פלט, ושכבות נסתרות (אשר מבצעות חישובים על הקלט). כמות השכבות ניתנת לשינוי</a:t>
            </a:r>
          </a:p>
          <a:p>
            <a:pPr lvl="1"/>
            <a:r>
              <a:rPr lang="he-IL" dirty="0"/>
              <a:t>כל נוירון מקושר לנוירון אחר בשכבות שלפניו ואחריו בעזרת קשת </a:t>
            </a:r>
            <a:r>
              <a:rPr lang="he-IL" dirty="0" err="1"/>
              <a:t>ממושקלת</a:t>
            </a:r>
            <a:r>
              <a:rPr lang="he-IL" dirty="0"/>
              <a:t>. לכל נוירון פונקציית אקטיבציה שמטרתה לנרמל את ערך המוצא מאותו נוירון.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8C1F0-8548-42AC-A77B-C9EEE6E2CE96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667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לצורך האימון נייצר הרבה דוגמאות שונות ע"י שימוש כל פעם במתח ספק שונה. הסיגנלים לאימון יהיו שונים מהסיגנלים לבדיקה.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8C1F0-8548-42AC-A77B-C9EEE6E2CE96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3949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e-IL" dirty="0"/>
              <a:t>בניית סביבה עובדת - התקנת התוכנות על האובונטו עם השלבים במסמך</a:t>
            </a:r>
            <a:endParaRPr lang="en-US" dirty="0"/>
          </a:p>
          <a:p>
            <a:pPr lvl="0"/>
            <a:r>
              <a:rPr lang="he-IL" dirty="0"/>
              <a:t>היכרות עם הסיגנלים</a:t>
            </a:r>
            <a:endParaRPr lang="en-US" dirty="0"/>
          </a:p>
          <a:p>
            <a:pPr lvl="0"/>
            <a:r>
              <a:rPr lang="he-IL" dirty="0"/>
              <a:t>לייצר סיגנלים סינתטיים </a:t>
            </a:r>
            <a:endParaRPr lang="en-US" dirty="0"/>
          </a:p>
          <a:p>
            <a:pPr lvl="1"/>
            <a:r>
              <a:rPr lang="he-IL" dirty="0"/>
              <a:t>אימון ניקוי רעשים כמו בדוגמה</a:t>
            </a:r>
            <a:endParaRPr lang="en-US" dirty="0"/>
          </a:p>
          <a:p>
            <a:pPr lvl="1"/>
            <a:r>
              <a:rPr lang="he-IL" dirty="0"/>
              <a:t>אימון ניקוי רעשים על הסיגנלים שלנו (מעגל </a:t>
            </a:r>
            <a:r>
              <a:rPr lang="en-US" dirty="0"/>
              <a:t>RLC</a:t>
            </a:r>
            <a:r>
              <a:rPr lang="he-IL" dirty="0"/>
              <a:t>)</a:t>
            </a:r>
            <a:endParaRPr lang="en-US" dirty="0"/>
          </a:p>
          <a:p>
            <a:pPr lvl="0"/>
            <a:r>
              <a:rPr lang="he-IL" dirty="0"/>
              <a:t>תכנון:</a:t>
            </a:r>
            <a:endParaRPr lang="en-US" dirty="0"/>
          </a:p>
          <a:p>
            <a:pPr lvl="1"/>
            <a:r>
              <a:rPr lang="he-IL" dirty="0"/>
              <a:t>שערוך לחץ דם עם קטגוריה עתידית של 10 דקות (עולה/יורד ב10%, נשאר אותו דבר)</a:t>
            </a:r>
            <a:endParaRPr lang="en-US" dirty="0"/>
          </a:p>
          <a:p>
            <a:pPr lvl="1"/>
            <a:r>
              <a:rPr lang="he-IL" dirty="0"/>
              <a:t>שערוך רגעי של לחץ גם מתוך האחרים</a:t>
            </a:r>
            <a:endParaRPr lang="en-US" dirty="0"/>
          </a:p>
          <a:p>
            <a:pPr lvl="0"/>
            <a:r>
              <a:rPr lang="he-IL" dirty="0"/>
              <a:t>אימון הרשת שלנו על הסיגנלים של דני וניתוח תוצאות</a:t>
            </a:r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8C1F0-8548-42AC-A77B-C9EEE6E2CE96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1012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F33659-5935-48EF-A9FE-32085CF16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5EFF98C-FEDF-468B-80BE-2A1497A65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11D1304-59FC-44B4-A4FF-4412D5E0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381A-6A12-4C58-BF46-CFAA4572E8F1}" type="datetimeFigureOut">
              <a:rPr lang="he-IL" smtClean="0"/>
              <a:t>כ"ב/סיון/תשע"ט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867C678-8377-4280-AF80-41879933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0D7F06F-2167-4AF6-83DD-BD2535E6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F040-B0DD-4C33-BCE2-FF05E2A3C0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531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0C6E78-ABA3-4248-8C8B-27822B14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0D5DF9C-C5E8-4B6F-9149-603006479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D9B93AE-A148-47AD-A9CD-066D065D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381A-6A12-4C58-BF46-CFAA4572E8F1}" type="datetimeFigureOut">
              <a:rPr lang="he-IL" smtClean="0"/>
              <a:t>כ"ב/סיון/תשע"ט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BFF049-A97C-48E6-9E2E-20AE58DA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3B8841A-EE14-4F61-A658-F8A51552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F040-B0DD-4C33-BCE2-FF05E2A3C0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7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C4093A7-18D5-4467-A290-864C79F3D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2A02A0D-3917-4784-80E3-6633C783E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67232DB-AAE3-4EB9-A2DD-E1E701DD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381A-6A12-4C58-BF46-CFAA4572E8F1}" type="datetimeFigureOut">
              <a:rPr lang="he-IL" smtClean="0"/>
              <a:t>כ"ב/סיון/תשע"ט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E35D876-F447-418F-A80C-8F53703A1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EA344C1-8CA4-405A-8347-4C2A6851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F040-B0DD-4C33-BCE2-FF05E2A3C0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083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D5CE41-6800-4149-A079-DFBB397D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E74B7A1-4F1E-474E-A35A-42FD8ED15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0A87FB8-70C3-48E2-BDC7-E0F5EE2B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381A-6A12-4C58-BF46-CFAA4572E8F1}" type="datetimeFigureOut">
              <a:rPr lang="he-IL" smtClean="0"/>
              <a:t>כ"ב/סיון/תשע"ט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38AE92-C0CB-4143-AE97-612C9949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4723760-B99A-4AEA-BCF2-68303FF5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F040-B0DD-4C33-BCE2-FF05E2A3C0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145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40C7C9-9A47-4DFB-8E2E-B01AD21B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5D1C6A8-95EF-43AA-A1BD-3B6EE7E0D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1853A60-2814-48C0-8E39-A15C1A19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381A-6A12-4C58-BF46-CFAA4572E8F1}" type="datetimeFigureOut">
              <a:rPr lang="he-IL" smtClean="0"/>
              <a:t>כ"ב/סיון/תשע"ט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28EAF68-82B8-40A4-A649-77A7DE43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DEFE881-13EE-4B14-A64A-0211D582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F040-B0DD-4C33-BCE2-FF05E2A3C0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155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2E511A-9290-4EE4-BAB5-7A4D05BA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C8D8D8A-105F-4B16-9A6C-02C3FFDBF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E5EAA8E-B07E-4D50-8529-339CEAECA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105065F-CCAF-4141-AEC7-1B817063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381A-6A12-4C58-BF46-CFAA4572E8F1}" type="datetimeFigureOut">
              <a:rPr lang="he-IL" smtClean="0"/>
              <a:t>כ"ב/סיון/תשע"ט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CF94593-5480-4A54-86C4-3F55139A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3E6B291-C36F-4744-A615-792801C8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F040-B0DD-4C33-BCE2-FF05E2A3C0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887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2152C5-49C3-41B2-8839-3BED33AD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D635FF8-6C64-4544-A11B-3382693A1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057DA18-DD15-420C-8846-756DFED54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AC28DFD-4928-482D-8074-5D6988A5A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D7E34E1-C8A4-4A07-B5CE-3A02463A8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A974316-3114-4F6E-BF20-2A43DB2E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381A-6A12-4C58-BF46-CFAA4572E8F1}" type="datetimeFigureOut">
              <a:rPr lang="he-IL" smtClean="0"/>
              <a:t>כ"ב/סיון/תשע"ט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51E8D99-49D3-4F37-9B3B-C1B547CB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C81B525-50D5-4503-9CA6-75389BCA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F040-B0DD-4C33-BCE2-FF05E2A3C0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58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A01231-22B2-4BD1-8841-F1587B74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76A5EED-FBB7-40A8-8680-38811B2D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381A-6A12-4C58-BF46-CFAA4572E8F1}" type="datetimeFigureOut">
              <a:rPr lang="he-IL" smtClean="0"/>
              <a:t>כ"ב/סיון/תשע"ט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D1F518A-3289-4F51-BFF3-FC869C2A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2495871-D81D-409E-9489-0D8F695F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F040-B0DD-4C33-BCE2-FF05E2A3C0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190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3F5F17D-E386-46A5-B3A5-A4CE09E4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381A-6A12-4C58-BF46-CFAA4572E8F1}" type="datetimeFigureOut">
              <a:rPr lang="he-IL" smtClean="0"/>
              <a:t>כ"ב/סיון/תשע"ט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99977E6-B6A8-4DAE-80CB-6EB65EE0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312D4D8-A39D-44E0-AEDF-BF22F44D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F040-B0DD-4C33-BCE2-FF05E2A3C0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631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2116B9-CF80-48F4-B5CC-364E6DF9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5F98E6-9FBC-4760-93D2-620213898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4577601-8CE1-4185-8DBD-CAB454ADD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51047EE-4EBC-4C5C-8C45-3A6B1EE5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381A-6A12-4C58-BF46-CFAA4572E8F1}" type="datetimeFigureOut">
              <a:rPr lang="he-IL" smtClean="0"/>
              <a:t>כ"ב/סיון/תשע"ט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53211FC-5FDD-498C-B85E-DC367535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F01C8E3-CB5F-4706-8445-839E776FD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F040-B0DD-4C33-BCE2-FF05E2A3C0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16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1A9F5A-289D-436D-BCD2-5858A6CB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9C15AFC-371A-40D0-A1A0-0A6B4C641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DBB4D0E-9429-413E-A0B5-C4BE64E92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FFB96DE-29A9-4C8D-A6A0-15E410B8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B381A-6A12-4C58-BF46-CFAA4572E8F1}" type="datetimeFigureOut">
              <a:rPr lang="he-IL" smtClean="0"/>
              <a:t>כ"ב/סיון/תשע"ט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C2F8F04-06B0-4E46-986B-5AEC3110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78A61CF-8B6E-471E-8370-10152D15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F040-B0DD-4C33-BCE2-FF05E2A3C0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796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DA12524-3CA2-4B86-9A29-F379CB992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86E8FC9-70D9-4A1B-AE77-8A3C26FBC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FD1718-F253-4DE9-9C28-539AC0F4C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B381A-6A12-4C58-BF46-CFAA4572E8F1}" type="datetimeFigureOut">
              <a:rPr lang="he-IL" smtClean="0"/>
              <a:t>כ"ב/סיון/תשע"ט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C5A82D7-A160-48B0-AAF1-389A44F56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FC8420-7D9A-40D9-B0E6-3A6667816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F040-B0DD-4C33-BCE2-FF05E2A3C03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646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A21E0E-7BF2-4599-8773-FD01D16A1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75063"/>
            <a:ext cx="9144000" cy="1803083"/>
          </a:xfrm>
        </p:spPr>
        <p:txBody>
          <a:bodyPr/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שערוך לחץ דם </a:t>
            </a:r>
            <a:b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באמצעות למידה עמוקה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9CDCB1A-DB58-4FEE-9ECD-E24C7C3ED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4307"/>
            <a:ext cx="9144000" cy="2118850"/>
          </a:xfrm>
        </p:spPr>
        <p:txBody>
          <a:bodyPr>
            <a:normAutofit/>
          </a:bodyPr>
          <a:lstStyle/>
          <a:p>
            <a:endParaRPr lang="he-IL" sz="2800" dirty="0"/>
          </a:p>
          <a:p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מנחים: רון טייכנר, ד"ר דני איתן</a:t>
            </a:r>
          </a:p>
          <a:p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סטודנטיות: שירילי שלף, דורין אלון</a:t>
            </a:r>
          </a:p>
        </p:txBody>
      </p:sp>
      <p:pic>
        <p:nvPicPr>
          <p:cNvPr id="4" name="Picture 4" descr="CompanyLogo.jpg">
            <a:extLst>
              <a:ext uri="{FF2B5EF4-FFF2-40B4-BE49-F238E27FC236}">
                <a16:creationId xmlns:a16="http://schemas.microsoft.com/office/drawing/2014/main" id="{04AC926E-73D7-4CF7-B770-B0DFC5CE5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76" y="245745"/>
            <a:ext cx="5282669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CDC370-B8FD-4AB9-8D0F-E94D64058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24" y="332011"/>
            <a:ext cx="3295098" cy="109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5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055D7A-D16D-4DAC-B73B-BBC51E0E50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1" r="6351"/>
          <a:stretch/>
        </p:blipFill>
        <p:spPr>
          <a:xfrm>
            <a:off x="0" y="0"/>
            <a:ext cx="12060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0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119A55-C31C-4FFD-819E-CB2B035B5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1" r="66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7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25B5ED-C3C2-4520-8720-B3D6221112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2" r="503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34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E45813-065E-4763-ADB7-4C2B94E9B6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6" r="65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5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D487-4BF1-4101-9823-7556C828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בדיקת שפיות לרשת –</a:t>
            </a:r>
            <a:b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מעגל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RLC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3EEF-9ABC-4CB7-9FAC-99699157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1825625"/>
            <a:ext cx="6472517" cy="4351338"/>
          </a:xfrm>
        </p:spPr>
        <p:txBody>
          <a:bodyPr>
            <a:norm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על מנת לבדוק האם הרשת שניצור עובדת, נתבונן בסיגנלים להם תוצאה ידועה מראש ע"י נוסחה מפורשת. כך נוכל לבדוק את יכולת הרשת לשערך אות מתוך סיגנלים אחרים.</a:t>
            </a:r>
          </a:p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על ידי שינוי הפרמטרים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נוכל לדמות את ההבדלים בין המטופלים.</a:t>
            </a:r>
          </a:p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ההשוואה היא לא מתוך קשר ביולוגי מובהק, אך כן קיים מידול של העורקים בעזרת מעגלים חשמליים.</a:t>
            </a:r>
          </a:p>
          <a:p>
            <a:endParaRPr lang="he-IL" dirty="0"/>
          </a:p>
        </p:txBody>
      </p:sp>
      <p:graphicFrame>
        <p:nvGraphicFramePr>
          <p:cNvPr id="5" name="דיאגרמה 4">
            <a:extLst>
              <a:ext uri="{FF2B5EF4-FFF2-40B4-BE49-F238E27FC236}">
                <a16:creationId xmlns:a16="http://schemas.microsoft.com/office/drawing/2014/main" id="{A1363200-DD39-4EC2-A2A4-6FA106055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6762124"/>
              </p:ext>
            </p:extLst>
          </p:nvPr>
        </p:nvGraphicFramePr>
        <p:xfrm>
          <a:off x="-1832819" y="209849"/>
          <a:ext cx="8808049" cy="6492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3256DF2-E90E-4C50-95AD-C58609A1AD2A}"/>
                  </a:ext>
                </a:extLst>
              </p:cNvPr>
              <p:cNvSpPr/>
              <p:nvPr/>
            </p:nvSpPr>
            <p:spPr>
              <a:xfrm>
                <a:off x="5792310" y="5628900"/>
                <a:ext cx="4246973" cy="809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he-IL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e-IL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e-IL" sz="2400" i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he-I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he-IL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e-IL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he-IL" sz="2400" i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he-IL" sz="2400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he-I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he-I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e-IL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he-IL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he-IL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he-I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he-IL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e-I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e-IL" sz="24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he-IL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he-IL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he-IL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he-IL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3256DF2-E90E-4C50-95AD-C58609A1A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310" y="5628900"/>
                <a:ext cx="4246973" cy="8092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99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B51530-D40D-420F-B0D8-68013978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3" y="500332"/>
            <a:ext cx="10515600" cy="1325563"/>
          </a:xfrm>
        </p:spPr>
        <p:txBody>
          <a:bodyPr/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משימות להמשך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8625741"/>
              </p:ext>
            </p:extLst>
          </p:nvPr>
        </p:nvGraphicFramePr>
        <p:xfrm>
          <a:off x="0" y="190500"/>
          <a:ext cx="11974285" cy="7431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221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28A7BD9-9DCE-42BD-AA0B-DEE80F73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69" y="1300163"/>
            <a:ext cx="11168062" cy="2719388"/>
          </a:xfrm>
        </p:spPr>
        <p:txBody>
          <a:bodyPr>
            <a:normAutofit/>
          </a:bodyPr>
          <a:lstStyle/>
          <a:p>
            <a:pPr algn="ctr"/>
            <a:r>
              <a:rPr lang="he-IL" sz="4800" dirty="0">
                <a:latin typeface="Calibri" panose="020F0502020204030204" pitchFamily="34" charset="0"/>
                <a:cs typeface="Calibri" panose="020F0502020204030204" pitchFamily="34" charset="0"/>
              </a:rPr>
              <a:t>תודה על ההקשבה!</a:t>
            </a:r>
            <a:br>
              <a:rPr lang="he-IL" sz="4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he-IL" sz="4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4800" dirty="0">
                <a:latin typeface="Calibri" panose="020F0502020204030204" pitchFamily="34" charset="0"/>
                <a:cs typeface="Calibri" panose="020F0502020204030204" pitchFamily="34" charset="0"/>
              </a:rPr>
              <a:t>שאלות?</a:t>
            </a:r>
          </a:p>
        </p:txBody>
      </p:sp>
    </p:spTree>
    <p:extLst>
      <p:ext uri="{BB962C8B-B14F-4D97-AF65-F5344CB8AC3E}">
        <p14:creationId xmlns:p14="http://schemas.microsoft.com/office/powerpoint/2010/main" val="330841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358B6A-CE09-4097-8934-DDF0318C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sz="5400" dirty="0">
                <a:latin typeface="Calibri" panose="020F0502020204030204" pitchFamily="34" charset="0"/>
                <a:cs typeface="Calibri" panose="020F0502020204030204" pitchFamily="34" charset="0"/>
              </a:rPr>
              <a:t>מטרת הפרויקט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0A69A92-6A3C-4960-9939-568474330E18}"/>
              </a:ext>
            </a:extLst>
          </p:cNvPr>
          <p:cNvSpPr/>
          <p:nvPr/>
        </p:nvSpPr>
        <p:spPr>
          <a:xfrm>
            <a:off x="1509712" y="1964573"/>
            <a:ext cx="9172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40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שערוך אות פיזיולוגי נוכחי ועתידי בהינתן אותות פיזיולוגיים אחרים - באמצעות מערכת לומדת.</a:t>
            </a:r>
            <a:endParaRPr lang="he-IL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60899C92-D42C-42F6-BAF4-214543A717A6}"/>
              </a:ext>
            </a:extLst>
          </p:cNvPr>
          <p:cNvSpPr/>
          <p:nvPr/>
        </p:nvSpPr>
        <p:spPr>
          <a:xfrm>
            <a:off x="1990723" y="4472644"/>
            <a:ext cx="82105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400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האות אותו אנו מנסים לשערך – לחץ דם.</a:t>
            </a:r>
          </a:p>
        </p:txBody>
      </p:sp>
    </p:spTree>
    <p:extLst>
      <p:ext uri="{BB962C8B-B14F-4D97-AF65-F5344CB8AC3E}">
        <p14:creationId xmlns:p14="http://schemas.microsoft.com/office/powerpoint/2010/main" val="410757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EB99CD02-F745-4F0C-9E3D-98DC405CE2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8708686"/>
              </p:ext>
            </p:extLst>
          </p:nvPr>
        </p:nvGraphicFramePr>
        <p:xfrm>
          <a:off x="2032000" y="11027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כותרת 1">
            <a:extLst>
              <a:ext uri="{FF2B5EF4-FFF2-40B4-BE49-F238E27FC236}">
                <a16:creationId xmlns:a16="http://schemas.microsoft.com/office/drawing/2014/main" id="{35124056-2A90-4AA5-A74F-12B08133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28" y="121474"/>
            <a:ext cx="10515600" cy="1325563"/>
          </a:xfrm>
        </p:spPr>
        <p:txBody>
          <a:bodyPr/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מוטיבציה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C2637E37-5F31-4E0F-8CC4-1F40BCDC81AA}"/>
              </a:ext>
            </a:extLst>
          </p:cNvPr>
          <p:cNvSpPr/>
          <p:nvPr/>
        </p:nvSpPr>
        <p:spPr>
          <a:xfrm>
            <a:off x="709613" y="4158903"/>
            <a:ext cx="2708915" cy="1600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הפעילות החשמלית של הלב, נמדד בעזרת אלקטרודות המחוברות לחזה </a:t>
            </a: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93D496A0-BBFC-4672-B163-E2EFA7A77466}"/>
              </a:ext>
            </a:extLst>
          </p:cNvPr>
          <p:cNvSpPr/>
          <p:nvPr/>
        </p:nvSpPr>
        <p:spPr>
          <a:xfrm>
            <a:off x="7738368" y="5040442"/>
            <a:ext cx="2708915" cy="1600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אימפידנס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נשימתי, נמדד בעזרת אלקטרודות המחוברות לחזה </a:t>
            </a: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D1A5BC01-500A-4919-BB39-F1DB08A58AB2}"/>
              </a:ext>
            </a:extLst>
          </p:cNvPr>
          <p:cNvSpPr/>
          <p:nvPr/>
        </p:nvSpPr>
        <p:spPr>
          <a:xfrm>
            <a:off x="8508813" y="1582632"/>
            <a:ext cx="2708915" cy="1600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לחץ הדם על דפנות העורק הנמדד בעזרת קטטר לעורק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8DFDF35E-C2F4-4D08-B3C7-DC2802B5CFCB}"/>
              </a:ext>
            </a:extLst>
          </p:cNvPr>
          <p:cNvSpPr/>
          <p:nvPr/>
        </p:nvSpPr>
        <p:spPr>
          <a:xfrm>
            <a:off x="2260600" y="317500"/>
            <a:ext cx="2708915" cy="16008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ריוויון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החמצן בדם, נמדד בעזרת הארת עור המטופל</a:t>
            </a:r>
          </a:p>
        </p:txBody>
      </p:sp>
    </p:spTree>
    <p:extLst>
      <p:ext uri="{BB962C8B-B14F-4D97-AF65-F5344CB8AC3E}">
        <p14:creationId xmlns:p14="http://schemas.microsoft.com/office/powerpoint/2010/main" val="300767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B59646-34B9-4C99-A3B6-0DC09227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140"/>
            <a:ext cx="10515600" cy="1325563"/>
          </a:xfrm>
        </p:spPr>
        <p:txBody>
          <a:bodyPr/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מוטיבציה – למה דווקא לחץ דם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5735019-7C2E-4D23-92A9-125FD129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14" y="627857"/>
            <a:ext cx="2895600" cy="3553732"/>
          </a:xfrm>
        </p:spPr>
        <p:txBody>
          <a:bodyPr/>
          <a:lstStyle/>
          <a:p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בשיטה שנציג נוכל לקבל מידע רציף על לחץ הדם באופן לא פולשני</a:t>
            </a:r>
          </a:p>
        </p:txBody>
      </p:sp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701D9A32-86F4-490D-8BA7-3AD9045BE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461854"/>
              </p:ext>
            </p:extLst>
          </p:nvPr>
        </p:nvGraphicFramePr>
        <p:xfrm>
          <a:off x="1868714" y="13028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518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358B6A-CE09-4097-8934-DDF0318C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סקר ספרות  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FC492AA-8DED-42BE-947A-DCA3B4D16829}"/>
              </a:ext>
            </a:extLst>
          </p:cNvPr>
          <p:cNvSpPr/>
          <p:nvPr/>
        </p:nvSpPr>
        <p:spPr>
          <a:xfrm>
            <a:off x="562171" y="1513266"/>
            <a:ext cx="11067658" cy="5697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לא קיים מודל פשוט שמבטא קשר כלשהו בין ארבעת האותות הללו, ולכן ננסה למצוא קשר זה על ידי מערכת לומדת.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קיים קשר דק בין אות ה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PPG</a:t>
            </a: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 לבין לחץ הדם.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בעבר נעשו מחקרים דומים אך לא על מאגר נתונים גולמי, רועש, ועל חולים במצב פחות קריטי.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בפרויקט זה נסתמך על המאמר של ד"ר דני איתן (1), המציג בסיס לפתרון בעיה זו:</a:t>
            </a:r>
          </a:p>
          <a:p>
            <a:pPr marL="1200150" lvl="2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ננסה להרחיב את הפתרון עבור מספר רב של חולים.</a:t>
            </a:r>
          </a:p>
          <a:p>
            <a:pPr marL="1200150" lvl="2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he-IL" sz="2800" dirty="0">
                <a:latin typeface="Calibri" panose="020F0502020204030204" pitchFamily="34" charset="0"/>
                <a:cs typeface="Calibri" panose="020F0502020204030204" pitchFamily="34" charset="0"/>
              </a:rPr>
              <a:t>ננסה לתת תחזית לעלייה/ירידה/יציבות בלחץ דם.</a:t>
            </a:r>
          </a:p>
          <a:p>
            <a:pPr marL="1200150" lvl="2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/>
              <a:t>1. SD Goodfellow, A Goodwin, R Greer, PC </a:t>
            </a:r>
            <a:r>
              <a:rPr lang="en-US" dirty="0" err="1"/>
              <a:t>Laussen</a:t>
            </a:r>
            <a:r>
              <a:rPr lang="en-US" dirty="0"/>
              <a:t>, M </a:t>
            </a:r>
            <a:r>
              <a:rPr lang="en-US" dirty="0" err="1"/>
              <a:t>Mazwi</a:t>
            </a:r>
            <a:r>
              <a:rPr lang="en-US" dirty="0"/>
              <a:t>, D </a:t>
            </a:r>
            <a:r>
              <a:rPr lang="en-US" dirty="0" err="1"/>
              <a:t>Eytan</a:t>
            </a:r>
            <a:r>
              <a:rPr lang="en-US" dirty="0"/>
              <a:t>, Non-invasive Blood Pressure Estimation Using Physiological Signals Acquired by the Bedside Monitor: Insights from a Pediatric Critical Care Setting , 2019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8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D487-4BF1-4101-9823-7556C828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מאגר הנתונים שברשותנו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3EEF-9ABC-4CB7-9FAC-996991579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מאגר מידע מכ-500 חולים מנוטרים בטיפול נמרץ מבית חולים בטורונטו.</a:t>
            </a:r>
          </a:p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המאגר מכיל: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עבור כל חולה, גרף של כל אחד מארבעת האותות, שמשתרעים כל אחד על פני 40 דקות.</a:t>
            </a:r>
          </a:p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עבור כל חולה יש בין 10 ל-100 מקטעים מכל סיגנל.</a:t>
            </a:r>
          </a:p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הדגימות נלקחו בתדרים שונים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62.5 , 125, 500 Hz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), כאשר בעת עיבוד האותות וטרם הכנסת הסיגנלים לרשת- ננרמל את כולם ל-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125 Hz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7578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165DEB2-8C2B-4BF5-BD71-E7E42AC42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401" y="1879413"/>
            <a:ext cx="5647709" cy="3898710"/>
          </a:xfrm>
        </p:spPr>
        <p:txBody>
          <a:bodyPr>
            <a:normAutofit/>
          </a:bodyPr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אימון הרשת – בניית פונקציית מחיר המגלמת את מרחק התוצאה שקיבלנו מהתוצאה הנכונה.</a:t>
            </a:r>
          </a:p>
          <a:p>
            <a:pPr lv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הרצת דוגמאות רבות על הרשת, בכל </a:t>
            </a:r>
            <a:r>
              <a:rPr lang="he-IL" dirty="0" err="1">
                <a:latin typeface="Calibri" panose="020F0502020204030204" pitchFamily="34" charset="0"/>
                <a:cs typeface="Calibri" panose="020F0502020204030204" pitchFamily="34" charset="0"/>
              </a:rPr>
              <a:t>איטרציה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נרצה להביא את פונקציית המחיר לאפס, בעזרת טכניקת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gradient descent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בשיטה זו אנו מתקדמים אל המינימום של הפונקציה בעזרת שינוי המשקלים של הקשתות.</a:t>
            </a:r>
          </a:p>
          <a:p>
            <a:pPr lvl="1"/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0C4E3D1-701F-43F4-BC3D-35EC9D5CE7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32"/>
          <a:stretch/>
        </p:blipFill>
        <p:spPr>
          <a:xfrm>
            <a:off x="191383" y="1098708"/>
            <a:ext cx="6426138" cy="4905852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DCA2C5B8-1E9D-4B2D-82D5-71ADA7A3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637"/>
            <a:ext cx="10515600" cy="1325563"/>
          </a:xfrm>
        </p:spPr>
        <p:txBody>
          <a:bodyPr/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סקר ספרות – למידה עמוקה</a:t>
            </a:r>
          </a:p>
        </p:txBody>
      </p:sp>
    </p:spTree>
    <p:extLst>
      <p:ext uri="{BB962C8B-B14F-4D97-AF65-F5344CB8AC3E}">
        <p14:creationId xmlns:p14="http://schemas.microsoft.com/office/powerpoint/2010/main" val="181115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D487-4BF1-4101-9823-7556C828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שימוש ב-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RNN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3EEF-9ABC-4CB7-9FAC-99699157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740"/>
            <a:ext cx="10023389" cy="3919889"/>
          </a:xfrm>
        </p:spPr>
        <p:txBody>
          <a:bodyPr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>
                <a:cs typeface="Calibri" panose="020F0502020204030204" pitchFamily="34" charset="0"/>
              </a:rPr>
              <a:t>במאגר המידע שלנו נתון מידע המורכב מ-4 סיגנלים שונים עבור כל מטופל. נשאף להשתמש בכמה שיותר מהמידע הזה על מנת לקבל תוצאה יותר מדויקת וכן לשערך את לחץ הדם עבור פרק זמן עתידי יותר ארוך.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dirty="0">
                <a:cs typeface="Calibri" panose="020F0502020204030204" pitchFamily="34" charset="0"/>
              </a:rPr>
              <a:t> נבחר להשתמש ברשת </a:t>
            </a:r>
            <a:r>
              <a:rPr lang="en-US" dirty="0">
                <a:cs typeface="Calibri" panose="020F0502020204030204" pitchFamily="34" charset="0"/>
              </a:rPr>
              <a:t>RNN</a:t>
            </a:r>
            <a:r>
              <a:rPr lang="he-IL" dirty="0">
                <a:cs typeface="Calibri" panose="020F0502020204030204" pitchFamily="34" charset="0"/>
              </a:rPr>
              <a:t>, לרשת מסוג זה יש יכולת התמודדות עם מסות גדולות של מידע.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dirty="0">
                <a:cs typeface="Calibri" panose="020F0502020204030204" pitchFamily="34" charset="0"/>
              </a:rPr>
              <a:t> רשת </a:t>
            </a:r>
            <a:r>
              <a:rPr lang="en-US" dirty="0">
                <a:cs typeface="Calibri" panose="020F0502020204030204" pitchFamily="34" charset="0"/>
              </a:rPr>
              <a:t>RNN</a:t>
            </a:r>
            <a:r>
              <a:rPr lang="he-IL" dirty="0">
                <a:cs typeface="Calibri" panose="020F0502020204030204" pitchFamily="34" charset="0"/>
              </a:rPr>
              <a:t> שומרת וקטור של </a:t>
            </a:r>
            <a:r>
              <a:rPr lang="en-US" dirty="0">
                <a:cs typeface="Calibri" panose="020F0502020204030204" pitchFamily="34" charset="0"/>
              </a:rPr>
              <a:t>K</a:t>
            </a:r>
            <a:r>
              <a:rPr lang="he-IL" dirty="0">
                <a:cs typeface="Calibri" panose="020F0502020204030204" pitchFamily="34" charset="0"/>
              </a:rPr>
              <a:t> תוצאות קודמות, ומשקללת אותן בתהליך הלמידה ובתהליך הפרדיקציה. כך נוכל להשתמש במידע ששערכנו עבור זמן קודם לשערוך עתידי יותר.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he-IL" dirty="0">
                <a:cs typeface="Calibri" panose="020F0502020204030204" pitchFamily="34" charset="0"/>
              </a:rPr>
              <a:t> רשת </a:t>
            </a:r>
            <a:r>
              <a:rPr lang="en-US" dirty="0">
                <a:cs typeface="Calibri" panose="020F0502020204030204" pitchFamily="34" charset="0"/>
              </a:rPr>
              <a:t>RNN</a:t>
            </a:r>
            <a:r>
              <a:rPr lang="he-IL" dirty="0">
                <a:cs typeface="Calibri" panose="020F0502020204030204" pitchFamily="34" charset="0"/>
              </a:rPr>
              <a:t> אמנם צורכת זיכרון גדול יותר (מפני שהיא צריכה לזכור וקטור של </a:t>
            </a:r>
            <a:r>
              <a:rPr lang="en-US" dirty="0">
                <a:cs typeface="Calibri" panose="020F0502020204030204" pitchFamily="34" charset="0"/>
              </a:rPr>
              <a:t>K</a:t>
            </a:r>
            <a:r>
              <a:rPr lang="he-IL" dirty="0">
                <a:cs typeface="Calibri" panose="020F0502020204030204" pitchFamily="34" charset="0"/>
              </a:rPr>
              <a:t> תוצאות אחורה), אך אנו מאמינות שהיא מתאימה יותר לשאלת המחקר שברשותנו. 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28C4699-5FD9-4F22-AA56-2E737697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718" y="4937905"/>
            <a:ext cx="5898564" cy="195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0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358B6A-CE09-4097-8934-DDF0318C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מה הספקנו עד כה </a:t>
            </a:r>
          </a:p>
        </p:txBody>
      </p:sp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73C62758-9722-42E0-B3AD-61AB112FA7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9706574"/>
              </p:ext>
            </p:extLst>
          </p:nvPr>
        </p:nvGraphicFramePr>
        <p:xfrm>
          <a:off x="1600200" y="1011578"/>
          <a:ext cx="8559800" cy="5628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01403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7658</TotalTime>
  <Words>818</Words>
  <Application>Microsoft Office PowerPoint</Application>
  <PresentationFormat>מסך רחב</PresentationFormat>
  <Paragraphs>105</Paragraphs>
  <Slides>16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ערכת נושא Office</vt:lpstr>
      <vt:lpstr>שערוך לחץ דם  באמצעות למידה עמוקה</vt:lpstr>
      <vt:lpstr>מטרת הפרויקט</vt:lpstr>
      <vt:lpstr>מוטיבציה</vt:lpstr>
      <vt:lpstr>מוטיבציה – למה דווקא לחץ דם</vt:lpstr>
      <vt:lpstr>סקר ספרות  </vt:lpstr>
      <vt:lpstr>מאגר הנתונים שברשותנו</vt:lpstr>
      <vt:lpstr>סקר ספרות – למידה עמוקה</vt:lpstr>
      <vt:lpstr>שימוש ב- RNN</vt:lpstr>
      <vt:lpstr>מה הספקנו עד כה </vt:lpstr>
      <vt:lpstr>מצגת של PowerPoint‏</vt:lpstr>
      <vt:lpstr>מצגת של PowerPoint‏</vt:lpstr>
      <vt:lpstr>מצגת של PowerPoint‏</vt:lpstr>
      <vt:lpstr>מצגת של PowerPoint‏</vt:lpstr>
      <vt:lpstr>בדיקת שפיות לרשת – מעגל RLC</vt:lpstr>
      <vt:lpstr>משימות להמשך</vt:lpstr>
      <vt:lpstr>תודה על ההקשבה!  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בעיבוד אותות פיזיולוגים</dc:title>
  <dc:creator>Shirili Shelef</dc:creator>
  <cp:keywords>CTPClassification=CTP_NT</cp:keywords>
  <cp:lastModifiedBy>Shirili Shelef</cp:lastModifiedBy>
  <cp:revision>195</cp:revision>
  <dcterms:created xsi:type="dcterms:W3CDTF">2019-05-27T14:26:57Z</dcterms:created>
  <dcterms:modified xsi:type="dcterms:W3CDTF">2019-06-26T08:29:41Z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197bda34-ecd8-4d50-9b03-c8f3620e77ba</vt:lpwstr>
  </property>
  <property fmtid="{D5CDD505-2E9C-101B-9397-08002B2CF9AE}" pid="3" name="CTP_TimeStamp">
    <vt:lpwstr>2019-06-20 08:51:29Z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