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8FE"/>
    <a:srgbClr val="E8F3FC"/>
    <a:srgbClr val="B0D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9AAA-0025-496B-A038-C24498C63A5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74D3-AF0D-4188-BA66-693B6E6A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1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9AAA-0025-496B-A038-C24498C63A5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74D3-AF0D-4188-BA66-693B6E6A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9AAA-0025-496B-A038-C24498C63A5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74D3-AF0D-4188-BA66-693B6E6A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3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9AAA-0025-496B-A038-C24498C63A5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74D3-AF0D-4188-BA66-693B6E6A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98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9AAA-0025-496B-A038-C24498C63A5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74D3-AF0D-4188-BA66-693B6E6A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1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9AAA-0025-496B-A038-C24498C63A5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74D3-AF0D-4188-BA66-693B6E6A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5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9AAA-0025-496B-A038-C24498C63A5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74D3-AF0D-4188-BA66-693B6E6A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3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9AAA-0025-496B-A038-C24498C63A5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74D3-AF0D-4188-BA66-693B6E6A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0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9AAA-0025-496B-A038-C24498C63A5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74D3-AF0D-4188-BA66-693B6E6A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0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9AAA-0025-496B-A038-C24498C63A5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74D3-AF0D-4188-BA66-693B6E6A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1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9AAA-0025-496B-A038-C24498C63A5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74D3-AF0D-4188-BA66-693B6E6A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2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39AAA-0025-496B-A038-C24498C63A50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074D3-AF0D-4188-BA66-693B6E6A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3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980728"/>
            <a:ext cx="6336704" cy="5256584"/>
          </a:xfrm>
          <a:prstGeom prst="rect">
            <a:avLst/>
          </a:prstGeom>
          <a:gradFill flip="none" rotWithShape="1">
            <a:gsLst>
              <a:gs pos="0">
                <a:srgbClr val="B0D5F6"/>
              </a:gs>
              <a:gs pos="100000">
                <a:srgbClr val="E8F3FC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16개인 별 4"/>
          <p:cNvSpPr/>
          <p:nvPr/>
        </p:nvSpPr>
        <p:spPr>
          <a:xfrm>
            <a:off x="1583668" y="1124744"/>
            <a:ext cx="2736304" cy="2808312"/>
          </a:xfrm>
          <a:prstGeom prst="star16">
            <a:avLst>
              <a:gd name="adj" fmla="val 50000"/>
            </a:avLst>
          </a:prstGeom>
          <a:solidFill>
            <a:srgbClr val="F0F8FE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428313" y="3356992"/>
            <a:ext cx="5783315" cy="2016224"/>
          </a:xfrm>
          <a:custGeom>
            <a:avLst/>
            <a:gdLst>
              <a:gd name="connsiteX0" fmla="*/ 14049 w 5158693"/>
              <a:gd name="connsiteY0" fmla="*/ 868101 h 1469985"/>
              <a:gd name="connsiteX1" fmla="*/ 14049 w 5158693"/>
              <a:gd name="connsiteY1" fmla="*/ 868101 h 1469985"/>
              <a:gd name="connsiteX2" fmla="*/ 152945 w 5158693"/>
              <a:gd name="connsiteY2" fmla="*/ 879676 h 1469985"/>
              <a:gd name="connsiteX3" fmla="*/ 187669 w 5158693"/>
              <a:gd name="connsiteY3" fmla="*/ 891250 h 1469985"/>
              <a:gd name="connsiteX4" fmla="*/ 604358 w 5158693"/>
              <a:gd name="connsiteY4" fmla="*/ 902825 h 1469985"/>
              <a:gd name="connsiteX5" fmla="*/ 882151 w 5158693"/>
              <a:gd name="connsiteY5" fmla="*/ 925974 h 1469985"/>
              <a:gd name="connsiteX6" fmla="*/ 1634505 w 5158693"/>
              <a:gd name="connsiteY6" fmla="*/ 914400 h 1469985"/>
              <a:gd name="connsiteX7" fmla="*/ 1750252 w 5158693"/>
              <a:gd name="connsiteY7" fmla="*/ 902825 h 1469985"/>
              <a:gd name="connsiteX8" fmla="*/ 2085918 w 5158693"/>
              <a:gd name="connsiteY8" fmla="*/ 856526 h 1469985"/>
              <a:gd name="connsiteX9" fmla="*/ 2328986 w 5158693"/>
              <a:gd name="connsiteY9" fmla="*/ 844952 h 1469985"/>
              <a:gd name="connsiteX10" fmla="*/ 2386859 w 5158693"/>
              <a:gd name="connsiteY10" fmla="*/ 833377 h 1469985"/>
              <a:gd name="connsiteX11" fmla="*/ 2560480 w 5158693"/>
              <a:gd name="connsiteY11" fmla="*/ 798653 h 1469985"/>
              <a:gd name="connsiteX12" fmla="*/ 2618353 w 5158693"/>
              <a:gd name="connsiteY12" fmla="*/ 775504 h 1469985"/>
              <a:gd name="connsiteX13" fmla="*/ 2653077 w 5158693"/>
              <a:gd name="connsiteY13" fmla="*/ 752354 h 1469985"/>
              <a:gd name="connsiteX14" fmla="*/ 3347558 w 5158693"/>
              <a:gd name="connsiteY14" fmla="*/ 567159 h 1469985"/>
              <a:gd name="connsiteX15" fmla="*/ 3579052 w 5158693"/>
              <a:gd name="connsiteY15" fmla="*/ 486136 h 1469985"/>
              <a:gd name="connsiteX16" fmla="*/ 3613776 w 5158693"/>
              <a:gd name="connsiteY16" fmla="*/ 474562 h 1469985"/>
              <a:gd name="connsiteX17" fmla="*/ 3706373 w 5158693"/>
              <a:gd name="connsiteY17" fmla="*/ 439838 h 1469985"/>
              <a:gd name="connsiteX18" fmla="*/ 3822120 w 5158693"/>
              <a:gd name="connsiteY18" fmla="*/ 405114 h 1469985"/>
              <a:gd name="connsiteX19" fmla="*/ 3856844 w 5158693"/>
              <a:gd name="connsiteY19" fmla="*/ 393539 h 1469985"/>
              <a:gd name="connsiteX20" fmla="*/ 3984166 w 5158693"/>
              <a:gd name="connsiteY20" fmla="*/ 358815 h 1469985"/>
              <a:gd name="connsiteX21" fmla="*/ 4018890 w 5158693"/>
              <a:gd name="connsiteY21" fmla="*/ 347240 h 1469985"/>
              <a:gd name="connsiteX22" fmla="*/ 4273533 w 5158693"/>
              <a:gd name="connsiteY22" fmla="*/ 300942 h 1469985"/>
              <a:gd name="connsiteX23" fmla="*/ 4447153 w 5158693"/>
              <a:gd name="connsiteY23" fmla="*/ 231493 h 1469985"/>
              <a:gd name="connsiteX24" fmla="*/ 4505026 w 5158693"/>
              <a:gd name="connsiteY24" fmla="*/ 196769 h 1469985"/>
              <a:gd name="connsiteX25" fmla="*/ 4539751 w 5158693"/>
              <a:gd name="connsiteY25" fmla="*/ 173620 h 1469985"/>
              <a:gd name="connsiteX26" fmla="*/ 4586049 w 5158693"/>
              <a:gd name="connsiteY26" fmla="*/ 162045 h 1469985"/>
              <a:gd name="connsiteX27" fmla="*/ 4643923 w 5158693"/>
              <a:gd name="connsiteY27" fmla="*/ 127321 h 1469985"/>
              <a:gd name="connsiteX28" fmla="*/ 4840692 w 5158693"/>
              <a:gd name="connsiteY28" fmla="*/ 81023 h 1469985"/>
              <a:gd name="connsiteX29" fmla="*/ 4910140 w 5158693"/>
              <a:gd name="connsiteY29" fmla="*/ 57873 h 1469985"/>
              <a:gd name="connsiteX30" fmla="*/ 4979588 w 5158693"/>
              <a:gd name="connsiteY30" fmla="*/ 46299 h 1469985"/>
              <a:gd name="connsiteX31" fmla="*/ 5014313 w 5158693"/>
              <a:gd name="connsiteY31" fmla="*/ 34724 h 1469985"/>
              <a:gd name="connsiteX32" fmla="*/ 5060611 w 5158693"/>
              <a:gd name="connsiteY32" fmla="*/ 23149 h 1469985"/>
              <a:gd name="connsiteX33" fmla="*/ 5130059 w 5158693"/>
              <a:gd name="connsiteY33" fmla="*/ 0 h 1469985"/>
              <a:gd name="connsiteX34" fmla="*/ 5130059 w 5158693"/>
              <a:gd name="connsiteY34" fmla="*/ 277792 h 1469985"/>
              <a:gd name="connsiteX35" fmla="*/ 5106910 w 5158693"/>
              <a:gd name="connsiteY35" fmla="*/ 358815 h 1469985"/>
              <a:gd name="connsiteX36" fmla="*/ 5095335 w 5158693"/>
              <a:gd name="connsiteY36" fmla="*/ 405114 h 1469985"/>
              <a:gd name="connsiteX37" fmla="*/ 5049037 w 5158693"/>
              <a:gd name="connsiteY37" fmla="*/ 474562 h 1469985"/>
              <a:gd name="connsiteX38" fmla="*/ 5014313 w 5158693"/>
              <a:gd name="connsiteY38" fmla="*/ 520861 h 1469985"/>
              <a:gd name="connsiteX39" fmla="*/ 4991163 w 5158693"/>
              <a:gd name="connsiteY39" fmla="*/ 555585 h 1469985"/>
              <a:gd name="connsiteX40" fmla="*/ 4817543 w 5158693"/>
              <a:gd name="connsiteY40" fmla="*/ 706055 h 1469985"/>
              <a:gd name="connsiteX41" fmla="*/ 4701796 w 5158693"/>
              <a:gd name="connsiteY41" fmla="*/ 787078 h 1469985"/>
              <a:gd name="connsiteX42" fmla="*/ 4632348 w 5158693"/>
              <a:gd name="connsiteY42" fmla="*/ 821802 h 1469985"/>
              <a:gd name="connsiteX43" fmla="*/ 4597624 w 5158693"/>
              <a:gd name="connsiteY43" fmla="*/ 844952 h 1469985"/>
              <a:gd name="connsiteX44" fmla="*/ 4505026 w 5158693"/>
              <a:gd name="connsiteY44" fmla="*/ 891250 h 1469985"/>
              <a:gd name="connsiteX45" fmla="*/ 4377705 w 5158693"/>
              <a:gd name="connsiteY45" fmla="*/ 972273 h 1469985"/>
              <a:gd name="connsiteX46" fmla="*/ 4169361 w 5158693"/>
              <a:gd name="connsiteY46" fmla="*/ 1053296 h 1469985"/>
              <a:gd name="connsiteX47" fmla="*/ 4088338 w 5158693"/>
              <a:gd name="connsiteY47" fmla="*/ 1088020 h 1469985"/>
              <a:gd name="connsiteX48" fmla="*/ 4042039 w 5158693"/>
              <a:gd name="connsiteY48" fmla="*/ 1122744 h 1469985"/>
              <a:gd name="connsiteX49" fmla="*/ 3891568 w 5158693"/>
              <a:gd name="connsiteY49" fmla="*/ 1169043 h 1469985"/>
              <a:gd name="connsiteX50" fmla="*/ 3729523 w 5158693"/>
              <a:gd name="connsiteY50" fmla="*/ 1215342 h 1469985"/>
              <a:gd name="connsiteX51" fmla="*/ 3694799 w 5158693"/>
              <a:gd name="connsiteY51" fmla="*/ 1238491 h 1469985"/>
              <a:gd name="connsiteX52" fmla="*/ 3660075 w 5158693"/>
              <a:gd name="connsiteY52" fmla="*/ 1250066 h 1469985"/>
              <a:gd name="connsiteX53" fmla="*/ 3567477 w 5158693"/>
              <a:gd name="connsiteY53" fmla="*/ 1273215 h 1469985"/>
              <a:gd name="connsiteX54" fmla="*/ 3092915 w 5158693"/>
              <a:gd name="connsiteY54" fmla="*/ 1423686 h 1469985"/>
              <a:gd name="connsiteX55" fmla="*/ 3011892 w 5158693"/>
              <a:gd name="connsiteY55" fmla="*/ 1446835 h 1469985"/>
              <a:gd name="connsiteX56" fmla="*/ 2849847 w 5158693"/>
              <a:gd name="connsiteY56" fmla="*/ 1469985 h 1469985"/>
              <a:gd name="connsiteX57" fmla="*/ 1599781 w 5158693"/>
              <a:gd name="connsiteY57" fmla="*/ 1458410 h 1469985"/>
              <a:gd name="connsiteX58" fmla="*/ 1553482 w 5158693"/>
              <a:gd name="connsiteY58" fmla="*/ 1446835 h 1469985"/>
              <a:gd name="connsiteX59" fmla="*/ 1426161 w 5158693"/>
              <a:gd name="connsiteY59" fmla="*/ 1435261 h 1469985"/>
              <a:gd name="connsiteX60" fmla="*/ 1310414 w 5158693"/>
              <a:gd name="connsiteY60" fmla="*/ 1412111 h 1469985"/>
              <a:gd name="connsiteX61" fmla="*/ 1240966 w 5158693"/>
              <a:gd name="connsiteY61" fmla="*/ 1400536 h 1469985"/>
              <a:gd name="connsiteX62" fmla="*/ 1055771 w 5158693"/>
              <a:gd name="connsiteY62" fmla="*/ 1354238 h 1469985"/>
              <a:gd name="connsiteX63" fmla="*/ 963173 w 5158693"/>
              <a:gd name="connsiteY63" fmla="*/ 1319514 h 1469985"/>
              <a:gd name="connsiteX64" fmla="*/ 928449 w 5158693"/>
              <a:gd name="connsiteY64" fmla="*/ 1296364 h 1469985"/>
              <a:gd name="connsiteX65" fmla="*/ 882151 w 5158693"/>
              <a:gd name="connsiteY65" fmla="*/ 1284790 h 1469985"/>
              <a:gd name="connsiteX66" fmla="*/ 847426 w 5158693"/>
              <a:gd name="connsiteY66" fmla="*/ 1250066 h 1469985"/>
              <a:gd name="connsiteX67" fmla="*/ 812702 w 5158693"/>
              <a:gd name="connsiteY67" fmla="*/ 1238491 h 1469985"/>
              <a:gd name="connsiteX68" fmla="*/ 766404 w 5158693"/>
              <a:gd name="connsiteY68" fmla="*/ 1215342 h 1469985"/>
              <a:gd name="connsiteX69" fmla="*/ 708530 w 5158693"/>
              <a:gd name="connsiteY69" fmla="*/ 1180617 h 1469985"/>
              <a:gd name="connsiteX70" fmla="*/ 662232 w 5158693"/>
              <a:gd name="connsiteY70" fmla="*/ 1157468 h 1469985"/>
              <a:gd name="connsiteX71" fmla="*/ 604358 w 5158693"/>
              <a:gd name="connsiteY71" fmla="*/ 1122744 h 1469985"/>
              <a:gd name="connsiteX72" fmla="*/ 534910 w 5158693"/>
              <a:gd name="connsiteY72" fmla="*/ 1099595 h 1469985"/>
              <a:gd name="connsiteX73" fmla="*/ 488611 w 5158693"/>
              <a:gd name="connsiteY73" fmla="*/ 1076445 h 1469985"/>
              <a:gd name="connsiteX74" fmla="*/ 396014 w 5158693"/>
              <a:gd name="connsiteY74" fmla="*/ 1053296 h 1469985"/>
              <a:gd name="connsiteX75" fmla="*/ 326566 w 5158693"/>
              <a:gd name="connsiteY75" fmla="*/ 1030147 h 1469985"/>
              <a:gd name="connsiteX76" fmla="*/ 280267 w 5158693"/>
              <a:gd name="connsiteY76" fmla="*/ 1018572 h 1469985"/>
              <a:gd name="connsiteX77" fmla="*/ 210819 w 5158693"/>
              <a:gd name="connsiteY77" fmla="*/ 995423 h 1469985"/>
              <a:gd name="connsiteX78" fmla="*/ 118221 w 5158693"/>
              <a:gd name="connsiteY78" fmla="*/ 972273 h 1469985"/>
              <a:gd name="connsiteX79" fmla="*/ 71923 w 5158693"/>
              <a:gd name="connsiteY79" fmla="*/ 937549 h 1469985"/>
              <a:gd name="connsiteX80" fmla="*/ 37199 w 5158693"/>
              <a:gd name="connsiteY80" fmla="*/ 925974 h 1469985"/>
              <a:gd name="connsiteX81" fmla="*/ 14049 w 5158693"/>
              <a:gd name="connsiteY81" fmla="*/ 902825 h 1469985"/>
              <a:gd name="connsiteX82" fmla="*/ 14049 w 5158693"/>
              <a:gd name="connsiteY82" fmla="*/ 868101 h 1469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58693" h="1469985">
                <a:moveTo>
                  <a:pt x="14049" y="868101"/>
                </a:moveTo>
                <a:lnTo>
                  <a:pt x="14049" y="868101"/>
                </a:lnTo>
                <a:cubicBezTo>
                  <a:pt x="60348" y="871959"/>
                  <a:pt x="106893" y="873536"/>
                  <a:pt x="152945" y="879676"/>
                </a:cubicBezTo>
                <a:cubicBezTo>
                  <a:pt x="165039" y="881288"/>
                  <a:pt x="175484" y="890625"/>
                  <a:pt x="187669" y="891250"/>
                </a:cubicBezTo>
                <a:cubicBezTo>
                  <a:pt x="326437" y="898366"/>
                  <a:pt x="465462" y="898967"/>
                  <a:pt x="604358" y="902825"/>
                </a:cubicBezTo>
                <a:cubicBezTo>
                  <a:pt x="717320" y="925418"/>
                  <a:pt x="705624" y="925974"/>
                  <a:pt x="882151" y="925974"/>
                </a:cubicBezTo>
                <a:cubicBezTo>
                  <a:pt x="1132965" y="925974"/>
                  <a:pt x="1383720" y="918258"/>
                  <a:pt x="1634505" y="914400"/>
                </a:cubicBezTo>
                <a:cubicBezTo>
                  <a:pt x="1673087" y="910542"/>
                  <a:pt x="1711792" y="907756"/>
                  <a:pt x="1750252" y="902825"/>
                </a:cubicBezTo>
                <a:cubicBezTo>
                  <a:pt x="1862283" y="888462"/>
                  <a:pt x="1973098" y="861898"/>
                  <a:pt x="2085918" y="856526"/>
                </a:cubicBezTo>
                <a:lnTo>
                  <a:pt x="2328986" y="844952"/>
                </a:lnTo>
                <a:lnTo>
                  <a:pt x="2386859" y="833377"/>
                </a:lnTo>
                <a:cubicBezTo>
                  <a:pt x="2455398" y="820915"/>
                  <a:pt x="2487957" y="819373"/>
                  <a:pt x="2560480" y="798653"/>
                </a:cubicBezTo>
                <a:cubicBezTo>
                  <a:pt x="2580458" y="792945"/>
                  <a:pt x="2599770" y="784796"/>
                  <a:pt x="2618353" y="775504"/>
                </a:cubicBezTo>
                <a:cubicBezTo>
                  <a:pt x="2630795" y="769283"/>
                  <a:pt x="2639746" y="756330"/>
                  <a:pt x="2653077" y="752354"/>
                </a:cubicBezTo>
                <a:cubicBezTo>
                  <a:pt x="3199969" y="589245"/>
                  <a:pt x="3075754" y="612461"/>
                  <a:pt x="3347558" y="567159"/>
                </a:cubicBezTo>
                <a:lnTo>
                  <a:pt x="3579052" y="486136"/>
                </a:lnTo>
                <a:cubicBezTo>
                  <a:pt x="3590576" y="482128"/>
                  <a:pt x="3602352" y="478846"/>
                  <a:pt x="3613776" y="474562"/>
                </a:cubicBezTo>
                <a:cubicBezTo>
                  <a:pt x="3644642" y="462987"/>
                  <a:pt x="3675100" y="450262"/>
                  <a:pt x="3706373" y="439838"/>
                </a:cubicBezTo>
                <a:cubicBezTo>
                  <a:pt x="3744587" y="427100"/>
                  <a:pt x="3783620" y="416960"/>
                  <a:pt x="3822120" y="405114"/>
                </a:cubicBezTo>
                <a:cubicBezTo>
                  <a:pt x="3833781" y="401526"/>
                  <a:pt x="3845113" y="396891"/>
                  <a:pt x="3856844" y="393539"/>
                </a:cubicBezTo>
                <a:cubicBezTo>
                  <a:pt x="3899142" y="381454"/>
                  <a:pt x="3941868" y="370900"/>
                  <a:pt x="3984166" y="358815"/>
                </a:cubicBezTo>
                <a:cubicBezTo>
                  <a:pt x="3995897" y="355463"/>
                  <a:pt x="4006980" y="349887"/>
                  <a:pt x="4018890" y="347240"/>
                </a:cubicBezTo>
                <a:cubicBezTo>
                  <a:pt x="4163161" y="315180"/>
                  <a:pt x="4160016" y="317158"/>
                  <a:pt x="4273533" y="300942"/>
                </a:cubicBezTo>
                <a:cubicBezTo>
                  <a:pt x="4371289" y="268356"/>
                  <a:pt x="4366865" y="275286"/>
                  <a:pt x="4447153" y="231493"/>
                </a:cubicBezTo>
                <a:cubicBezTo>
                  <a:pt x="4466903" y="220720"/>
                  <a:pt x="4485949" y="208692"/>
                  <a:pt x="4505026" y="196769"/>
                </a:cubicBezTo>
                <a:cubicBezTo>
                  <a:pt x="4516823" y="189396"/>
                  <a:pt x="4526965" y="179100"/>
                  <a:pt x="4539751" y="173620"/>
                </a:cubicBezTo>
                <a:cubicBezTo>
                  <a:pt x="4554372" y="167354"/>
                  <a:pt x="4570616" y="165903"/>
                  <a:pt x="4586049" y="162045"/>
                </a:cubicBezTo>
                <a:cubicBezTo>
                  <a:pt x="4605340" y="150470"/>
                  <a:pt x="4623035" y="135676"/>
                  <a:pt x="4643923" y="127321"/>
                </a:cubicBezTo>
                <a:cubicBezTo>
                  <a:pt x="4730629" y="92639"/>
                  <a:pt x="4757160" y="92955"/>
                  <a:pt x="4840692" y="81023"/>
                </a:cubicBezTo>
                <a:cubicBezTo>
                  <a:pt x="4863841" y="73306"/>
                  <a:pt x="4886467" y="63791"/>
                  <a:pt x="4910140" y="57873"/>
                </a:cubicBezTo>
                <a:cubicBezTo>
                  <a:pt x="4932908" y="52181"/>
                  <a:pt x="4956678" y="51390"/>
                  <a:pt x="4979588" y="46299"/>
                </a:cubicBezTo>
                <a:cubicBezTo>
                  <a:pt x="4991499" y="43652"/>
                  <a:pt x="5002581" y="38076"/>
                  <a:pt x="5014313" y="34724"/>
                </a:cubicBezTo>
                <a:cubicBezTo>
                  <a:pt x="5029609" y="30354"/>
                  <a:pt x="5045374" y="27720"/>
                  <a:pt x="5060611" y="23149"/>
                </a:cubicBezTo>
                <a:cubicBezTo>
                  <a:pt x="5083983" y="16137"/>
                  <a:pt x="5130059" y="0"/>
                  <a:pt x="5130059" y="0"/>
                </a:cubicBezTo>
                <a:cubicBezTo>
                  <a:pt x="5172623" y="127689"/>
                  <a:pt x="5163587" y="68244"/>
                  <a:pt x="5130059" y="277792"/>
                </a:cubicBezTo>
                <a:cubicBezTo>
                  <a:pt x="5125621" y="305528"/>
                  <a:pt x="5114300" y="331716"/>
                  <a:pt x="5106910" y="358815"/>
                </a:cubicBezTo>
                <a:cubicBezTo>
                  <a:pt x="5102724" y="374162"/>
                  <a:pt x="5102449" y="390885"/>
                  <a:pt x="5095335" y="405114"/>
                </a:cubicBezTo>
                <a:cubicBezTo>
                  <a:pt x="5082893" y="429999"/>
                  <a:pt x="5064992" y="451769"/>
                  <a:pt x="5049037" y="474562"/>
                </a:cubicBezTo>
                <a:cubicBezTo>
                  <a:pt x="5037974" y="490366"/>
                  <a:pt x="5025526" y="505163"/>
                  <a:pt x="5014313" y="520861"/>
                </a:cubicBezTo>
                <a:cubicBezTo>
                  <a:pt x="5006227" y="532181"/>
                  <a:pt x="5001000" y="545748"/>
                  <a:pt x="4991163" y="555585"/>
                </a:cubicBezTo>
                <a:cubicBezTo>
                  <a:pt x="4928876" y="617871"/>
                  <a:pt x="4883053" y="659262"/>
                  <a:pt x="4817543" y="706055"/>
                </a:cubicBezTo>
                <a:cubicBezTo>
                  <a:pt x="4779220" y="733429"/>
                  <a:pt x="4743920" y="766016"/>
                  <a:pt x="4701796" y="787078"/>
                </a:cubicBezTo>
                <a:cubicBezTo>
                  <a:pt x="4678647" y="798653"/>
                  <a:pt x="4654973" y="809233"/>
                  <a:pt x="4632348" y="821802"/>
                </a:cubicBezTo>
                <a:cubicBezTo>
                  <a:pt x="4620188" y="828558"/>
                  <a:pt x="4609837" y="838291"/>
                  <a:pt x="4597624" y="844952"/>
                </a:cubicBezTo>
                <a:cubicBezTo>
                  <a:pt x="4567329" y="861477"/>
                  <a:pt x="4534891" y="873960"/>
                  <a:pt x="4505026" y="891250"/>
                </a:cubicBezTo>
                <a:cubicBezTo>
                  <a:pt x="4461491" y="916455"/>
                  <a:pt x="4424589" y="954040"/>
                  <a:pt x="4377705" y="972273"/>
                </a:cubicBezTo>
                <a:cubicBezTo>
                  <a:pt x="4308257" y="999281"/>
                  <a:pt x="4231361" y="1011963"/>
                  <a:pt x="4169361" y="1053296"/>
                </a:cubicBezTo>
                <a:cubicBezTo>
                  <a:pt x="4121401" y="1085269"/>
                  <a:pt x="4148133" y="1073071"/>
                  <a:pt x="4088338" y="1088020"/>
                </a:cubicBezTo>
                <a:cubicBezTo>
                  <a:pt x="4072905" y="1099595"/>
                  <a:pt x="4059555" y="1114660"/>
                  <a:pt x="4042039" y="1122744"/>
                </a:cubicBezTo>
                <a:cubicBezTo>
                  <a:pt x="3995058" y="1144428"/>
                  <a:pt x="3941961" y="1156444"/>
                  <a:pt x="3891568" y="1169043"/>
                </a:cubicBezTo>
                <a:cubicBezTo>
                  <a:pt x="3771406" y="1241141"/>
                  <a:pt x="3906264" y="1171157"/>
                  <a:pt x="3729523" y="1215342"/>
                </a:cubicBezTo>
                <a:cubicBezTo>
                  <a:pt x="3716027" y="1218716"/>
                  <a:pt x="3707241" y="1232270"/>
                  <a:pt x="3694799" y="1238491"/>
                </a:cubicBezTo>
                <a:cubicBezTo>
                  <a:pt x="3683886" y="1243947"/>
                  <a:pt x="3671846" y="1246856"/>
                  <a:pt x="3660075" y="1250066"/>
                </a:cubicBezTo>
                <a:cubicBezTo>
                  <a:pt x="3629380" y="1258437"/>
                  <a:pt x="3597899" y="1263902"/>
                  <a:pt x="3567477" y="1273215"/>
                </a:cubicBezTo>
                <a:cubicBezTo>
                  <a:pt x="3408797" y="1321790"/>
                  <a:pt x="3252479" y="1378097"/>
                  <a:pt x="3092915" y="1423686"/>
                </a:cubicBezTo>
                <a:cubicBezTo>
                  <a:pt x="3065907" y="1431402"/>
                  <a:pt x="3039261" y="1440519"/>
                  <a:pt x="3011892" y="1446835"/>
                </a:cubicBezTo>
                <a:cubicBezTo>
                  <a:pt x="2972444" y="1455938"/>
                  <a:pt x="2885301" y="1465553"/>
                  <a:pt x="2849847" y="1469985"/>
                </a:cubicBezTo>
                <a:lnTo>
                  <a:pt x="1599781" y="1458410"/>
                </a:lnTo>
                <a:cubicBezTo>
                  <a:pt x="1583876" y="1458126"/>
                  <a:pt x="1569250" y="1448937"/>
                  <a:pt x="1553482" y="1446835"/>
                </a:cubicBezTo>
                <a:cubicBezTo>
                  <a:pt x="1511240" y="1441203"/>
                  <a:pt x="1468601" y="1439119"/>
                  <a:pt x="1426161" y="1435261"/>
                </a:cubicBezTo>
                <a:cubicBezTo>
                  <a:pt x="1387579" y="1427544"/>
                  <a:pt x="1349225" y="1418580"/>
                  <a:pt x="1310414" y="1412111"/>
                </a:cubicBezTo>
                <a:cubicBezTo>
                  <a:pt x="1287265" y="1408253"/>
                  <a:pt x="1263851" y="1405737"/>
                  <a:pt x="1240966" y="1400536"/>
                </a:cubicBezTo>
                <a:cubicBezTo>
                  <a:pt x="1178917" y="1386434"/>
                  <a:pt x="1117307" y="1370432"/>
                  <a:pt x="1055771" y="1354238"/>
                </a:cubicBezTo>
                <a:cubicBezTo>
                  <a:pt x="1034627" y="1348674"/>
                  <a:pt x="975683" y="1325769"/>
                  <a:pt x="963173" y="1319514"/>
                </a:cubicBezTo>
                <a:cubicBezTo>
                  <a:pt x="950730" y="1313293"/>
                  <a:pt x="941235" y="1301844"/>
                  <a:pt x="928449" y="1296364"/>
                </a:cubicBezTo>
                <a:cubicBezTo>
                  <a:pt x="913828" y="1290098"/>
                  <a:pt x="897584" y="1288648"/>
                  <a:pt x="882151" y="1284790"/>
                </a:cubicBezTo>
                <a:cubicBezTo>
                  <a:pt x="870576" y="1273215"/>
                  <a:pt x="861046" y="1259146"/>
                  <a:pt x="847426" y="1250066"/>
                </a:cubicBezTo>
                <a:cubicBezTo>
                  <a:pt x="837274" y="1243298"/>
                  <a:pt x="823916" y="1243297"/>
                  <a:pt x="812702" y="1238491"/>
                </a:cubicBezTo>
                <a:cubicBezTo>
                  <a:pt x="796843" y="1231694"/>
                  <a:pt x="781487" y="1223721"/>
                  <a:pt x="766404" y="1215342"/>
                </a:cubicBezTo>
                <a:cubicBezTo>
                  <a:pt x="746738" y="1204416"/>
                  <a:pt x="728196" y="1191543"/>
                  <a:pt x="708530" y="1180617"/>
                </a:cubicBezTo>
                <a:cubicBezTo>
                  <a:pt x="693447" y="1172238"/>
                  <a:pt x="677315" y="1165847"/>
                  <a:pt x="662232" y="1157468"/>
                </a:cubicBezTo>
                <a:cubicBezTo>
                  <a:pt x="642566" y="1146542"/>
                  <a:pt x="624839" y="1132053"/>
                  <a:pt x="604358" y="1122744"/>
                </a:cubicBezTo>
                <a:cubicBezTo>
                  <a:pt x="582144" y="1112647"/>
                  <a:pt x="557566" y="1108658"/>
                  <a:pt x="534910" y="1099595"/>
                </a:cubicBezTo>
                <a:cubicBezTo>
                  <a:pt x="518889" y="1093187"/>
                  <a:pt x="504980" y="1081901"/>
                  <a:pt x="488611" y="1076445"/>
                </a:cubicBezTo>
                <a:cubicBezTo>
                  <a:pt x="458428" y="1066384"/>
                  <a:pt x="426197" y="1063357"/>
                  <a:pt x="396014" y="1053296"/>
                </a:cubicBezTo>
                <a:cubicBezTo>
                  <a:pt x="372865" y="1045580"/>
                  <a:pt x="350239" y="1036065"/>
                  <a:pt x="326566" y="1030147"/>
                </a:cubicBezTo>
                <a:cubicBezTo>
                  <a:pt x="311133" y="1026289"/>
                  <a:pt x="295504" y="1023143"/>
                  <a:pt x="280267" y="1018572"/>
                </a:cubicBezTo>
                <a:cubicBezTo>
                  <a:pt x="256895" y="1011560"/>
                  <a:pt x="234492" y="1001341"/>
                  <a:pt x="210819" y="995423"/>
                </a:cubicBezTo>
                <a:lnTo>
                  <a:pt x="118221" y="972273"/>
                </a:lnTo>
                <a:cubicBezTo>
                  <a:pt x="102788" y="960698"/>
                  <a:pt x="88672" y="947120"/>
                  <a:pt x="71923" y="937549"/>
                </a:cubicBezTo>
                <a:cubicBezTo>
                  <a:pt x="61330" y="931496"/>
                  <a:pt x="47661" y="932251"/>
                  <a:pt x="37199" y="925974"/>
                </a:cubicBezTo>
                <a:cubicBezTo>
                  <a:pt x="27841" y="920359"/>
                  <a:pt x="22571" y="909642"/>
                  <a:pt x="14049" y="902825"/>
                </a:cubicBezTo>
                <a:cubicBezTo>
                  <a:pt x="-17563" y="877536"/>
                  <a:pt x="14049" y="873888"/>
                  <a:pt x="14049" y="868101"/>
                </a:cubicBezTo>
                <a:close/>
              </a:path>
            </a:pathLst>
          </a:custGeom>
          <a:solidFill>
            <a:srgbClr val="F0F8FE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691680" y="3645024"/>
            <a:ext cx="5783315" cy="2016224"/>
          </a:xfrm>
          <a:custGeom>
            <a:avLst/>
            <a:gdLst>
              <a:gd name="connsiteX0" fmla="*/ 14049 w 5158693"/>
              <a:gd name="connsiteY0" fmla="*/ 868101 h 1469985"/>
              <a:gd name="connsiteX1" fmla="*/ 14049 w 5158693"/>
              <a:gd name="connsiteY1" fmla="*/ 868101 h 1469985"/>
              <a:gd name="connsiteX2" fmla="*/ 152945 w 5158693"/>
              <a:gd name="connsiteY2" fmla="*/ 879676 h 1469985"/>
              <a:gd name="connsiteX3" fmla="*/ 187669 w 5158693"/>
              <a:gd name="connsiteY3" fmla="*/ 891250 h 1469985"/>
              <a:gd name="connsiteX4" fmla="*/ 604358 w 5158693"/>
              <a:gd name="connsiteY4" fmla="*/ 902825 h 1469985"/>
              <a:gd name="connsiteX5" fmla="*/ 882151 w 5158693"/>
              <a:gd name="connsiteY5" fmla="*/ 925974 h 1469985"/>
              <a:gd name="connsiteX6" fmla="*/ 1634505 w 5158693"/>
              <a:gd name="connsiteY6" fmla="*/ 914400 h 1469985"/>
              <a:gd name="connsiteX7" fmla="*/ 1750252 w 5158693"/>
              <a:gd name="connsiteY7" fmla="*/ 902825 h 1469985"/>
              <a:gd name="connsiteX8" fmla="*/ 2085918 w 5158693"/>
              <a:gd name="connsiteY8" fmla="*/ 856526 h 1469985"/>
              <a:gd name="connsiteX9" fmla="*/ 2328986 w 5158693"/>
              <a:gd name="connsiteY9" fmla="*/ 844952 h 1469985"/>
              <a:gd name="connsiteX10" fmla="*/ 2386859 w 5158693"/>
              <a:gd name="connsiteY10" fmla="*/ 833377 h 1469985"/>
              <a:gd name="connsiteX11" fmla="*/ 2560480 w 5158693"/>
              <a:gd name="connsiteY11" fmla="*/ 798653 h 1469985"/>
              <a:gd name="connsiteX12" fmla="*/ 2618353 w 5158693"/>
              <a:gd name="connsiteY12" fmla="*/ 775504 h 1469985"/>
              <a:gd name="connsiteX13" fmla="*/ 2653077 w 5158693"/>
              <a:gd name="connsiteY13" fmla="*/ 752354 h 1469985"/>
              <a:gd name="connsiteX14" fmla="*/ 3347558 w 5158693"/>
              <a:gd name="connsiteY14" fmla="*/ 567159 h 1469985"/>
              <a:gd name="connsiteX15" fmla="*/ 3579052 w 5158693"/>
              <a:gd name="connsiteY15" fmla="*/ 486136 h 1469985"/>
              <a:gd name="connsiteX16" fmla="*/ 3613776 w 5158693"/>
              <a:gd name="connsiteY16" fmla="*/ 474562 h 1469985"/>
              <a:gd name="connsiteX17" fmla="*/ 3706373 w 5158693"/>
              <a:gd name="connsiteY17" fmla="*/ 439838 h 1469985"/>
              <a:gd name="connsiteX18" fmla="*/ 3822120 w 5158693"/>
              <a:gd name="connsiteY18" fmla="*/ 405114 h 1469985"/>
              <a:gd name="connsiteX19" fmla="*/ 3856844 w 5158693"/>
              <a:gd name="connsiteY19" fmla="*/ 393539 h 1469985"/>
              <a:gd name="connsiteX20" fmla="*/ 3984166 w 5158693"/>
              <a:gd name="connsiteY20" fmla="*/ 358815 h 1469985"/>
              <a:gd name="connsiteX21" fmla="*/ 4018890 w 5158693"/>
              <a:gd name="connsiteY21" fmla="*/ 347240 h 1469985"/>
              <a:gd name="connsiteX22" fmla="*/ 4273533 w 5158693"/>
              <a:gd name="connsiteY22" fmla="*/ 300942 h 1469985"/>
              <a:gd name="connsiteX23" fmla="*/ 4447153 w 5158693"/>
              <a:gd name="connsiteY23" fmla="*/ 231493 h 1469985"/>
              <a:gd name="connsiteX24" fmla="*/ 4505026 w 5158693"/>
              <a:gd name="connsiteY24" fmla="*/ 196769 h 1469985"/>
              <a:gd name="connsiteX25" fmla="*/ 4539751 w 5158693"/>
              <a:gd name="connsiteY25" fmla="*/ 173620 h 1469985"/>
              <a:gd name="connsiteX26" fmla="*/ 4586049 w 5158693"/>
              <a:gd name="connsiteY26" fmla="*/ 162045 h 1469985"/>
              <a:gd name="connsiteX27" fmla="*/ 4643923 w 5158693"/>
              <a:gd name="connsiteY27" fmla="*/ 127321 h 1469985"/>
              <a:gd name="connsiteX28" fmla="*/ 4840692 w 5158693"/>
              <a:gd name="connsiteY28" fmla="*/ 81023 h 1469985"/>
              <a:gd name="connsiteX29" fmla="*/ 4910140 w 5158693"/>
              <a:gd name="connsiteY29" fmla="*/ 57873 h 1469985"/>
              <a:gd name="connsiteX30" fmla="*/ 4979588 w 5158693"/>
              <a:gd name="connsiteY30" fmla="*/ 46299 h 1469985"/>
              <a:gd name="connsiteX31" fmla="*/ 5014313 w 5158693"/>
              <a:gd name="connsiteY31" fmla="*/ 34724 h 1469985"/>
              <a:gd name="connsiteX32" fmla="*/ 5060611 w 5158693"/>
              <a:gd name="connsiteY32" fmla="*/ 23149 h 1469985"/>
              <a:gd name="connsiteX33" fmla="*/ 5130059 w 5158693"/>
              <a:gd name="connsiteY33" fmla="*/ 0 h 1469985"/>
              <a:gd name="connsiteX34" fmla="*/ 5130059 w 5158693"/>
              <a:gd name="connsiteY34" fmla="*/ 277792 h 1469985"/>
              <a:gd name="connsiteX35" fmla="*/ 5106910 w 5158693"/>
              <a:gd name="connsiteY35" fmla="*/ 358815 h 1469985"/>
              <a:gd name="connsiteX36" fmla="*/ 5095335 w 5158693"/>
              <a:gd name="connsiteY36" fmla="*/ 405114 h 1469985"/>
              <a:gd name="connsiteX37" fmla="*/ 5049037 w 5158693"/>
              <a:gd name="connsiteY37" fmla="*/ 474562 h 1469985"/>
              <a:gd name="connsiteX38" fmla="*/ 5014313 w 5158693"/>
              <a:gd name="connsiteY38" fmla="*/ 520861 h 1469985"/>
              <a:gd name="connsiteX39" fmla="*/ 4991163 w 5158693"/>
              <a:gd name="connsiteY39" fmla="*/ 555585 h 1469985"/>
              <a:gd name="connsiteX40" fmla="*/ 4817543 w 5158693"/>
              <a:gd name="connsiteY40" fmla="*/ 706055 h 1469985"/>
              <a:gd name="connsiteX41" fmla="*/ 4701796 w 5158693"/>
              <a:gd name="connsiteY41" fmla="*/ 787078 h 1469985"/>
              <a:gd name="connsiteX42" fmla="*/ 4632348 w 5158693"/>
              <a:gd name="connsiteY42" fmla="*/ 821802 h 1469985"/>
              <a:gd name="connsiteX43" fmla="*/ 4597624 w 5158693"/>
              <a:gd name="connsiteY43" fmla="*/ 844952 h 1469985"/>
              <a:gd name="connsiteX44" fmla="*/ 4505026 w 5158693"/>
              <a:gd name="connsiteY44" fmla="*/ 891250 h 1469985"/>
              <a:gd name="connsiteX45" fmla="*/ 4377705 w 5158693"/>
              <a:gd name="connsiteY45" fmla="*/ 972273 h 1469985"/>
              <a:gd name="connsiteX46" fmla="*/ 4169361 w 5158693"/>
              <a:gd name="connsiteY46" fmla="*/ 1053296 h 1469985"/>
              <a:gd name="connsiteX47" fmla="*/ 4088338 w 5158693"/>
              <a:gd name="connsiteY47" fmla="*/ 1088020 h 1469985"/>
              <a:gd name="connsiteX48" fmla="*/ 4042039 w 5158693"/>
              <a:gd name="connsiteY48" fmla="*/ 1122744 h 1469985"/>
              <a:gd name="connsiteX49" fmla="*/ 3891568 w 5158693"/>
              <a:gd name="connsiteY49" fmla="*/ 1169043 h 1469985"/>
              <a:gd name="connsiteX50" fmla="*/ 3729523 w 5158693"/>
              <a:gd name="connsiteY50" fmla="*/ 1215342 h 1469985"/>
              <a:gd name="connsiteX51" fmla="*/ 3694799 w 5158693"/>
              <a:gd name="connsiteY51" fmla="*/ 1238491 h 1469985"/>
              <a:gd name="connsiteX52" fmla="*/ 3660075 w 5158693"/>
              <a:gd name="connsiteY52" fmla="*/ 1250066 h 1469985"/>
              <a:gd name="connsiteX53" fmla="*/ 3567477 w 5158693"/>
              <a:gd name="connsiteY53" fmla="*/ 1273215 h 1469985"/>
              <a:gd name="connsiteX54" fmla="*/ 3092915 w 5158693"/>
              <a:gd name="connsiteY54" fmla="*/ 1423686 h 1469985"/>
              <a:gd name="connsiteX55" fmla="*/ 3011892 w 5158693"/>
              <a:gd name="connsiteY55" fmla="*/ 1446835 h 1469985"/>
              <a:gd name="connsiteX56" fmla="*/ 2849847 w 5158693"/>
              <a:gd name="connsiteY56" fmla="*/ 1469985 h 1469985"/>
              <a:gd name="connsiteX57" fmla="*/ 1599781 w 5158693"/>
              <a:gd name="connsiteY57" fmla="*/ 1458410 h 1469985"/>
              <a:gd name="connsiteX58" fmla="*/ 1553482 w 5158693"/>
              <a:gd name="connsiteY58" fmla="*/ 1446835 h 1469985"/>
              <a:gd name="connsiteX59" fmla="*/ 1426161 w 5158693"/>
              <a:gd name="connsiteY59" fmla="*/ 1435261 h 1469985"/>
              <a:gd name="connsiteX60" fmla="*/ 1310414 w 5158693"/>
              <a:gd name="connsiteY60" fmla="*/ 1412111 h 1469985"/>
              <a:gd name="connsiteX61" fmla="*/ 1240966 w 5158693"/>
              <a:gd name="connsiteY61" fmla="*/ 1400536 h 1469985"/>
              <a:gd name="connsiteX62" fmla="*/ 1055771 w 5158693"/>
              <a:gd name="connsiteY62" fmla="*/ 1354238 h 1469985"/>
              <a:gd name="connsiteX63" fmla="*/ 963173 w 5158693"/>
              <a:gd name="connsiteY63" fmla="*/ 1319514 h 1469985"/>
              <a:gd name="connsiteX64" fmla="*/ 928449 w 5158693"/>
              <a:gd name="connsiteY64" fmla="*/ 1296364 h 1469985"/>
              <a:gd name="connsiteX65" fmla="*/ 882151 w 5158693"/>
              <a:gd name="connsiteY65" fmla="*/ 1284790 h 1469985"/>
              <a:gd name="connsiteX66" fmla="*/ 847426 w 5158693"/>
              <a:gd name="connsiteY66" fmla="*/ 1250066 h 1469985"/>
              <a:gd name="connsiteX67" fmla="*/ 812702 w 5158693"/>
              <a:gd name="connsiteY67" fmla="*/ 1238491 h 1469985"/>
              <a:gd name="connsiteX68" fmla="*/ 766404 w 5158693"/>
              <a:gd name="connsiteY68" fmla="*/ 1215342 h 1469985"/>
              <a:gd name="connsiteX69" fmla="*/ 708530 w 5158693"/>
              <a:gd name="connsiteY69" fmla="*/ 1180617 h 1469985"/>
              <a:gd name="connsiteX70" fmla="*/ 662232 w 5158693"/>
              <a:gd name="connsiteY70" fmla="*/ 1157468 h 1469985"/>
              <a:gd name="connsiteX71" fmla="*/ 604358 w 5158693"/>
              <a:gd name="connsiteY71" fmla="*/ 1122744 h 1469985"/>
              <a:gd name="connsiteX72" fmla="*/ 534910 w 5158693"/>
              <a:gd name="connsiteY72" fmla="*/ 1099595 h 1469985"/>
              <a:gd name="connsiteX73" fmla="*/ 488611 w 5158693"/>
              <a:gd name="connsiteY73" fmla="*/ 1076445 h 1469985"/>
              <a:gd name="connsiteX74" fmla="*/ 396014 w 5158693"/>
              <a:gd name="connsiteY74" fmla="*/ 1053296 h 1469985"/>
              <a:gd name="connsiteX75" fmla="*/ 326566 w 5158693"/>
              <a:gd name="connsiteY75" fmla="*/ 1030147 h 1469985"/>
              <a:gd name="connsiteX76" fmla="*/ 280267 w 5158693"/>
              <a:gd name="connsiteY76" fmla="*/ 1018572 h 1469985"/>
              <a:gd name="connsiteX77" fmla="*/ 210819 w 5158693"/>
              <a:gd name="connsiteY77" fmla="*/ 995423 h 1469985"/>
              <a:gd name="connsiteX78" fmla="*/ 118221 w 5158693"/>
              <a:gd name="connsiteY78" fmla="*/ 972273 h 1469985"/>
              <a:gd name="connsiteX79" fmla="*/ 71923 w 5158693"/>
              <a:gd name="connsiteY79" fmla="*/ 937549 h 1469985"/>
              <a:gd name="connsiteX80" fmla="*/ 37199 w 5158693"/>
              <a:gd name="connsiteY80" fmla="*/ 925974 h 1469985"/>
              <a:gd name="connsiteX81" fmla="*/ 14049 w 5158693"/>
              <a:gd name="connsiteY81" fmla="*/ 902825 h 1469985"/>
              <a:gd name="connsiteX82" fmla="*/ 14049 w 5158693"/>
              <a:gd name="connsiteY82" fmla="*/ 868101 h 1469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58693" h="1469985">
                <a:moveTo>
                  <a:pt x="14049" y="868101"/>
                </a:moveTo>
                <a:lnTo>
                  <a:pt x="14049" y="868101"/>
                </a:lnTo>
                <a:cubicBezTo>
                  <a:pt x="60348" y="871959"/>
                  <a:pt x="106893" y="873536"/>
                  <a:pt x="152945" y="879676"/>
                </a:cubicBezTo>
                <a:cubicBezTo>
                  <a:pt x="165039" y="881288"/>
                  <a:pt x="175484" y="890625"/>
                  <a:pt x="187669" y="891250"/>
                </a:cubicBezTo>
                <a:cubicBezTo>
                  <a:pt x="326437" y="898366"/>
                  <a:pt x="465462" y="898967"/>
                  <a:pt x="604358" y="902825"/>
                </a:cubicBezTo>
                <a:cubicBezTo>
                  <a:pt x="717320" y="925418"/>
                  <a:pt x="705624" y="925974"/>
                  <a:pt x="882151" y="925974"/>
                </a:cubicBezTo>
                <a:cubicBezTo>
                  <a:pt x="1132965" y="925974"/>
                  <a:pt x="1383720" y="918258"/>
                  <a:pt x="1634505" y="914400"/>
                </a:cubicBezTo>
                <a:cubicBezTo>
                  <a:pt x="1673087" y="910542"/>
                  <a:pt x="1711792" y="907756"/>
                  <a:pt x="1750252" y="902825"/>
                </a:cubicBezTo>
                <a:cubicBezTo>
                  <a:pt x="1862283" y="888462"/>
                  <a:pt x="1973098" y="861898"/>
                  <a:pt x="2085918" y="856526"/>
                </a:cubicBezTo>
                <a:lnTo>
                  <a:pt x="2328986" y="844952"/>
                </a:lnTo>
                <a:lnTo>
                  <a:pt x="2386859" y="833377"/>
                </a:lnTo>
                <a:cubicBezTo>
                  <a:pt x="2455398" y="820915"/>
                  <a:pt x="2487957" y="819373"/>
                  <a:pt x="2560480" y="798653"/>
                </a:cubicBezTo>
                <a:cubicBezTo>
                  <a:pt x="2580458" y="792945"/>
                  <a:pt x="2599770" y="784796"/>
                  <a:pt x="2618353" y="775504"/>
                </a:cubicBezTo>
                <a:cubicBezTo>
                  <a:pt x="2630795" y="769283"/>
                  <a:pt x="2639746" y="756330"/>
                  <a:pt x="2653077" y="752354"/>
                </a:cubicBezTo>
                <a:cubicBezTo>
                  <a:pt x="3199969" y="589245"/>
                  <a:pt x="3075754" y="612461"/>
                  <a:pt x="3347558" y="567159"/>
                </a:cubicBezTo>
                <a:lnTo>
                  <a:pt x="3579052" y="486136"/>
                </a:lnTo>
                <a:cubicBezTo>
                  <a:pt x="3590576" y="482128"/>
                  <a:pt x="3602352" y="478846"/>
                  <a:pt x="3613776" y="474562"/>
                </a:cubicBezTo>
                <a:cubicBezTo>
                  <a:pt x="3644642" y="462987"/>
                  <a:pt x="3675100" y="450262"/>
                  <a:pt x="3706373" y="439838"/>
                </a:cubicBezTo>
                <a:cubicBezTo>
                  <a:pt x="3744587" y="427100"/>
                  <a:pt x="3783620" y="416960"/>
                  <a:pt x="3822120" y="405114"/>
                </a:cubicBezTo>
                <a:cubicBezTo>
                  <a:pt x="3833781" y="401526"/>
                  <a:pt x="3845113" y="396891"/>
                  <a:pt x="3856844" y="393539"/>
                </a:cubicBezTo>
                <a:cubicBezTo>
                  <a:pt x="3899142" y="381454"/>
                  <a:pt x="3941868" y="370900"/>
                  <a:pt x="3984166" y="358815"/>
                </a:cubicBezTo>
                <a:cubicBezTo>
                  <a:pt x="3995897" y="355463"/>
                  <a:pt x="4006980" y="349887"/>
                  <a:pt x="4018890" y="347240"/>
                </a:cubicBezTo>
                <a:cubicBezTo>
                  <a:pt x="4163161" y="315180"/>
                  <a:pt x="4160016" y="317158"/>
                  <a:pt x="4273533" y="300942"/>
                </a:cubicBezTo>
                <a:cubicBezTo>
                  <a:pt x="4371289" y="268356"/>
                  <a:pt x="4366865" y="275286"/>
                  <a:pt x="4447153" y="231493"/>
                </a:cubicBezTo>
                <a:cubicBezTo>
                  <a:pt x="4466903" y="220720"/>
                  <a:pt x="4485949" y="208692"/>
                  <a:pt x="4505026" y="196769"/>
                </a:cubicBezTo>
                <a:cubicBezTo>
                  <a:pt x="4516823" y="189396"/>
                  <a:pt x="4526965" y="179100"/>
                  <a:pt x="4539751" y="173620"/>
                </a:cubicBezTo>
                <a:cubicBezTo>
                  <a:pt x="4554372" y="167354"/>
                  <a:pt x="4570616" y="165903"/>
                  <a:pt x="4586049" y="162045"/>
                </a:cubicBezTo>
                <a:cubicBezTo>
                  <a:pt x="4605340" y="150470"/>
                  <a:pt x="4623035" y="135676"/>
                  <a:pt x="4643923" y="127321"/>
                </a:cubicBezTo>
                <a:cubicBezTo>
                  <a:pt x="4730629" y="92639"/>
                  <a:pt x="4757160" y="92955"/>
                  <a:pt x="4840692" y="81023"/>
                </a:cubicBezTo>
                <a:cubicBezTo>
                  <a:pt x="4863841" y="73306"/>
                  <a:pt x="4886467" y="63791"/>
                  <a:pt x="4910140" y="57873"/>
                </a:cubicBezTo>
                <a:cubicBezTo>
                  <a:pt x="4932908" y="52181"/>
                  <a:pt x="4956678" y="51390"/>
                  <a:pt x="4979588" y="46299"/>
                </a:cubicBezTo>
                <a:cubicBezTo>
                  <a:pt x="4991499" y="43652"/>
                  <a:pt x="5002581" y="38076"/>
                  <a:pt x="5014313" y="34724"/>
                </a:cubicBezTo>
                <a:cubicBezTo>
                  <a:pt x="5029609" y="30354"/>
                  <a:pt x="5045374" y="27720"/>
                  <a:pt x="5060611" y="23149"/>
                </a:cubicBezTo>
                <a:cubicBezTo>
                  <a:pt x="5083983" y="16137"/>
                  <a:pt x="5130059" y="0"/>
                  <a:pt x="5130059" y="0"/>
                </a:cubicBezTo>
                <a:cubicBezTo>
                  <a:pt x="5172623" y="127689"/>
                  <a:pt x="5163587" y="68244"/>
                  <a:pt x="5130059" y="277792"/>
                </a:cubicBezTo>
                <a:cubicBezTo>
                  <a:pt x="5125621" y="305528"/>
                  <a:pt x="5114300" y="331716"/>
                  <a:pt x="5106910" y="358815"/>
                </a:cubicBezTo>
                <a:cubicBezTo>
                  <a:pt x="5102724" y="374162"/>
                  <a:pt x="5102449" y="390885"/>
                  <a:pt x="5095335" y="405114"/>
                </a:cubicBezTo>
                <a:cubicBezTo>
                  <a:pt x="5082893" y="429999"/>
                  <a:pt x="5064992" y="451769"/>
                  <a:pt x="5049037" y="474562"/>
                </a:cubicBezTo>
                <a:cubicBezTo>
                  <a:pt x="5037974" y="490366"/>
                  <a:pt x="5025526" y="505163"/>
                  <a:pt x="5014313" y="520861"/>
                </a:cubicBezTo>
                <a:cubicBezTo>
                  <a:pt x="5006227" y="532181"/>
                  <a:pt x="5001000" y="545748"/>
                  <a:pt x="4991163" y="555585"/>
                </a:cubicBezTo>
                <a:cubicBezTo>
                  <a:pt x="4928876" y="617871"/>
                  <a:pt x="4883053" y="659262"/>
                  <a:pt x="4817543" y="706055"/>
                </a:cubicBezTo>
                <a:cubicBezTo>
                  <a:pt x="4779220" y="733429"/>
                  <a:pt x="4743920" y="766016"/>
                  <a:pt x="4701796" y="787078"/>
                </a:cubicBezTo>
                <a:cubicBezTo>
                  <a:pt x="4678647" y="798653"/>
                  <a:pt x="4654973" y="809233"/>
                  <a:pt x="4632348" y="821802"/>
                </a:cubicBezTo>
                <a:cubicBezTo>
                  <a:pt x="4620188" y="828558"/>
                  <a:pt x="4609837" y="838291"/>
                  <a:pt x="4597624" y="844952"/>
                </a:cubicBezTo>
                <a:cubicBezTo>
                  <a:pt x="4567329" y="861477"/>
                  <a:pt x="4534891" y="873960"/>
                  <a:pt x="4505026" y="891250"/>
                </a:cubicBezTo>
                <a:cubicBezTo>
                  <a:pt x="4461491" y="916455"/>
                  <a:pt x="4424589" y="954040"/>
                  <a:pt x="4377705" y="972273"/>
                </a:cubicBezTo>
                <a:cubicBezTo>
                  <a:pt x="4308257" y="999281"/>
                  <a:pt x="4231361" y="1011963"/>
                  <a:pt x="4169361" y="1053296"/>
                </a:cubicBezTo>
                <a:cubicBezTo>
                  <a:pt x="4121401" y="1085269"/>
                  <a:pt x="4148133" y="1073071"/>
                  <a:pt x="4088338" y="1088020"/>
                </a:cubicBezTo>
                <a:cubicBezTo>
                  <a:pt x="4072905" y="1099595"/>
                  <a:pt x="4059555" y="1114660"/>
                  <a:pt x="4042039" y="1122744"/>
                </a:cubicBezTo>
                <a:cubicBezTo>
                  <a:pt x="3995058" y="1144428"/>
                  <a:pt x="3941961" y="1156444"/>
                  <a:pt x="3891568" y="1169043"/>
                </a:cubicBezTo>
                <a:cubicBezTo>
                  <a:pt x="3771406" y="1241141"/>
                  <a:pt x="3906264" y="1171157"/>
                  <a:pt x="3729523" y="1215342"/>
                </a:cubicBezTo>
                <a:cubicBezTo>
                  <a:pt x="3716027" y="1218716"/>
                  <a:pt x="3707241" y="1232270"/>
                  <a:pt x="3694799" y="1238491"/>
                </a:cubicBezTo>
                <a:cubicBezTo>
                  <a:pt x="3683886" y="1243947"/>
                  <a:pt x="3671846" y="1246856"/>
                  <a:pt x="3660075" y="1250066"/>
                </a:cubicBezTo>
                <a:cubicBezTo>
                  <a:pt x="3629380" y="1258437"/>
                  <a:pt x="3597899" y="1263902"/>
                  <a:pt x="3567477" y="1273215"/>
                </a:cubicBezTo>
                <a:cubicBezTo>
                  <a:pt x="3408797" y="1321790"/>
                  <a:pt x="3252479" y="1378097"/>
                  <a:pt x="3092915" y="1423686"/>
                </a:cubicBezTo>
                <a:cubicBezTo>
                  <a:pt x="3065907" y="1431402"/>
                  <a:pt x="3039261" y="1440519"/>
                  <a:pt x="3011892" y="1446835"/>
                </a:cubicBezTo>
                <a:cubicBezTo>
                  <a:pt x="2972444" y="1455938"/>
                  <a:pt x="2885301" y="1465553"/>
                  <a:pt x="2849847" y="1469985"/>
                </a:cubicBezTo>
                <a:lnTo>
                  <a:pt x="1599781" y="1458410"/>
                </a:lnTo>
                <a:cubicBezTo>
                  <a:pt x="1583876" y="1458126"/>
                  <a:pt x="1569250" y="1448937"/>
                  <a:pt x="1553482" y="1446835"/>
                </a:cubicBezTo>
                <a:cubicBezTo>
                  <a:pt x="1511240" y="1441203"/>
                  <a:pt x="1468601" y="1439119"/>
                  <a:pt x="1426161" y="1435261"/>
                </a:cubicBezTo>
                <a:cubicBezTo>
                  <a:pt x="1387579" y="1427544"/>
                  <a:pt x="1349225" y="1418580"/>
                  <a:pt x="1310414" y="1412111"/>
                </a:cubicBezTo>
                <a:cubicBezTo>
                  <a:pt x="1287265" y="1408253"/>
                  <a:pt x="1263851" y="1405737"/>
                  <a:pt x="1240966" y="1400536"/>
                </a:cubicBezTo>
                <a:cubicBezTo>
                  <a:pt x="1178917" y="1386434"/>
                  <a:pt x="1117307" y="1370432"/>
                  <a:pt x="1055771" y="1354238"/>
                </a:cubicBezTo>
                <a:cubicBezTo>
                  <a:pt x="1034627" y="1348674"/>
                  <a:pt x="975683" y="1325769"/>
                  <a:pt x="963173" y="1319514"/>
                </a:cubicBezTo>
                <a:cubicBezTo>
                  <a:pt x="950730" y="1313293"/>
                  <a:pt x="941235" y="1301844"/>
                  <a:pt x="928449" y="1296364"/>
                </a:cubicBezTo>
                <a:cubicBezTo>
                  <a:pt x="913828" y="1290098"/>
                  <a:pt x="897584" y="1288648"/>
                  <a:pt x="882151" y="1284790"/>
                </a:cubicBezTo>
                <a:cubicBezTo>
                  <a:pt x="870576" y="1273215"/>
                  <a:pt x="861046" y="1259146"/>
                  <a:pt x="847426" y="1250066"/>
                </a:cubicBezTo>
                <a:cubicBezTo>
                  <a:pt x="837274" y="1243298"/>
                  <a:pt x="823916" y="1243297"/>
                  <a:pt x="812702" y="1238491"/>
                </a:cubicBezTo>
                <a:cubicBezTo>
                  <a:pt x="796843" y="1231694"/>
                  <a:pt x="781487" y="1223721"/>
                  <a:pt x="766404" y="1215342"/>
                </a:cubicBezTo>
                <a:cubicBezTo>
                  <a:pt x="746738" y="1204416"/>
                  <a:pt x="728196" y="1191543"/>
                  <a:pt x="708530" y="1180617"/>
                </a:cubicBezTo>
                <a:cubicBezTo>
                  <a:pt x="693447" y="1172238"/>
                  <a:pt x="677315" y="1165847"/>
                  <a:pt x="662232" y="1157468"/>
                </a:cubicBezTo>
                <a:cubicBezTo>
                  <a:pt x="642566" y="1146542"/>
                  <a:pt x="624839" y="1132053"/>
                  <a:pt x="604358" y="1122744"/>
                </a:cubicBezTo>
                <a:cubicBezTo>
                  <a:pt x="582144" y="1112647"/>
                  <a:pt x="557566" y="1108658"/>
                  <a:pt x="534910" y="1099595"/>
                </a:cubicBezTo>
                <a:cubicBezTo>
                  <a:pt x="518889" y="1093187"/>
                  <a:pt x="504980" y="1081901"/>
                  <a:pt x="488611" y="1076445"/>
                </a:cubicBezTo>
                <a:cubicBezTo>
                  <a:pt x="458428" y="1066384"/>
                  <a:pt x="426197" y="1063357"/>
                  <a:pt x="396014" y="1053296"/>
                </a:cubicBezTo>
                <a:cubicBezTo>
                  <a:pt x="372865" y="1045580"/>
                  <a:pt x="350239" y="1036065"/>
                  <a:pt x="326566" y="1030147"/>
                </a:cubicBezTo>
                <a:cubicBezTo>
                  <a:pt x="311133" y="1026289"/>
                  <a:pt x="295504" y="1023143"/>
                  <a:pt x="280267" y="1018572"/>
                </a:cubicBezTo>
                <a:cubicBezTo>
                  <a:pt x="256895" y="1011560"/>
                  <a:pt x="234492" y="1001341"/>
                  <a:pt x="210819" y="995423"/>
                </a:cubicBezTo>
                <a:lnTo>
                  <a:pt x="118221" y="972273"/>
                </a:lnTo>
                <a:cubicBezTo>
                  <a:pt x="102788" y="960698"/>
                  <a:pt x="88672" y="947120"/>
                  <a:pt x="71923" y="937549"/>
                </a:cubicBezTo>
                <a:cubicBezTo>
                  <a:pt x="61330" y="931496"/>
                  <a:pt x="47661" y="932251"/>
                  <a:pt x="37199" y="925974"/>
                </a:cubicBezTo>
                <a:cubicBezTo>
                  <a:pt x="27841" y="920359"/>
                  <a:pt x="22571" y="909642"/>
                  <a:pt x="14049" y="902825"/>
                </a:cubicBezTo>
                <a:cubicBezTo>
                  <a:pt x="-17563" y="877536"/>
                  <a:pt x="14049" y="873888"/>
                  <a:pt x="14049" y="868101"/>
                </a:cubicBezTo>
                <a:close/>
              </a:path>
            </a:pathLst>
          </a:custGeom>
          <a:solidFill>
            <a:srgbClr val="F0F8FE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885029" y="3933056"/>
            <a:ext cx="5783315" cy="2016224"/>
          </a:xfrm>
          <a:custGeom>
            <a:avLst/>
            <a:gdLst>
              <a:gd name="connsiteX0" fmla="*/ 14049 w 5158693"/>
              <a:gd name="connsiteY0" fmla="*/ 868101 h 1469985"/>
              <a:gd name="connsiteX1" fmla="*/ 14049 w 5158693"/>
              <a:gd name="connsiteY1" fmla="*/ 868101 h 1469985"/>
              <a:gd name="connsiteX2" fmla="*/ 152945 w 5158693"/>
              <a:gd name="connsiteY2" fmla="*/ 879676 h 1469985"/>
              <a:gd name="connsiteX3" fmla="*/ 187669 w 5158693"/>
              <a:gd name="connsiteY3" fmla="*/ 891250 h 1469985"/>
              <a:gd name="connsiteX4" fmla="*/ 604358 w 5158693"/>
              <a:gd name="connsiteY4" fmla="*/ 902825 h 1469985"/>
              <a:gd name="connsiteX5" fmla="*/ 882151 w 5158693"/>
              <a:gd name="connsiteY5" fmla="*/ 925974 h 1469985"/>
              <a:gd name="connsiteX6" fmla="*/ 1634505 w 5158693"/>
              <a:gd name="connsiteY6" fmla="*/ 914400 h 1469985"/>
              <a:gd name="connsiteX7" fmla="*/ 1750252 w 5158693"/>
              <a:gd name="connsiteY7" fmla="*/ 902825 h 1469985"/>
              <a:gd name="connsiteX8" fmla="*/ 2085918 w 5158693"/>
              <a:gd name="connsiteY8" fmla="*/ 856526 h 1469985"/>
              <a:gd name="connsiteX9" fmla="*/ 2328986 w 5158693"/>
              <a:gd name="connsiteY9" fmla="*/ 844952 h 1469985"/>
              <a:gd name="connsiteX10" fmla="*/ 2386859 w 5158693"/>
              <a:gd name="connsiteY10" fmla="*/ 833377 h 1469985"/>
              <a:gd name="connsiteX11" fmla="*/ 2560480 w 5158693"/>
              <a:gd name="connsiteY11" fmla="*/ 798653 h 1469985"/>
              <a:gd name="connsiteX12" fmla="*/ 2618353 w 5158693"/>
              <a:gd name="connsiteY12" fmla="*/ 775504 h 1469985"/>
              <a:gd name="connsiteX13" fmla="*/ 2653077 w 5158693"/>
              <a:gd name="connsiteY13" fmla="*/ 752354 h 1469985"/>
              <a:gd name="connsiteX14" fmla="*/ 3347558 w 5158693"/>
              <a:gd name="connsiteY14" fmla="*/ 567159 h 1469985"/>
              <a:gd name="connsiteX15" fmla="*/ 3579052 w 5158693"/>
              <a:gd name="connsiteY15" fmla="*/ 486136 h 1469985"/>
              <a:gd name="connsiteX16" fmla="*/ 3613776 w 5158693"/>
              <a:gd name="connsiteY16" fmla="*/ 474562 h 1469985"/>
              <a:gd name="connsiteX17" fmla="*/ 3706373 w 5158693"/>
              <a:gd name="connsiteY17" fmla="*/ 439838 h 1469985"/>
              <a:gd name="connsiteX18" fmla="*/ 3822120 w 5158693"/>
              <a:gd name="connsiteY18" fmla="*/ 405114 h 1469985"/>
              <a:gd name="connsiteX19" fmla="*/ 3856844 w 5158693"/>
              <a:gd name="connsiteY19" fmla="*/ 393539 h 1469985"/>
              <a:gd name="connsiteX20" fmla="*/ 3984166 w 5158693"/>
              <a:gd name="connsiteY20" fmla="*/ 358815 h 1469985"/>
              <a:gd name="connsiteX21" fmla="*/ 4018890 w 5158693"/>
              <a:gd name="connsiteY21" fmla="*/ 347240 h 1469985"/>
              <a:gd name="connsiteX22" fmla="*/ 4273533 w 5158693"/>
              <a:gd name="connsiteY22" fmla="*/ 300942 h 1469985"/>
              <a:gd name="connsiteX23" fmla="*/ 4447153 w 5158693"/>
              <a:gd name="connsiteY23" fmla="*/ 231493 h 1469985"/>
              <a:gd name="connsiteX24" fmla="*/ 4505026 w 5158693"/>
              <a:gd name="connsiteY24" fmla="*/ 196769 h 1469985"/>
              <a:gd name="connsiteX25" fmla="*/ 4539751 w 5158693"/>
              <a:gd name="connsiteY25" fmla="*/ 173620 h 1469985"/>
              <a:gd name="connsiteX26" fmla="*/ 4586049 w 5158693"/>
              <a:gd name="connsiteY26" fmla="*/ 162045 h 1469985"/>
              <a:gd name="connsiteX27" fmla="*/ 4643923 w 5158693"/>
              <a:gd name="connsiteY27" fmla="*/ 127321 h 1469985"/>
              <a:gd name="connsiteX28" fmla="*/ 4840692 w 5158693"/>
              <a:gd name="connsiteY28" fmla="*/ 81023 h 1469985"/>
              <a:gd name="connsiteX29" fmla="*/ 4910140 w 5158693"/>
              <a:gd name="connsiteY29" fmla="*/ 57873 h 1469985"/>
              <a:gd name="connsiteX30" fmla="*/ 4979588 w 5158693"/>
              <a:gd name="connsiteY30" fmla="*/ 46299 h 1469985"/>
              <a:gd name="connsiteX31" fmla="*/ 5014313 w 5158693"/>
              <a:gd name="connsiteY31" fmla="*/ 34724 h 1469985"/>
              <a:gd name="connsiteX32" fmla="*/ 5060611 w 5158693"/>
              <a:gd name="connsiteY32" fmla="*/ 23149 h 1469985"/>
              <a:gd name="connsiteX33" fmla="*/ 5130059 w 5158693"/>
              <a:gd name="connsiteY33" fmla="*/ 0 h 1469985"/>
              <a:gd name="connsiteX34" fmla="*/ 5130059 w 5158693"/>
              <a:gd name="connsiteY34" fmla="*/ 277792 h 1469985"/>
              <a:gd name="connsiteX35" fmla="*/ 5106910 w 5158693"/>
              <a:gd name="connsiteY35" fmla="*/ 358815 h 1469985"/>
              <a:gd name="connsiteX36" fmla="*/ 5095335 w 5158693"/>
              <a:gd name="connsiteY36" fmla="*/ 405114 h 1469985"/>
              <a:gd name="connsiteX37" fmla="*/ 5049037 w 5158693"/>
              <a:gd name="connsiteY37" fmla="*/ 474562 h 1469985"/>
              <a:gd name="connsiteX38" fmla="*/ 5014313 w 5158693"/>
              <a:gd name="connsiteY38" fmla="*/ 520861 h 1469985"/>
              <a:gd name="connsiteX39" fmla="*/ 4991163 w 5158693"/>
              <a:gd name="connsiteY39" fmla="*/ 555585 h 1469985"/>
              <a:gd name="connsiteX40" fmla="*/ 4817543 w 5158693"/>
              <a:gd name="connsiteY40" fmla="*/ 706055 h 1469985"/>
              <a:gd name="connsiteX41" fmla="*/ 4701796 w 5158693"/>
              <a:gd name="connsiteY41" fmla="*/ 787078 h 1469985"/>
              <a:gd name="connsiteX42" fmla="*/ 4632348 w 5158693"/>
              <a:gd name="connsiteY42" fmla="*/ 821802 h 1469985"/>
              <a:gd name="connsiteX43" fmla="*/ 4597624 w 5158693"/>
              <a:gd name="connsiteY43" fmla="*/ 844952 h 1469985"/>
              <a:gd name="connsiteX44" fmla="*/ 4505026 w 5158693"/>
              <a:gd name="connsiteY44" fmla="*/ 891250 h 1469985"/>
              <a:gd name="connsiteX45" fmla="*/ 4377705 w 5158693"/>
              <a:gd name="connsiteY45" fmla="*/ 972273 h 1469985"/>
              <a:gd name="connsiteX46" fmla="*/ 4169361 w 5158693"/>
              <a:gd name="connsiteY46" fmla="*/ 1053296 h 1469985"/>
              <a:gd name="connsiteX47" fmla="*/ 4088338 w 5158693"/>
              <a:gd name="connsiteY47" fmla="*/ 1088020 h 1469985"/>
              <a:gd name="connsiteX48" fmla="*/ 4042039 w 5158693"/>
              <a:gd name="connsiteY48" fmla="*/ 1122744 h 1469985"/>
              <a:gd name="connsiteX49" fmla="*/ 3891568 w 5158693"/>
              <a:gd name="connsiteY49" fmla="*/ 1169043 h 1469985"/>
              <a:gd name="connsiteX50" fmla="*/ 3729523 w 5158693"/>
              <a:gd name="connsiteY50" fmla="*/ 1215342 h 1469985"/>
              <a:gd name="connsiteX51" fmla="*/ 3694799 w 5158693"/>
              <a:gd name="connsiteY51" fmla="*/ 1238491 h 1469985"/>
              <a:gd name="connsiteX52" fmla="*/ 3660075 w 5158693"/>
              <a:gd name="connsiteY52" fmla="*/ 1250066 h 1469985"/>
              <a:gd name="connsiteX53" fmla="*/ 3567477 w 5158693"/>
              <a:gd name="connsiteY53" fmla="*/ 1273215 h 1469985"/>
              <a:gd name="connsiteX54" fmla="*/ 3092915 w 5158693"/>
              <a:gd name="connsiteY54" fmla="*/ 1423686 h 1469985"/>
              <a:gd name="connsiteX55" fmla="*/ 3011892 w 5158693"/>
              <a:gd name="connsiteY55" fmla="*/ 1446835 h 1469985"/>
              <a:gd name="connsiteX56" fmla="*/ 2849847 w 5158693"/>
              <a:gd name="connsiteY56" fmla="*/ 1469985 h 1469985"/>
              <a:gd name="connsiteX57" fmla="*/ 1599781 w 5158693"/>
              <a:gd name="connsiteY57" fmla="*/ 1458410 h 1469985"/>
              <a:gd name="connsiteX58" fmla="*/ 1553482 w 5158693"/>
              <a:gd name="connsiteY58" fmla="*/ 1446835 h 1469985"/>
              <a:gd name="connsiteX59" fmla="*/ 1426161 w 5158693"/>
              <a:gd name="connsiteY59" fmla="*/ 1435261 h 1469985"/>
              <a:gd name="connsiteX60" fmla="*/ 1310414 w 5158693"/>
              <a:gd name="connsiteY60" fmla="*/ 1412111 h 1469985"/>
              <a:gd name="connsiteX61" fmla="*/ 1240966 w 5158693"/>
              <a:gd name="connsiteY61" fmla="*/ 1400536 h 1469985"/>
              <a:gd name="connsiteX62" fmla="*/ 1055771 w 5158693"/>
              <a:gd name="connsiteY62" fmla="*/ 1354238 h 1469985"/>
              <a:gd name="connsiteX63" fmla="*/ 963173 w 5158693"/>
              <a:gd name="connsiteY63" fmla="*/ 1319514 h 1469985"/>
              <a:gd name="connsiteX64" fmla="*/ 928449 w 5158693"/>
              <a:gd name="connsiteY64" fmla="*/ 1296364 h 1469985"/>
              <a:gd name="connsiteX65" fmla="*/ 882151 w 5158693"/>
              <a:gd name="connsiteY65" fmla="*/ 1284790 h 1469985"/>
              <a:gd name="connsiteX66" fmla="*/ 847426 w 5158693"/>
              <a:gd name="connsiteY66" fmla="*/ 1250066 h 1469985"/>
              <a:gd name="connsiteX67" fmla="*/ 812702 w 5158693"/>
              <a:gd name="connsiteY67" fmla="*/ 1238491 h 1469985"/>
              <a:gd name="connsiteX68" fmla="*/ 766404 w 5158693"/>
              <a:gd name="connsiteY68" fmla="*/ 1215342 h 1469985"/>
              <a:gd name="connsiteX69" fmla="*/ 708530 w 5158693"/>
              <a:gd name="connsiteY69" fmla="*/ 1180617 h 1469985"/>
              <a:gd name="connsiteX70" fmla="*/ 662232 w 5158693"/>
              <a:gd name="connsiteY70" fmla="*/ 1157468 h 1469985"/>
              <a:gd name="connsiteX71" fmla="*/ 604358 w 5158693"/>
              <a:gd name="connsiteY71" fmla="*/ 1122744 h 1469985"/>
              <a:gd name="connsiteX72" fmla="*/ 534910 w 5158693"/>
              <a:gd name="connsiteY72" fmla="*/ 1099595 h 1469985"/>
              <a:gd name="connsiteX73" fmla="*/ 488611 w 5158693"/>
              <a:gd name="connsiteY73" fmla="*/ 1076445 h 1469985"/>
              <a:gd name="connsiteX74" fmla="*/ 396014 w 5158693"/>
              <a:gd name="connsiteY74" fmla="*/ 1053296 h 1469985"/>
              <a:gd name="connsiteX75" fmla="*/ 326566 w 5158693"/>
              <a:gd name="connsiteY75" fmla="*/ 1030147 h 1469985"/>
              <a:gd name="connsiteX76" fmla="*/ 280267 w 5158693"/>
              <a:gd name="connsiteY76" fmla="*/ 1018572 h 1469985"/>
              <a:gd name="connsiteX77" fmla="*/ 210819 w 5158693"/>
              <a:gd name="connsiteY77" fmla="*/ 995423 h 1469985"/>
              <a:gd name="connsiteX78" fmla="*/ 118221 w 5158693"/>
              <a:gd name="connsiteY78" fmla="*/ 972273 h 1469985"/>
              <a:gd name="connsiteX79" fmla="*/ 71923 w 5158693"/>
              <a:gd name="connsiteY79" fmla="*/ 937549 h 1469985"/>
              <a:gd name="connsiteX80" fmla="*/ 37199 w 5158693"/>
              <a:gd name="connsiteY80" fmla="*/ 925974 h 1469985"/>
              <a:gd name="connsiteX81" fmla="*/ 14049 w 5158693"/>
              <a:gd name="connsiteY81" fmla="*/ 902825 h 1469985"/>
              <a:gd name="connsiteX82" fmla="*/ 14049 w 5158693"/>
              <a:gd name="connsiteY82" fmla="*/ 868101 h 1469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58693" h="1469985">
                <a:moveTo>
                  <a:pt x="14049" y="868101"/>
                </a:moveTo>
                <a:lnTo>
                  <a:pt x="14049" y="868101"/>
                </a:lnTo>
                <a:cubicBezTo>
                  <a:pt x="60348" y="871959"/>
                  <a:pt x="106893" y="873536"/>
                  <a:pt x="152945" y="879676"/>
                </a:cubicBezTo>
                <a:cubicBezTo>
                  <a:pt x="165039" y="881288"/>
                  <a:pt x="175484" y="890625"/>
                  <a:pt x="187669" y="891250"/>
                </a:cubicBezTo>
                <a:cubicBezTo>
                  <a:pt x="326437" y="898366"/>
                  <a:pt x="465462" y="898967"/>
                  <a:pt x="604358" y="902825"/>
                </a:cubicBezTo>
                <a:cubicBezTo>
                  <a:pt x="717320" y="925418"/>
                  <a:pt x="705624" y="925974"/>
                  <a:pt x="882151" y="925974"/>
                </a:cubicBezTo>
                <a:cubicBezTo>
                  <a:pt x="1132965" y="925974"/>
                  <a:pt x="1383720" y="918258"/>
                  <a:pt x="1634505" y="914400"/>
                </a:cubicBezTo>
                <a:cubicBezTo>
                  <a:pt x="1673087" y="910542"/>
                  <a:pt x="1711792" y="907756"/>
                  <a:pt x="1750252" y="902825"/>
                </a:cubicBezTo>
                <a:cubicBezTo>
                  <a:pt x="1862283" y="888462"/>
                  <a:pt x="1973098" y="861898"/>
                  <a:pt x="2085918" y="856526"/>
                </a:cubicBezTo>
                <a:lnTo>
                  <a:pt x="2328986" y="844952"/>
                </a:lnTo>
                <a:lnTo>
                  <a:pt x="2386859" y="833377"/>
                </a:lnTo>
                <a:cubicBezTo>
                  <a:pt x="2455398" y="820915"/>
                  <a:pt x="2487957" y="819373"/>
                  <a:pt x="2560480" y="798653"/>
                </a:cubicBezTo>
                <a:cubicBezTo>
                  <a:pt x="2580458" y="792945"/>
                  <a:pt x="2599770" y="784796"/>
                  <a:pt x="2618353" y="775504"/>
                </a:cubicBezTo>
                <a:cubicBezTo>
                  <a:pt x="2630795" y="769283"/>
                  <a:pt x="2639746" y="756330"/>
                  <a:pt x="2653077" y="752354"/>
                </a:cubicBezTo>
                <a:cubicBezTo>
                  <a:pt x="3199969" y="589245"/>
                  <a:pt x="3075754" y="612461"/>
                  <a:pt x="3347558" y="567159"/>
                </a:cubicBezTo>
                <a:lnTo>
                  <a:pt x="3579052" y="486136"/>
                </a:lnTo>
                <a:cubicBezTo>
                  <a:pt x="3590576" y="482128"/>
                  <a:pt x="3602352" y="478846"/>
                  <a:pt x="3613776" y="474562"/>
                </a:cubicBezTo>
                <a:cubicBezTo>
                  <a:pt x="3644642" y="462987"/>
                  <a:pt x="3675100" y="450262"/>
                  <a:pt x="3706373" y="439838"/>
                </a:cubicBezTo>
                <a:cubicBezTo>
                  <a:pt x="3744587" y="427100"/>
                  <a:pt x="3783620" y="416960"/>
                  <a:pt x="3822120" y="405114"/>
                </a:cubicBezTo>
                <a:cubicBezTo>
                  <a:pt x="3833781" y="401526"/>
                  <a:pt x="3845113" y="396891"/>
                  <a:pt x="3856844" y="393539"/>
                </a:cubicBezTo>
                <a:cubicBezTo>
                  <a:pt x="3899142" y="381454"/>
                  <a:pt x="3941868" y="370900"/>
                  <a:pt x="3984166" y="358815"/>
                </a:cubicBezTo>
                <a:cubicBezTo>
                  <a:pt x="3995897" y="355463"/>
                  <a:pt x="4006980" y="349887"/>
                  <a:pt x="4018890" y="347240"/>
                </a:cubicBezTo>
                <a:cubicBezTo>
                  <a:pt x="4163161" y="315180"/>
                  <a:pt x="4160016" y="317158"/>
                  <a:pt x="4273533" y="300942"/>
                </a:cubicBezTo>
                <a:cubicBezTo>
                  <a:pt x="4371289" y="268356"/>
                  <a:pt x="4366865" y="275286"/>
                  <a:pt x="4447153" y="231493"/>
                </a:cubicBezTo>
                <a:cubicBezTo>
                  <a:pt x="4466903" y="220720"/>
                  <a:pt x="4485949" y="208692"/>
                  <a:pt x="4505026" y="196769"/>
                </a:cubicBezTo>
                <a:cubicBezTo>
                  <a:pt x="4516823" y="189396"/>
                  <a:pt x="4526965" y="179100"/>
                  <a:pt x="4539751" y="173620"/>
                </a:cubicBezTo>
                <a:cubicBezTo>
                  <a:pt x="4554372" y="167354"/>
                  <a:pt x="4570616" y="165903"/>
                  <a:pt x="4586049" y="162045"/>
                </a:cubicBezTo>
                <a:cubicBezTo>
                  <a:pt x="4605340" y="150470"/>
                  <a:pt x="4623035" y="135676"/>
                  <a:pt x="4643923" y="127321"/>
                </a:cubicBezTo>
                <a:cubicBezTo>
                  <a:pt x="4730629" y="92639"/>
                  <a:pt x="4757160" y="92955"/>
                  <a:pt x="4840692" y="81023"/>
                </a:cubicBezTo>
                <a:cubicBezTo>
                  <a:pt x="4863841" y="73306"/>
                  <a:pt x="4886467" y="63791"/>
                  <a:pt x="4910140" y="57873"/>
                </a:cubicBezTo>
                <a:cubicBezTo>
                  <a:pt x="4932908" y="52181"/>
                  <a:pt x="4956678" y="51390"/>
                  <a:pt x="4979588" y="46299"/>
                </a:cubicBezTo>
                <a:cubicBezTo>
                  <a:pt x="4991499" y="43652"/>
                  <a:pt x="5002581" y="38076"/>
                  <a:pt x="5014313" y="34724"/>
                </a:cubicBezTo>
                <a:cubicBezTo>
                  <a:pt x="5029609" y="30354"/>
                  <a:pt x="5045374" y="27720"/>
                  <a:pt x="5060611" y="23149"/>
                </a:cubicBezTo>
                <a:cubicBezTo>
                  <a:pt x="5083983" y="16137"/>
                  <a:pt x="5130059" y="0"/>
                  <a:pt x="5130059" y="0"/>
                </a:cubicBezTo>
                <a:cubicBezTo>
                  <a:pt x="5172623" y="127689"/>
                  <a:pt x="5163587" y="68244"/>
                  <a:pt x="5130059" y="277792"/>
                </a:cubicBezTo>
                <a:cubicBezTo>
                  <a:pt x="5125621" y="305528"/>
                  <a:pt x="5114300" y="331716"/>
                  <a:pt x="5106910" y="358815"/>
                </a:cubicBezTo>
                <a:cubicBezTo>
                  <a:pt x="5102724" y="374162"/>
                  <a:pt x="5102449" y="390885"/>
                  <a:pt x="5095335" y="405114"/>
                </a:cubicBezTo>
                <a:cubicBezTo>
                  <a:pt x="5082893" y="429999"/>
                  <a:pt x="5064992" y="451769"/>
                  <a:pt x="5049037" y="474562"/>
                </a:cubicBezTo>
                <a:cubicBezTo>
                  <a:pt x="5037974" y="490366"/>
                  <a:pt x="5025526" y="505163"/>
                  <a:pt x="5014313" y="520861"/>
                </a:cubicBezTo>
                <a:cubicBezTo>
                  <a:pt x="5006227" y="532181"/>
                  <a:pt x="5001000" y="545748"/>
                  <a:pt x="4991163" y="555585"/>
                </a:cubicBezTo>
                <a:cubicBezTo>
                  <a:pt x="4928876" y="617871"/>
                  <a:pt x="4883053" y="659262"/>
                  <a:pt x="4817543" y="706055"/>
                </a:cubicBezTo>
                <a:cubicBezTo>
                  <a:pt x="4779220" y="733429"/>
                  <a:pt x="4743920" y="766016"/>
                  <a:pt x="4701796" y="787078"/>
                </a:cubicBezTo>
                <a:cubicBezTo>
                  <a:pt x="4678647" y="798653"/>
                  <a:pt x="4654973" y="809233"/>
                  <a:pt x="4632348" y="821802"/>
                </a:cubicBezTo>
                <a:cubicBezTo>
                  <a:pt x="4620188" y="828558"/>
                  <a:pt x="4609837" y="838291"/>
                  <a:pt x="4597624" y="844952"/>
                </a:cubicBezTo>
                <a:cubicBezTo>
                  <a:pt x="4567329" y="861477"/>
                  <a:pt x="4534891" y="873960"/>
                  <a:pt x="4505026" y="891250"/>
                </a:cubicBezTo>
                <a:cubicBezTo>
                  <a:pt x="4461491" y="916455"/>
                  <a:pt x="4424589" y="954040"/>
                  <a:pt x="4377705" y="972273"/>
                </a:cubicBezTo>
                <a:cubicBezTo>
                  <a:pt x="4308257" y="999281"/>
                  <a:pt x="4231361" y="1011963"/>
                  <a:pt x="4169361" y="1053296"/>
                </a:cubicBezTo>
                <a:cubicBezTo>
                  <a:pt x="4121401" y="1085269"/>
                  <a:pt x="4148133" y="1073071"/>
                  <a:pt x="4088338" y="1088020"/>
                </a:cubicBezTo>
                <a:cubicBezTo>
                  <a:pt x="4072905" y="1099595"/>
                  <a:pt x="4059555" y="1114660"/>
                  <a:pt x="4042039" y="1122744"/>
                </a:cubicBezTo>
                <a:cubicBezTo>
                  <a:pt x="3995058" y="1144428"/>
                  <a:pt x="3941961" y="1156444"/>
                  <a:pt x="3891568" y="1169043"/>
                </a:cubicBezTo>
                <a:cubicBezTo>
                  <a:pt x="3771406" y="1241141"/>
                  <a:pt x="3906264" y="1171157"/>
                  <a:pt x="3729523" y="1215342"/>
                </a:cubicBezTo>
                <a:cubicBezTo>
                  <a:pt x="3716027" y="1218716"/>
                  <a:pt x="3707241" y="1232270"/>
                  <a:pt x="3694799" y="1238491"/>
                </a:cubicBezTo>
                <a:cubicBezTo>
                  <a:pt x="3683886" y="1243947"/>
                  <a:pt x="3671846" y="1246856"/>
                  <a:pt x="3660075" y="1250066"/>
                </a:cubicBezTo>
                <a:cubicBezTo>
                  <a:pt x="3629380" y="1258437"/>
                  <a:pt x="3597899" y="1263902"/>
                  <a:pt x="3567477" y="1273215"/>
                </a:cubicBezTo>
                <a:cubicBezTo>
                  <a:pt x="3408797" y="1321790"/>
                  <a:pt x="3252479" y="1378097"/>
                  <a:pt x="3092915" y="1423686"/>
                </a:cubicBezTo>
                <a:cubicBezTo>
                  <a:pt x="3065907" y="1431402"/>
                  <a:pt x="3039261" y="1440519"/>
                  <a:pt x="3011892" y="1446835"/>
                </a:cubicBezTo>
                <a:cubicBezTo>
                  <a:pt x="2972444" y="1455938"/>
                  <a:pt x="2885301" y="1465553"/>
                  <a:pt x="2849847" y="1469985"/>
                </a:cubicBezTo>
                <a:lnTo>
                  <a:pt x="1599781" y="1458410"/>
                </a:lnTo>
                <a:cubicBezTo>
                  <a:pt x="1583876" y="1458126"/>
                  <a:pt x="1569250" y="1448937"/>
                  <a:pt x="1553482" y="1446835"/>
                </a:cubicBezTo>
                <a:cubicBezTo>
                  <a:pt x="1511240" y="1441203"/>
                  <a:pt x="1468601" y="1439119"/>
                  <a:pt x="1426161" y="1435261"/>
                </a:cubicBezTo>
                <a:cubicBezTo>
                  <a:pt x="1387579" y="1427544"/>
                  <a:pt x="1349225" y="1418580"/>
                  <a:pt x="1310414" y="1412111"/>
                </a:cubicBezTo>
                <a:cubicBezTo>
                  <a:pt x="1287265" y="1408253"/>
                  <a:pt x="1263851" y="1405737"/>
                  <a:pt x="1240966" y="1400536"/>
                </a:cubicBezTo>
                <a:cubicBezTo>
                  <a:pt x="1178917" y="1386434"/>
                  <a:pt x="1117307" y="1370432"/>
                  <a:pt x="1055771" y="1354238"/>
                </a:cubicBezTo>
                <a:cubicBezTo>
                  <a:pt x="1034627" y="1348674"/>
                  <a:pt x="975683" y="1325769"/>
                  <a:pt x="963173" y="1319514"/>
                </a:cubicBezTo>
                <a:cubicBezTo>
                  <a:pt x="950730" y="1313293"/>
                  <a:pt x="941235" y="1301844"/>
                  <a:pt x="928449" y="1296364"/>
                </a:cubicBezTo>
                <a:cubicBezTo>
                  <a:pt x="913828" y="1290098"/>
                  <a:pt x="897584" y="1288648"/>
                  <a:pt x="882151" y="1284790"/>
                </a:cubicBezTo>
                <a:cubicBezTo>
                  <a:pt x="870576" y="1273215"/>
                  <a:pt x="861046" y="1259146"/>
                  <a:pt x="847426" y="1250066"/>
                </a:cubicBezTo>
                <a:cubicBezTo>
                  <a:pt x="837274" y="1243298"/>
                  <a:pt x="823916" y="1243297"/>
                  <a:pt x="812702" y="1238491"/>
                </a:cubicBezTo>
                <a:cubicBezTo>
                  <a:pt x="796843" y="1231694"/>
                  <a:pt x="781487" y="1223721"/>
                  <a:pt x="766404" y="1215342"/>
                </a:cubicBezTo>
                <a:cubicBezTo>
                  <a:pt x="746738" y="1204416"/>
                  <a:pt x="728196" y="1191543"/>
                  <a:pt x="708530" y="1180617"/>
                </a:cubicBezTo>
                <a:cubicBezTo>
                  <a:pt x="693447" y="1172238"/>
                  <a:pt x="677315" y="1165847"/>
                  <a:pt x="662232" y="1157468"/>
                </a:cubicBezTo>
                <a:cubicBezTo>
                  <a:pt x="642566" y="1146542"/>
                  <a:pt x="624839" y="1132053"/>
                  <a:pt x="604358" y="1122744"/>
                </a:cubicBezTo>
                <a:cubicBezTo>
                  <a:pt x="582144" y="1112647"/>
                  <a:pt x="557566" y="1108658"/>
                  <a:pt x="534910" y="1099595"/>
                </a:cubicBezTo>
                <a:cubicBezTo>
                  <a:pt x="518889" y="1093187"/>
                  <a:pt x="504980" y="1081901"/>
                  <a:pt x="488611" y="1076445"/>
                </a:cubicBezTo>
                <a:cubicBezTo>
                  <a:pt x="458428" y="1066384"/>
                  <a:pt x="426197" y="1063357"/>
                  <a:pt x="396014" y="1053296"/>
                </a:cubicBezTo>
                <a:cubicBezTo>
                  <a:pt x="372865" y="1045580"/>
                  <a:pt x="350239" y="1036065"/>
                  <a:pt x="326566" y="1030147"/>
                </a:cubicBezTo>
                <a:cubicBezTo>
                  <a:pt x="311133" y="1026289"/>
                  <a:pt x="295504" y="1023143"/>
                  <a:pt x="280267" y="1018572"/>
                </a:cubicBezTo>
                <a:cubicBezTo>
                  <a:pt x="256895" y="1011560"/>
                  <a:pt x="234492" y="1001341"/>
                  <a:pt x="210819" y="995423"/>
                </a:cubicBezTo>
                <a:lnTo>
                  <a:pt x="118221" y="972273"/>
                </a:lnTo>
                <a:cubicBezTo>
                  <a:pt x="102788" y="960698"/>
                  <a:pt x="88672" y="947120"/>
                  <a:pt x="71923" y="937549"/>
                </a:cubicBezTo>
                <a:cubicBezTo>
                  <a:pt x="61330" y="931496"/>
                  <a:pt x="47661" y="932251"/>
                  <a:pt x="37199" y="925974"/>
                </a:cubicBezTo>
                <a:cubicBezTo>
                  <a:pt x="27841" y="920359"/>
                  <a:pt x="22571" y="909642"/>
                  <a:pt x="14049" y="902825"/>
                </a:cubicBezTo>
                <a:cubicBezTo>
                  <a:pt x="-17563" y="877536"/>
                  <a:pt x="14049" y="873888"/>
                  <a:pt x="14049" y="868101"/>
                </a:cubicBezTo>
                <a:close/>
              </a:path>
            </a:pathLst>
          </a:custGeom>
          <a:solidFill>
            <a:srgbClr val="F0F8FE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995936" y="1484784"/>
            <a:ext cx="2891658" cy="4752528"/>
          </a:xfrm>
          <a:custGeom>
            <a:avLst/>
            <a:gdLst>
              <a:gd name="connsiteX0" fmla="*/ 0 w 1620456"/>
              <a:gd name="connsiteY0" fmla="*/ 196770 h 4411111"/>
              <a:gd name="connsiteX1" fmla="*/ 0 w 1620456"/>
              <a:gd name="connsiteY1" fmla="*/ 196770 h 4411111"/>
              <a:gd name="connsiteX2" fmla="*/ 150471 w 1620456"/>
              <a:gd name="connsiteY2" fmla="*/ 243068 h 4411111"/>
              <a:gd name="connsiteX3" fmla="*/ 254643 w 1620456"/>
              <a:gd name="connsiteY3" fmla="*/ 312516 h 4411111"/>
              <a:gd name="connsiteX4" fmla="*/ 335666 w 1620456"/>
              <a:gd name="connsiteY4" fmla="*/ 381964 h 4411111"/>
              <a:gd name="connsiteX5" fmla="*/ 416689 w 1620456"/>
              <a:gd name="connsiteY5" fmla="*/ 486137 h 4411111"/>
              <a:gd name="connsiteX6" fmla="*/ 474562 w 1620456"/>
              <a:gd name="connsiteY6" fmla="*/ 555585 h 4411111"/>
              <a:gd name="connsiteX7" fmla="*/ 532436 w 1620456"/>
              <a:gd name="connsiteY7" fmla="*/ 682906 h 4411111"/>
              <a:gd name="connsiteX8" fmla="*/ 567160 w 1620456"/>
              <a:gd name="connsiteY8" fmla="*/ 729205 h 4411111"/>
              <a:gd name="connsiteX9" fmla="*/ 601884 w 1620456"/>
              <a:gd name="connsiteY9" fmla="*/ 798653 h 4411111"/>
              <a:gd name="connsiteX10" fmla="*/ 671332 w 1620456"/>
              <a:gd name="connsiteY10" fmla="*/ 937549 h 4411111"/>
              <a:gd name="connsiteX11" fmla="*/ 729205 w 1620456"/>
              <a:gd name="connsiteY11" fmla="*/ 1018572 h 4411111"/>
              <a:gd name="connsiteX12" fmla="*/ 775504 w 1620456"/>
              <a:gd name="connsiteY12" fmla="*/ 1076446 h 4411111"/>
              <a:gd name="connsiteX13" fmla="*/ 879676 w 1620456"/>
              <a:gd name="connsiteY13" fmla="*/ 1250066 h 4411111"/>
              <a:gd name="connsiteX14" fmla="*/ 925975 w 1620456"/>
              <a:gd name="connsiteY14" fmla="*/ 1365813 h 4411111"/>
              <a:gd name="connsiteX15" fmla="*/ 960699 w 1620456"/>
              <a:gd name="connsiteY15" fmla="*/ 1481559 h 4411111"/>
              <a:gd name="connsiteX16" fmla="*/ 983849 w 1620456"/>
              <a:gd name="connsiteY16" fmla="*/ 1527858 h 4411111"/>
              <a:gd name="connsiteX17" fmla="*/ 995423 w 1620456"/>
              <a:gd name="connsiteY17" fmla="*/ 1574157 h 4411111"/>
              <a:gd name="connsiteX18" fmla="*/ 1018573 w 1620456"/>
              <a:gd name="connsiteY18" fmla="*/ 1678329 h 4411111"/>
              <a:gd name="connsiteX19" fmla="*/ 1064871 w 1620456"/>
              <a:gd name="connsiteY19" fmla="*/ 1817225 h 4411111"/>
              <a:gd name="connsiteX20" fmla="*/ 1088021 w 1620456"/>
              <a:gd name="connsiteY20" fmla="*/ 1979271 h 4411111"/>
              <a:gd name="connsiteX21" fmla="*/ 1134319 w 1620456"/>
              <a:gd name="connsiteY21" fmla="*/ 2314937 h 4411111"/>
              <a:gd name="connsiteX22" fmla="*/ 1122745 w 1620456"/>
              <a:gd name="connsiteY22" fmla="*/ 3275635 h 4411111"/>
              <a:gd name="connsiteX23" fmla="*/ 1111170 w 1620456"/>
              <a:gd name="connsiteY23" fmla="*/ 3345083 h 4411111"/>
              <a:gd name="connsiteX24" fmla="*/ 1076446 w 1620456"/>
              <a:gd name="connsiteY24" fmla="*/ 3495554 h 4411111"/>
              <a:gd name="connsiteX25" fmla="*/ 995423 w 1620456"/>
              <a:gd name="connsiteY25" fmla="*/ 3738623 h 4411111"/>
              <a:gd name="connsiteX26" fmla="*/ 960699 w 1620456"/>
              <a:gd name="connsiteY26" fmla="*/ 3865944 h 4411111"/>
              <a:gd name="connsiteX27" fmla="*/ 937550 w 1620456"/>
              <a:gd name="connsiteY27" fmla="*/ 3912243 h 4411111"/>
              <a:gd name="connsiteX28" fmla="*/ 879676 w 1620456"/>
              <a:gd name="connsiteY28" fmla="*/ 4062714 h 4411111"/>
              <a:gd name="connsiteX29" fmla="*/ 844952 w 1620456"/>
              <a:gd name="connsiteY29" fmla="*/ 4190035 h 4411111"/>
              <a:gd name="connsiteX30" fmla="*/ 833378 w 1620456"/>
              <a:gd name="connsiteY30" fmla="*/ 4224759 h 4411111"/>
              <a:gd name="connsiteX31" fmla="*/ 798654 w 1620456"/>
              <a:gd name="connsiteY31" fmla="*/ 4375230 h 4411111"/>
              <a:gd name="connsiteX32" fmla="*/ 810228 w 1620456"/>
              <a:gd name="connsiteY32" fmla="*/ 4409954 h 4411111"/>
              <a:gd name="connsiteX33" fmla="*/ 1053297 w 1620456"/>
              <a:gd name="connsiteY33" fmla="*/ 4178461 h 4411111"/>
              <a:gd name="connsiteX34" fmla="*/ 1088021 w 1620456"/>
              <a:gd name="connsiteY34" fmla="*/ 4155311 h 4411111"/>
              <a:gd name="connsiteX35" fmla="*/ 1215342 w 1620456"/>
              <a:gd name="connsiteY35" fmla="*/ 3946967 h 4411111"/>
              <a:gd name="connsiteX36" fmla="*/ 1296365 w 1620456"/>
              <a:gd name="connsiteY36" fmla="*/ 3819646 h 4411111"/>
              <a:gd name="connsiteX37" fmla="*/ 1307940 w 1620456"/>
              <a:gd name="connsiteY37" fmla="*/ 3784921 h 4411111"/>
              <a:gd name="connsiteX38" fmla="*/ 1377388 w 1620456"/>
              <a:gd name="connsiteY38" fmla="*/ 3680749 h 4411111"/>
              <a:gd name="connsiteX39" fmla="*/ 1516284 w 1620456"/>
              <a:gd name="connsiteY39" fmla="*/ 3391382 h 4411111"/>
              <a:gd name="connsiteX40" fmla="*/ 1562583 w 1620456"/>
              <a:gd name="connsiteY40" fmla="*/ 3159889 h 4411111"/>
              <a:gd name="connsiteX41" fmla="*/ 1585732 w 1620456"/>
              <a:gd name="connsiteY41" fmla="*/ 2882096 h 4411111"/>
              <a:gd name="connsiteX42" fmla="*/ 1597307 w 1620456"/>
              <a:gd name="connsiteY42" fmla="*/ 2789499 h 4411111"/>
              <a:gd name="connsiteX43" fmla="*/ 1620456 w 1620456"/>
              <a:gd name="connsiteY43" fmla="*/ 2639028 h 4411111"/>
              <a:gd name="connsiteX44" fmla="*/ 1608881 w 1620456"/>
              <a:gd name="connsiteY44" fmla="*/ 1435261 h 4411111"/>
              <a:gd name="connsiteX45" fmla="*/ 1597307 w 1620456"/>
              <a:gd name="connsiteY45" fmla="*/ 1307939 h 4411111"/>
              <a:gd name="connsiteX46" fmla="*/ 1585732 w 1620456"/>
              <a:gd name="connsiteY46" fmla="*/ 1250066 h 4411111"/>
              <a:gd name="connsiteX47" fmla="*/ 1551008 w 1620456"/>
              <a:gd name="connsiteY47" fmla="*/ 1053296 h 4411111"/>
              <a:gd name="connsiteX48" fmla="*/ 1539433 w 1620456"/>
              <a:gd name="connsiteY48" fmla="*/ 983848 h 4411111"/>
              <a:gd name="connsiteX49" fmla="*/ 1516284 w 1620456"/>
              <a:gd name="connsiteY49" fmla="*/ 914400 h 4411111"/>
              <a:gd name="connsiteX50" fmla="*/ 1504709 w 1620456"/>
              <a:gd name="connsiteY50" fmla="*/ 810228 h 4411111"/>
              <a:gd name="connsiteX51" fmla="*/ 1481560 w 1620456"/>
              <a:gd name="connsiteY51" fmla="*/ 729205 h 4411111"/>
              <a:gd name="connsiteX52" fmla="*/ 1458411 w 1620456"/>
              <a:gd name="connsiteY52" fmla="*/ 636608 h 4411111"/>
              <a:gd name="connsiteX53" fmla="*/ 1446836 w 1620456"/>
              <a:gd name="connsiteY53" fmla="*/ 601883 h 4411111"/>
              <a:gd name="connsiteX54" fmla="*/ 1435261 w 1620456"/>
              <a:gd name="connsiteY54" fmla="*/ 555585 h 4411111"/>
              <a:gd name="connsiteX55" fmla="*/ 1412112 w 1620456"/>
              <a:gd name="connsiteY55" fmla="*/ 486137 h 4411111"/>
              <a:gd name="connsiteX56" fmla="*/ 1400537 w 1620456"/>
              <a:gd name="connsiteY56" fmla="*/ 428263 h 4411111"/>
              <a:gd name="connsiteX57" fmla="*/ 1354238 w 1620456"/>
              <a:gd name="connsiteY57" fmla="*/ 347240 h 4411111"/>
              <a:gd name="connsiteX58" fmla="*/ 1319514 w 1620456"/>
              <a:gd name="connsiteY58" fmla="*/ 266218 h 4411111"/>
              <a:gd name="connsiteX59" fmla="*/ 1307940 w 1620456"/>
              <a:gd name="connsiteY59" fmla="*/ 231494 h 4411111"/>
              <a:gd name="connsiteX60" fmla="*/ 1273216 w 1620456"/>
              <a:gd name="connsiteY60" fmla="*/ 208344 h 4411111"/>
              <a:gd name="connsiteX61" fmla="*/ 1226917 w 1620456"/>
              <a:gd name="connsiteY61" fmla="*/ 138896 h 4411111"/>
              <a:gd name="connsiteX62" fmla="*/ 1169043 w 1620456"/>
              <a:gd name="connsiteY62" fmla="*/ 69448 h 4411111"/>
              <a:gd name="connsiteX63" fmla="*/ 1064871 w 1620456"/>
              <a:gd name="connsiteY63" fmla="*/ 11575 h 4411111"/>
              <a:gd name="connsiteX64" fmla="*/ 1018573 w 1620456"/>
              <a:gd name="connsiteY64" fmla="*/ 0 h 4411111"/>
              <a:gd name="connsiteX65" fmla="*/ 601884 w 1620456"/>
              <a:gd name="connsiteY65" fmla="*/ 11575 h 4411111"/>
              <a:gd name="connsiteX66" fmla="*/ 497712 w 1620456"/>
              <a:gd name="connsiteY66" fmla="*/ 34724 h 4411111"/>
              <a:gd name="connsiteX67" fmla="*/ 428264 w 1620456"/>
              <a:gd name="connsiteY67" fmla="*/ 46299 h 4411111"/>
              <a:gd name="connsiteX68" fmla="*/ 358816 w 1620456"/>
              <a:gd name="connsiteY68" fmla="*/ 69448 h 4411111"/>
              <a:gd name="connsiteX69" fmla="*/ 312517 w 1620456"/>
              <a:gd name="connsiteY69" fmla="*/ 104172 h 4411111"/>
              <a:gd name="connsiteX70" fmla="*/ 243069 w 1620456"/>
              <a:gd name="connsiteY70" fmla="*/ 127321 h 4411111"/>
              <a:gd name="connsiteX71" fmla="*/ 208345 w 1620456"/>
              <a:gd name="connsiteY71" fmla="*/ 138896 h 4411111"/>
              <a:gd name="connsiteX72" fmla="*/ 173621 w 1620456"/>
              <a:gd name="connsiteY72" fmla="*/ 150471 h 4411111"/>
              <a:gd name="connsiteX73" fmla="*/ 138897 w 1620456"/>
              <a:gd name="connsiteY73" fmla="*/ 173620 h 4411111"/>
              <a:gd name="connsiteX74" fmla="*/ 104173 w 1620456"/>
              <a:gd name="connsiteY74" fmla="*/ 185195 h 4411111"/>
              <a:gd name="connsiteX75" fmla="*/ 0 w 1620456"/>
              <a:gd name="connsiteY75" fmla="*/ 196770 h 44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620456" h="4411111">
                <a:moveTo>
                  <a:pt x="0" y="196770"/>
                </a:moveTo>
                <a:lnTo>
                  <a:pt x="0" y="196770"/>
                </a:lnTo>
                <a:cubicBezTo>
                  <a:pt x="50157" y="212203"/>
                  <a:pt x="101562" y="224048"/>
                  <a:pt x="150471" y="243068"/>
                </a:cubicBezTo>
                <a:cubicBezTo>
                  <a:pt x="176385" y="253146"/>
                  <a:pt x="231936" y="293938"/>
                  <a:pt x="254643" y="312516"/>
                </a:cubicBezTo>
                <a:cubicBezTo>
                  <a:pt x="282174" y="335041"/>
                  <a:pt x="311395" y="355960"/>
                  <a:pt x="335666" y="381964"/>
                </a:cubicBezTo>
                <a:cubicBezTo>
                  <a:pt x="365682" y="414124"/>
                  <a:pt x="388527" y="452342"/>
                  <a:pt x="416689" y="486137"/>
                </a:cubicBezTo>
                <a:lnTo>
                  <a:pt x="474562" y="555585"/>
                </a:lnTo>
                <a:cubicBezTo>
                  <a:pt x="493189" y="602152"/>
                  <a:pt x="506028" y="638893"/>
                  <a:pt x="532436" y="682906"/>
                </a:cubicBezTo>
                <a:cubicBezTo>
                  <a:pt x="542361" y="699448"/>
                  <a:pt x="555585" y="713772"/>
                  <a:pt x="567160" y="729205"/>
                </a:cubicBezTo>
                <a:cubicBezTo>
                  <a:pt x="596255" y="816487"/>
                  <a:pt x="557007" y="708899"/>
                  <a:pt x="601884" y="798653"/>
                </a:cubicBezTo>
                <a:cubicBezTo>
                  <a:pt x="652829" y="900544"/>
                  <a:pt x="615856" y="854335"/>
                  <a:pt x="671332" y="937549"/>
                </a:cubicBezTo>
                <a:cubicBezTo>
                  <a:pt x="689742" y="965165"/>
                  <a:pt x="709291" y="992020"/>
                  <a:pt x="729205" y="1018572"/>
                </a:cubicBezTo>
                <a:cubicBezTo>
                  <a:pt x="744028" y="1038336"/>
                  <a:pt x="762040" y="1055732"/>
                  <a:pt x="775504" y="1076446"/>
                </a:cubicBezTo>
                <a:cubicBezTo>
                  <a:pt x="812286" y="1133034"/>
                  <a:pt x="844952" y="1192193"/>
                  <a:pt x="879676" y="1250066"/>
                </a:cubicBezTo>
                <a:cubicBezTo>
                  <a:pt x="910616" y="1435700"/>
                  <a:pt x="863859" y="1220876"/>
                  <a:pt x="925975" y="1365813"/>
                </a:cubicBezTo>
                <a:cubicBezTo>
                  <a:pt x="941842" y="1402837"/>
                  <a:pt x="947151" y="1443625"/>
                  <a:pt x="960699" y="1481559"/>
                </a:cubicBezTo>
                <a:cubicBezTo>
                  <a:pt x="966502" y="1497808"/>
                  <a:pt x="976132" y="1512425"/>
                  <a:pt x="983849" y="1527858"/>
                </a:cubicBezTo>
                <a:cubicBezTo>
                  <a:pt x="987707" y="1543291"/>
                  <a:pt x="991846" y="1558656"/>
                  <a:pt x="995423" y="1574157"/>
                </a:cubicBezTo>
                <a:cubicBezTo>
                  <a:pt x="1003421" y="1608817"/>
                  <a:pt x="1008801" y="1644127"/>
                  <a:pt x="1018573" y="1678329"/>
                </a:cubicBezTo>
                <a:cubicBezTo>
                  <a:pt x="1031980" y="1725254"/>
                  <a:pt x="1051809" y="1770202"/>
                  <a:pt x="1064871" y="1817225"/>
                </a:cubicBezTo>
                <a:cubicBezTo>
                  <a:pt x="1073251" y="1847394"/>
                  <a:pt x="1084548" y="1956116"/>
                  <a:pt x="1088021" y="1979271"/>
                </a:cubicBezTo>
                <a:cubicBezTo>
                  <a:pt x="1134391" y="2288404"/>
                  <a:pt x="1088290" y="1923681"/>
                  <a:pt x="1134319" y="2314937"/>
                </a:cubicBezTo>
                <a:cubicBezTo>
                  <a:pt x="1130461" y="2635170"/>
                  <a:pt x="1129940" y="2955460"/>
                  <a:pt x="1122745" y="3275635"/>
                </a:cubicBezTo>
                <a:cubicBezTo>
                  <a:pt x="1122218" y="3299098"/>
                  <a:pt x="1116005" y="3322118"/>
                  <a:pt x="1111170" y="3345083"/>
                </a:cubicBezTo>
                <a:cubicBezTo>
                  <a:pt x="1100566" y="3395454"/>
                  <a:pt x="1088931" y="3445616"/>
                  <a:pt x="1076446" y="3495554"/>
                </a:cubicBezTo>
                <a:cubicBezTo>
                  <a:pt x="1036921" y="3653654"/>
                  <a:pt x="1052267" y="3590829"/>
                  <a:pt x="995423" y="3738623"/>
                </a:cubicBezTo>
                <a:cubicBezTo>
                  <a:pt x="970403" y="3803676"/>
                  <a:pt x="995638" y="3761129"/>
                  <a:pt x="960699" y="3865944"/>
                </a:cubicBezTo>
                <a:cubicBezTo>
                  <a:pt x="955243" y="3882313"/>
                  <a:pt x="944120" y="3896288"/>
                  <a:pt x="937550" y="3912243"/>
                </a:cubicBezTo>
                <a:cubicBezTo>
                  <a:pt x="917089" y="3961934"/>
                  <a:pt x="898545" y="4012397"/>
                  <a:pt x="879676" y="4062714"/>
                </a:cubicBezTo>
                <a:cubicBezTo>
                  <a:pt x="861920" y="4110062"/>
                  <a:pt x="860946" y="4131390"/>
                  <a:pt x="844952" y="4190035"/>
                </a:cubicBezTo>
                <a:cubicBezTo>
                  <a:pt x="841742" y="4201806"/>
                  <a:pt x="836588" y="4212988"/>
                  <a:pt x="833378" y="4224759"/>
                </a:cubicBezTo>
                <a:cubicBezTo>
                  <a:pt x="812433" y="4301556"/>
                  <a:pt x="812153" y="4307730"/>
                  <a:pt x="798654" y="4375230"/>
                </a:cubicBezTo>
                <a:cubicBezTo>
                  <a:pt x="802512" y="4386805"/>
                  <a:pt x="800574" y="4417414"/>
                  <a:pt x="810228" y="4409954"/>
                </a:cubicBezTo>
                <a:cubicBezTo>
                  <a:pt x="898764" y="4341540"/>
                  <a:pt x="960201" y="4240527"/>
                  <a:pt x="1053297" y="4178461"/>
                </a:cubicBezTo>
                <a:lnTo>
                  <a:pt x="1088021" y="4155311"/>
                </a:lnTo>
                <a:cubicBezTo>
                  <a:pt x="1130461" y="4085863"/>
                  <a:pt x="1171646" y="4015632"/>
                  <a:pt x="1215342" y="3946967"/>
                </a:cubicBezTo>
                <a:cubicBezTo>
                  <a:pt x="1242350" y="3904527"/>
                  <a:pt x="1280457" y="3867370"/>
                  <a:pt x="1296365" y="3819646"/>
                </a:cubicBezTo>
                <a:cubicBezTo>
                  <a:pt x="1300223" y="3808071"/>
                  <a:pt x="1302483" y="3795834"/>
                  <a:pt x="1307940" y="3784921"/>
                </a:cubicBezTo>
                <a:cubicBezTo>
                  <a:pt x="1352869" y="3695062"/>
                  <a:pt x="1328926" y="3758289"/>
                  <a:pt x="1377388" y="3680749"/>
                </a:cubicBezTo>
                <a:cubicBezTo>
                  <a:pt x="1459929" y="3548683"/>
                  <a:pt x="1464795" y="3538494"/>
                  <a:pt x="1516284" y="3391382"/>
                </a:cubicBezTo>
                <a:cubicBezTo>
                  <a:pt x="1542440" y="3316651"/>
                  <a:pt x="1555219" y="3238435"/>
                  <a:pt x="1562583" y="3159889"/>
                </a:cubicBezTo>
                <a:cubicBezTo>
                  <a:pt x="1571256" y="3067376"/>
                  <a:pt x="1577059" y="2974609"/>
                  <a:pt x="1585732" y="2882096"/>
                </a:cubicBezTo>
                <a:cubicBezTo>
                  <a:pt x="1588635" y="2851126"/>
                  <a:pt x="1593196" y="2820332"/>
                  <a:pt x="1597307" y="2789499"/>
                </a:cubicBezTo>
                <a:cubicBezTo>
                  <a:pt x="1607240" y="2715003"/>
                  <a:pt x="1608663" y="2709786"/>
                  <a:pt x="1620456" y="2639028"/>
                </a:cubicBezTo>
                <a:cubicBezTo>
                  <a:pt x="1616598" y="2237772"/>
                  <a:pt x="1615859" y="1836475"/>
                  <a:pt x="1608881" y="1435261"/>
                </a:cubicBezTo>
                <a:cubicBezTo>
                  <a:pt x="1608140" y="1392652"/>
                  <a:pt x="1602593" y="1350226"/>
                  <a:pt x="1597307" y="1307939"/>
                </a:cubicBezTo>
                <a:cubicBezTo>
                  <a:pt x="1594867" y="1288418"/>
                  <a:pt x="1588966" y="1269471"/>
                  <a:pt x="1585732" y="1250066"/>
                </a:cubicBezTo>
                <a:cubicBezTo>
                  <a:pt x="1532995" y="933655"/>
                  <a:pt x="1630846" y="1479100"/>
                  <a:pt x="1551008" y="1053296"/>
                </a:cubicBezTo>
                <a:cubicBezTo>
                  <a:pt x="1546683" y="1030229"/>
                  <a:pt x="1545125" y="1006616"/>
                  <a:pt x="1539433" y="983848"/>
                </a:cubicBezTo>
                <a:cubicBezTo>
                  <a:pt x="1533515" y="960175"/>
                  <a:pt x="1524000" y="937549"/>
                  <a:pt x="1516284" y="914400"/>
                </a:cubicBezTo>
                <a:cubicBezTo>
                  <a:pt x="1512426" y="879676"/>
                  <a:pt x="1511148" y="844567"/>
                  <a:pt x="1504709" y="810228"/>
                </a:cubicBezTo>
                <a:cubicBezTo>
                  <a:pt x="1499533" y="782621"/>
                  <a:pt x="1488797" y="756345"/>
                  <a:pt x="1481560" y="729205"/>
                </a:cubicBezTo>
                <a:cubicBezTo>
                  <a:pt x="1473362" y="698464"/>
                  <a:pt x="1466782" y="667303"/>
                  <a:pt x="1458411" y="636608"/>
                </a:cubicBezTo>
                <a:cubicBezTo>
                  <a:pt x="1455201" y="624837"/>
                  <a:pt x="1450188" y="613615"/>
                  <a:pt x="1446836" y="601883"/>
                </a:cubicBezTo>
                <a:cubicBezTo>
                  <a:pt x="1442466" y="586587"/>
                  <a:pt x="1439832" y="570822"/>
                  <a:pt x="1435261" y="555585"/>
                </a:cubicBezTo>
                <a:cubicBezTo>
                  <a:pt x="1428249" y="532213"/>
                  <a:pt x="1418532" y="509679"/>
                  <a:pt x="1412112" y="486137"/>
                </a:cubicBezTo>
                <a:cubicBezTo>
                  <a:pt x="1406936" y="467157"/>
                  <a:pt x="1406758" y="446927"/>
                  <a:pt x="1400537" y="428263"/>
                </a:cubicBezTo>
                <a:cubicBezTo>
                  <a:pt x="1390746" y="398889"/>
                  <a:pt x="1371174" y="372644"/>
                  <a:pt x="1354238" y="347240"/>
                </a:cubicBezTo>
                <a:cubicBezTo>
                  <a:pt x="1330149" y="250882"/>
                  <a:pt x="1359482" y="346153"/>
                  <a:pt x="1319514" y="266218"/>
                </a:cubicBezTo>
                <a:cubicBezTo>
                  <a:pt x="1314058" y="255305"/>
                  <a:pt x="1315562" y="241021"/>
                  <a:pt x="1307940" y="231494"/>
                </a:cubicBezTo>
                <a:cubicBezTo>
                  <a:pt x="1299250" y="220631"/>
                  <a:pt x="1284791" y="216061"/>
                  <a:pt x="1273216" y="208344"/>
                </a:cubicBezTo>
                <a:cubicBezTo>
                  <a:pt x="1253527" y="149278"/>
                  <a:pt x="1274210" y="194071"/>
                  <a:pt x="1226917" y="138896"/>
                </a:cubicBezTo>
                <a:cubicBezTo>
                  <a:pt x="1208153" y="117004"/>
                  <a:pt x="1193102" y="87492"/>
                  <a:pt x="1169043" y="69448"/>
                </a:cubicBezTo>
                <a:cubicBezTo>
                  <a:pt x="1118018" y="31180"/>
                  <a:pt x="1113459" y="25457"/>
                  <a:pt x="1064871" y="11575"/>
                </a:cubicBezTo>
                <a:cubicBezTo>
                  <a:pt x="1049575" y="7205"/>
                  <a:pt x="1034006" y="3858"/>
                  <a:pt x="1018573" y="0"/>
                </a:cubicBezTo>
                <a:lnTo>
                  <a:pt x="601884" y="11575"/>
                </a:lnTo>
                <a:cubicBezTo>
                  <a:pt x="506195" y="16132"/>
                  <a:pt x="562086" y="20418"/>
                  <a:pt x="497712" y="34724"/>
                </a:cubicBezTo>
                <a:cubicBezTo>
                  <a:pt x="474802" y="39815"/>
                  <a:pt x="451032" y="40607"/>
                  <a:pt x="428264" y="46299"/>
                </a:cubicBezTo>
                <a:cubicBezTo>
                  <a:pt x="404591" y="52217"/>
                  <a:pt x="358816" y="69448"/>
                  <a:pt x="358816" y="69448"/>
                </a:cubicBezTo>
                <a:cubicBezTo>
                  <a:pt x="343383" y="81023"/>
                  <a:pt x="329772" y="95545"/>
                  <a:pt x="312517" y="104172"/>
                </a:cubicBezTo>
                <a:cubicBezTo>
                  <a:pt x="290692" y="115085"/>
                  <a:pt x="266218" y="119605"/>
                  <a:pt x="243069" y="127321"/>
                </a:cubicBezTo>
                <a:lnTo>
                  <a:pt x="208345" y="138896"/>
                </a:lnTo>
                <a:cubicBezTo>
                  <a:pt x="196770" y="142754"/>
                  <a:pt x="183773" y="143703"/>
                  <a:pt x="173621" y="150471"/>
                </a:cubicBezTo>
                <a:cubicBezTo>
                  <a:pt x="162046" y="158187"/>
                  <a:pt x="151339" y="167399"/>
                  <a:pt x="138897" y="173620"/>
                </a:cubicBezTo>
                <a:cubicBezTo>
                  <a:pt x="127984" y="179076"/>
                  <a:pt x="116083" y="182548"/>
                  <a:pt x="104173" y="185195"/>
                </a:cubicBezTo>
                <a:cubicBezTo>
                  <a:pt x="43524" y="198673"/>
                  <a:pt x="17362" y="194841"/>
                  <a:pt x="0" y="196770"/>
                </a:cubicBezTo>
                <a:close/>
              </a:path>
            </a:pathLst>
          </a:custGeom>
          <a:solidFill>
            <a:srgbClr val="F0F8FE">
              <a:alpha val="37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7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</dc:creator>
  <cp:lastModifiedBy>Dev</cp:lastModifiedBy>
  <cp:revision>2</cp:revision>
  <dcterms:created xsi:type="dcterms:W3CDTF">2020-07-28T02:20:37Z</dcterms:created>
  <dcterms:modified xsi:type="dcterms:W3CDTF">2020-07-28T02:27:28Z</dcterms:modified>
</cp:coreProperties>
</file>