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C07"/>
    <a:srgbClr val="9B3B05"/>
    <a:srgbClr val="F9DE7B"/>
    <a:srgbClr val="FACD5C"/>
    <a:srgbClr val="949DE0"/>
    <a:srgbClr val="A797E1"/>
    <a:srgbClr val="F8A45E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3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F43E-DE19-489E-A056-2393447FD7F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58FC-D5B3-46A0-9923-C3AFCB5CC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836712"/>
            <a:ext cx="5832648" cy="4176464"/>
          </a:xfrm>
          <a:prstGeom prst="rect">
            <a:avLst/>
          </a:prstGeom>
          <a:gradFill>
            <a:gsLst>
              <a:gs pos="0">
                <a:srgbClr val="F68E38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9512" y="1635034"/>
            <a:ext cx="5832648" cy="1145894"/>
          </a:xfrm>
          <a:custGeom>
            <a:avLst/>
            <a:gdLst>
              <a:gd name="connsiteX0" fmla="*/ 0 w 5833640"/>
              <a:gd name="connsiteY0" fmla="*/ 798653 h 1145894"/>
              <a:gd name="connsiteX1" fmla="*/ 0 w 5833640"/>
              <a:gd name="connsiteY1" fmla="*/ 798653 h 1145894"/>
              <a:gd name="connsiteX2" fmla="*/ 115747 w 5833640"/>
              <a:gd name="connsiteY2" fmla="*/ 706056 h 1145894"/>
              <a:gd name="connsiteX3" fmla="*/ 150471 w 5833640"/>
              <a:gd name="connsiteY3" fmla="*/ 682906 h 1145894"/>
              <a:gd name="connsiteX4" fmla="*/ 196770 w 5833640"/>
              <a:gd name="connsiteY4" fmla="*/ 648182 h 1145894"/>
              <a:gd name="connsiteX5" fmla="*/ 231494 w 5833640"/>
              <a:gd name="connsiteY5" fmla="*/ 636608 h 1145894"/>
              <a:gd name="connsiteX6" fmla="*/ 289367 w 5833640"/>
              <a:gd name="connsiteY6" fmla="*/ 613458 h 1145894"/>
              <a:gd name="connsiteX7" fmla="*/ 324091 w 5833640"/>
              <a:gd name="connsiteY7" fmla="*/ 590309 h 1145894"/>
              <a:gd name="connsiteX8" fmla="*/ 416689 w 5833640"/>
              <a:gd name="connsiteY8" fmla="*/ 555585 h 1145894"/>
              <a:gd name="connsiteX9" fmla="*/ 462987 w 5833640"/>
              <a:gd name="connsiteY9" fmla="*/ 544010 h 1145894"/>
              <a:gd name="connsiteX10" fmla="*/ 532435 w 5833640"/>
              <a:gd name="connsiteY10" fmla="*/ 497711 h 1145894"/>
              <a:gd name="connsiteX11" fmla="*/ 555585 w 5833640"/>
              <a:gd name="connsiteY11" fmla="*/ 474562 h 1145894"/>
              <a:gd name="connsiteX12" fmla="*/ 590309 w 5833640"/>
              <a:gd name="connsiteY12" fmla="*/ 462987 h 1145894"/>
              <a:gd name="connsiteX13" fmla="*/ 706056 w 5833640"/>
              <a:gd name="connsiteY13" fmla="*/ 428263 h 1145894"/>
              <a:gd name="connsiteX14" fmla="*/ 775504 w 5833640"/>
              <a:gd name="connsiteY14" fmla="*/ 405114 h 1145894"/>
              <a:gd name="connsiteX15" fmla="*/ 810228 w 5833640"/>
              <a:gd name="connsiteY15" fmla="*/ 393539 h 1145894"/>
              <a:gd name="connsiteX16" fmla="*/ 1053296 w 5833640"/>
              <a:gd name="connsiteY16" fmla="*/ 405114 h 1145894"/>
              <a:gd name="connsiteX17" fmla="*/ 1134319 w 5833640"/>
              <a:gd name="connsiteY17" fmla="*/ 439838 h 1145894"/>
              <a:gd name="connsiteX18" fmla="*/ 1169043 w 5833640"/>
              <a:gd name="connsiteY18" fmla="*/ 451413 h 1145894"/>
              <a:gd name="connsiteX19" fmla="*/ 1238491 w 5833640"/>
              <a:gd name="connsiteY19" fmla="*/ 497711 h 1145894"/>
              <a:gd name="connsiteX20" fmla="*/ 1273215 w 5833640"/>
              <a:gd name="connsiteY20" fmla="*/ 520861 h 1145894"/>
              <a:gd name="connsiteX21" fmla="*/ 1307939 w 5833640"/>
              <a:gd name="connsiteY21" fmla="*/ 532435 h 1145894"/>
              <a:gd name="connsiteX22" fmla="*/ 1400537 w 5833640"/>
              <a:gd name="connsiteY22" fmla="*/ 578734 h 1145894"/>
              <a:gd name="connsiteX23" fmla="*/ 1446835 w 5833640"/>
              <a:gd name="connsiteY23" fmla="*/ 601884 h 1145894"/>
              <a:gd name="connsiteX24" fmla="*/ 1678329 w 5833640"/>
              <a:gd name="connsiteY24" fmla="*/ 682906 h 1145894"/>
              <a:gd name="connsiteX25" fmla="*/ 1747777 w 5833640"/>
              <a:gd name="connsiteY25" fmla="*/ 706056 h 1145894"/>
              <a:gd name="connsiteX26" fmla="*/ 1898248 w 5833640"/>
              <a:gd name="connsiteY26" fmla="*/ 729205 h 1145894"/>
              <a:gd name="connsiteX27" fmla="*/ 2013995 w 5833640"/>
              <a:gd name="connsiteY27" fmla="*/ 717630 h 1145894"/>
              <a:gd name="connsiteX28" fmla="*/ 2060294 w 5833640"/>
              <a:gd name="connsiteY28" fmla="*/ 694481 h 1145894"/>
              <a:gd name="connsiteX29" fmla="*/ 2095018 w 5833640"/>
              <a:gd name="connsiteY29" fmla="*/ 682906 h 1145894"/>
              <a:gd name="connsiteX30" fmla="*/ 2164466 w 5833640"/>
              <a:gd name="connsiteY30" fmla="*/ 625033 h 1145894"/>
              <a:gd name="connsiteX31" fmla="*/ 2199190 w 5833640"/>
              <a:gd name="connsiteY31" fmla="*/ 578734 h 1145894"/>
              <a:gd name="connsiteX32" fmla="*/ 2280213 w 5833640"/>
              <a:gd name="connsiteY32" fmla="*/ 509286 h 1145894"/>
              <a:gd name="connsiteX33" fmla="*/ 2314937 w 5833640"/>
              <a:gd name="connsiteY33" fmla="*/ 474562 h 1145894"/>
              <a:gd name="connsiteX34" fmla="*/ 2384385 w 5833640"/>
              <a:gd name="connsiteY34" fmla="*/ 428263 h 1145894"/>
              <a:gd name="connsiteX35" fmla="*/ 2476982 w 5833640"/>
              <a:gd name="connsiteY35" fmla="*/ 358815 h 1145894"/>
              <a:gd name="connsiteX36" fmla="*/ 2523281 w 5833640"/>
              <a:gd name="connsiteY36" fmla="*/ 324091 h 1145894"/>
              <a:gd name="connsiteX37" fmla="*/ 2581154 w 5833640"/>
              <a:gd name="connsiteY37" fmla="*/ 289367 h 1145894"/>
              <a:gd name="connsiteX38" fmla="*/ 2604304 w 5833640"/>
              <a:gd name="connsiteY38" fmla="*/ 266218 h 1145894"/>
              <a:gd name="connsiteX39" fmla="*/ 2673752 w 5833640"/>
              <a:gd name="connsiteY39" fmla="*/ 219919 h 1145894"/>
              <a:gd name="connsiteX40" fmla="*/ 2708476 w 5833640"/>
              <a:gd name="connsiteY40" fmla="*/ 196770 h 1145894"/>
              <a:gd name="connsiteX41" fmla="*/ 2743200 w 5833640"/>
              <a:gd name="connsiteY41" fmla="*/ 173620 h 1145894"/>
              <a:gd name="connsiteX42" fmla="*/ 2777924 w 5833640"/>
              <a:gd name="connsiteY42" fmla="*/ 162046 h 1145894"/>
              <a:gd name="connsiteX43" fmla="*/ 2847372 w 5833640"/>
              <a:gd name="connsiteY43" fmla="*/ 115747 h 1145894"/>
              <a:gd name="connsiteX44" fmla="*/ 2870521 w 5833640"/>
              <a:gd name="connsiteY44" fmla="*/ 92597 h 1145894"/>
              <a:gd name="connsiteX45" fmla="*/ 2916820 w 5833640"/>
              <a:gd name="connsiteY45" fmla="*/ 81023 h 1145894"/>
              <a:gd name="connsiteX46" fmla="*/ 2951544 w 5833640"/>
              <a:gd name="connsiteY46" fmla="*/ 57873 h 1145894"/>
              <a:gd name="connsiteX47" fmla="*/ 3067291 w 5833640"/>
              <a:gd name="connsiteY47" fmla="*/ 11575 h 1145894"/>
              <a:gd name="connsiteX48" fmla="*/ 3136739 w 5833640"/>
              <a:gd name="connsiteY48" fmla="*/ 0 h 1145894"/>
              <a:gd name="connsiteX49" fmla="*/ 3264061 w 5833640"/>
              <a:gd name="connsiteY49" fmla="*/ 11575 h 1145894"/>
              <a:gd name="connsiteX50" fmla="*/ 3321934 w 5833640"/>
              <a:gd name="connsiteY50" fmla="*/ 46299 h 1145894"/>
              <a:gd name="connsiteX51" fmla="*/ 3345083 w 5833640"/>
              <a:gd name="connsiteY51" fmla="*/ 81023 h 1145894"/>
              <a:gd name="connsiteX52" fmla="*/ 3368233 w 5833640"/>
              <a:gd name="connsiteY52" fmla="*/ 104172 h 1145894"/>
              <a:gd name="connsiteX53" fmla="*/ 3402957 w 5833640"/>
              <a:gd name="connsiteY53" fmla="*/ 127321 h 1145894"/>
              <a:gd name="connsiteX54" fmla="*/ 3483980 w 5833640"/>
              <a:gd name="connsiteY54" fmla="*/ 208344 h 1145894"/>
              <a:gd name="connsiteX55" fmla="*/ 3507129 w 5833640"/>
              <a:gd name="connsiteY55" fmla="*/ 231494 h 1145894"/>
              <a:gd name="connsiteX56" fmla="*/ 3576577 w 5833640"/>
              <a:gd name="connsiteY56" fmla="*/ 289367 h 1145894"/>
              <a:gd name="connsiteX57" fmla="*/ 3611301 w 5833640"/>
              <a:gd name="connsiteY57" fmla="*/ 312516 h 1145894"/>
              <a:gd name="connsiteX58" fmla="*/ 3634451 w 5833640"/>
              <a:gd name="connsiteY58" fmla="*/ 335666 h 1145894"/>
              <a:gd name="connsiteX59" fmla="*/ 3669175 w 5833640"/>
              <a:gd name="connsiteY59" fmla="*/ 347240 h 1145894"/>
              <a:gd name="connsiteX60" fmla="*/ 3727048 w 5833640"/>
              <a:gd name="connsiteY60" fmla="*/ 381965 h 1145894"/>
              <a:gd name="connsiteX61" fmla="*/ 3889094 w 5833640"/>
              <a:gd name="connsiteY61" fmla="*/ 462987 h 1145894"/>
              <a:gd name="connsiteX62" fmla="*/ 3993266 w 5833640"/>
              <a:gd name="connsiteY62" fmla="*/ 520861 h 1145894"/>
              <a:gd name="connsiteX63" fmla="*/ 4027990 w 5833640"/>
              <a:gd name="connsiteY63" fmla="*/ 532435 h 1145894"/>
              <a:gd name="connsiteX64" fmla="*/ 4120587 w 5833640"/>
              <a:gd name="connsiteY64" fmla="*/ 590309 h 1145894"/>
              <a:gd name="connsiteX65" fmla="*/ 4155311 w 5833640"/>
              <a:gd name="connsiteY65" fmla="*/ 601884 h 1145894"/>
              <a:gd name="connsiteX66" fmla="*/ 4294208 w 5833640"/>
              <a:gd name="connsiteY66" fmla="*/ 694481 h 1145894"/>
              <a:gd name="connsiteX67" fmla="*/ 4328932 w 5833640"/>
              <a:gd name="connsiteY67" fmla="*/ 706056 h 1145894"/>
              <a:gd name="connsiteX68" fmla="*/ 4421529 w 5833640"/>
              <a:gd name="connsiteY68" fmla="*/ 752354 h 1145894"/>
              <a:gd name="connsiteX69" fmla="*/ 4456253 w 5833640"/>
              <a:gd name="connsiteY69" fmla="*/ 775504 h 1145894"/>
              <a:gd name="connsiteX70" fmla="*/ 4560425 w 5833640"/>
              <a:gd name="connsiteY70" fmla="*/ 810228 h 1145894"/>
              <a:gd name="connsiteX71" fmla="*/ 4745620 w 5833640"/>
              <a:gd name="connsiteY71" fmla="*/ 868101 h 1145894"/>
              <a:gd name="connsiteX72" fmla="*/ 5000263 w 5833640"/>
              <a:gd name="connsiteY72" fmla="*/ 856527 h 1145894"/>
              <a:gd name="connsiteX73" fmla="*/ 5058137 w 5833640"/>
              <a:gd name="connsiteY73" fmla="*/ 810228 h 1145894"/>
              <a:gd name="connsiteX74" fmla="*/ 5092861 w 5833640"/>
              <a:gd name="connsiteY74" fmla="*/ 798653 h 1145894"/>
              <a:gd name="connsiteX75" fmla="*/ 5150734 w 5833640"/>
              <a:gd name="connsiteY75" fmla="*/ 752354 h 1145894"/>
              <a:gd name="connsiteX76" fmla="*/ 5185458 w 5833640"/>
              <a:gd name="connsiteY76" fmla="*/ 729205 h 1145894"/>
              <a:gd name="connsiteX77" fmla="*/ 5231757 w 5833640"/>
              <a:gd name="connsiteY77" fmla="*/ 706056 h 1145894"/>
              <a:gd name="connsiteX78" fmla="*/ 5266481 w 5833640"/>
              <a:gd name="connsiteY78" fmla="*/ 682906 h 1145894"/>
              <a:gd name="connsiteX79" fmla="*/ 5301205 w 5833640"/>
              <a:gd name="connsiteY79" fmla="*/ 671332 h 1145894"/>
              <a:gd name="connsiteX80" fmla="*/ 5382228 w 5833640"/>
              <a:gd name="connsiteY80" fmla="*/ 625033 h 1145894"/>
              <a:gd name="connsiteX81" fmla="*/ 5428527 w 5833640"/>
              <a:gd name="connsiteY81" fmla="*/ 601884 h 1145894"/>
              <a:gd name="connsiteX82" fmla="*/ 5521124 w 5833640"/>
              <a:gd name="connsiteY82" fmla="*/ 532435 h 1145894"/>
              <a:gd name="connsiteX83" fmla="*/ 5602147 w 5833640"/>
              <a:gd name="connsiteY83" fmla="*/ 497711 h 1145894"/>
              <a:gd name="connsiteX84" fmla="*/ 5706319 w 5833640"/>
              <a:gd name="connsiteY84" fmla="*/ 439838 h 1145894"/>
              <a:gd name="connsiteX85" fmla="*/ 5741043 w 5833640"/>
              <a:gd name="connsiteY85" fmla="*/ 405114 h 1145894"/>
              <a:gd name="connsiteX86" fmla="*/ 5833640 w 5833640"/>
              <a:gd name="connsiteY86" fmla="*/ 381965 h 1145894"/>
              <a:gd name="connsiteX87" fmla="*/ 5833640 w 5833640"/>
              <a:gd name="connsiteY87" fmla="*/ 1145894 h 1145894"/>
              <a:gd name="connsiteX88" fmla="*/ 23149 w 5833640"/>
              <a:gd name="connsiteY88" fmla="*/ 1145894 h 1145894"/>
              <a:gd name="connsiteX89" fmla="*/ 0 w 5833640"/>
              <a:gd name="connsiteY89" fmla="*/ 798653 h 11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833640" h="1145894">
                <a:moveTo>
                  <a:pt x="0" y="798653"/>
                </a:moveTo>
                <a:lnTo>
                  <a:pt x="0" y="798653"/>
                </a:lnTo>
                <a:cubicBezTo>
                  <a:pt x="38582" y="767787"/>
                  <a:pt x="76584" y="736181"/>
                  <a:pt x="115747" y="706056"/>
                </a:cubicBezTo>
                <a:cubicBezTo>
                  <a:pt x="126773" y="697574"/>
                  <a:pt x="139151" y="690992"/>
                  <a:pt x="150471" y="682906"/>
                </a:cubicBezTo>
                <a:cubicBezTo>
                  <a:pt x="166169" y="671693"/>
                  <a:pt x="180020" y="657753"/>
                  <a:pt x="196770" y="648182"/>
                </a:cubicBezTo>
                <a:cubicBezTo>
                  <a:pt x="207363" y="642129"/>
                  <a:pt x="220070" y="640892"/>
                  <a:pt x="231494" y="636608"/>
                </a:cubicBezTo>
                <a:cubicBezTo>
                  <a:pt x="250948" y="629313"/>
                  <a:pt x="270783" y="622750"/>
                  <a:pt x="289367" y="613458"/>
                </a:cubicBezTo>
                <a:cubicBezTo>
                  <a:pt x="301809" y="607237"/>
                  <a:pt x="311649" y="596530"/>
                  <a:pt x="324091" y="590309"/>
                </a:cubicBezTo>
                <a:cubicBezTo>
                  <a:pt x="340414" y="582147"/>
                  <a:pt x="393305" y="562266"/>
                  <a:pt x="416689" y="555585"/>
                </a:cubicBezTo>
                <a:cubicBezTo>
                  <a:pt x="431985" y="551215"/>
                  <a:pt x="447554" y="547868"/>
                  <a:pt x="462987" y="544010"/>
                </a:cubicBezTo>
                <a:cubicBezTo>
                  <a:pt x="486136" y="528577"/>
                  <a:pt x="510177" y="514404"/>
                  <a:pt x="532435" y="497711"/>
                </a:cubicBezTo>
                <a:cubicBezTo>
                  <a:pt x="541165" y="491163"/>
                  <a:pt x="546227" y="480177"/>
                  <a:pt x="555585" y="474562"/>
                </a:cubicBezTo>
                <a:cubicBezTo>
                  <a:pt x="566047" y="468285"/>
                  <a:pt x="578885" y="467271"/>
                  <a:pt x="590309" y="462987"/>
                </a:cubicBezTo>
                <a:cubicBezTo>
                  <a:pt x="743815" y="405422"/>
                  <a:pt x="554552" y="469582"/>
                  <a:pt x="706056" y="428263"/>
                </a:cubicBezTo>
                <a:cubicBezTo>
                  <a:pt x="729598" y="421843"/>
                  <a:pt x="752355" y="412830"/>
                  <a:pt x="775504" y="405114"/>
                </a:cubicBezTo>
                <a:lnTo>
                  <a:pt x="810228" y="393539"/>
                </a:lnTo>
                <a:cubicBezTo>
                  <a:pt x="891251" y="397397"/>
                  <a:pt x="972440" y="398645"/>
                  <a:pt x="1053296" y="405114"/>
                </a:cubicBezTo>
                <a:cubicBezTo>
                  <a:pt x="1110650" y="409702"/>
                  <a:pt x="1088493" y="416925"/>
                  <a:pt x="1134319" y="439838"/>
                </a:cubicBezTo>
                <a:cubicBezTo>
                  <a:pt x="1145232" y="445294"/>
                  <a:pt x="1158378" y="445488"/>
                  <a:pt x="1169043" y="451413"/>
                </a:cubicBezTo>
                <a:cubicBezTo>
                  <a:pt x="1193364" y="464924"/>
                  <a:pt x="1215342" y="482278"/>
                  <a:pt x="1238491" y="497711"/>
                </a:cubicBezTo>
                <a:cubicBezTo>
                  <a:pt x="1250066" y="505428"/>
                  <a:pt x="1260018" y="516462"/>
                  <a:pt x="1273215" y="520861"/>
                </a:cubicBezTo>
                <a:lnTo>
                  <a:pt x="1307939" y="532435"/>
                </a:lnTo>
                <a:cubicBezTo>
                  <a:pt x="1352310" y="576806"/>
                  <a:pt x="1311868" y="543266"/>
                  <a:pt x="1400537" y="578734"/>
                </a:cubicBezTo>
                <a:cubicBezTo>
                  <a:pt x="1416557" y="585142"/>
                  <a:pt x="1430880" y="595314"/>
                  <a:pt x="1446835" y="601884"/>
                </a:cubicBezTo>
                <a:cubicBezTo>
                  <a:pt x="1631050" y="677738"/>
                  <a:pt x="1541700" y="640866"/>
                  <a:pt x="1678329" y="682906"/>
                </a:cubicBezTo>
                <a:cubicBezTo>
                  <a:pt x="1701652" y="690082"/>
                  <a:pt x="1723849" y="701271"/>
                  <a:pt x="1747777" y="706056"/>
                </a:cubicBezTo>
                <a:cubicBezTo>
                  <a:pt x="1836153" y="723730"/>
                  <a:pt x="1786130" y="715190"/>
                  <a:pt x="1898248" y="729205"/>
                </a:cubicBezTo>
                <a:cubicBezTo>
                  <a:pt x="1936830" y="725347"/>
                  <a:pt x="1976081" y="725754"/>
                  <a:pt x="2013995" y="717630"/>
                </a:cubicBezTo>
                <a:cubicBezTo>
                  <a:pt x="2030867" y="714015"/>
                  <a:pt x="2044435" y="701278"/>
                  <a:pt x="2060294" y="694481"/>
                </a:cubicBezTo>
                <a:cubicBezTo>
                  <a:pt x="2071508" y="689675"/>
                  <a:pt x="2083443" y="686764"/>
                  <a:pt x="2095018" y="682906"/>
                </a:cubicBezTo>
                <a:cubicBezTo>
                  <a:pt x="2121135" y="663318"/>
                  <a:pt x="2144030" y="649556"/>
                  <a:pt x="2164466" y="625033"/>
                </a:cubicBezTo>
                <a:cubicBezTo>
                  <a:pt x="2176816" y="610213"/>
                  <a:pt x="2186635" y="593381"/>
                  <a:pt x="2199190" y="578734"/>
                </a:cubicBezTo>
                <a:cubicBezTo>
                  <a:pt x="2238957" y="532339"/>
                  <a:pt x="2230951" y="551510"/>
                  <a:pt x="2280213" y="509286"/>
                </a:cubicBezTo>
                <a:cubicBezTo>
                  <a:pt x="2292641" y="498633"/>
                  <a:pt x="2302016" y="484612"/>
                  <a:pt x="2314937" y="474562"/>
                </a:cubicBezTo>
                <a:cubicBezTo>
                  <a:pt x="2336898" y="457481"/>
                  <a:pt x="2362660" y="445643"/>
                  <a:pt x="2384385" y="428263"/>
                </a:cubicBezTo>
                <a:cubicBezTo>
                  <a:pt x="2507651" y="329651"/>
                  <a:pt x="2390997" y="420233"/>
                  <a:pt x="2476982" y="358815"/>
                </a:cubicBezTo>
                <a:cubicBezTo>
                  <a:pt x="2492680" y="347602"/>
                  <a:pt x="2507230" y="334792"/>
                  <a:pt x="2523281" y="324091"/>
                </a:cubicBezTo>
                <a:cubicBezTo>
                  <a:pt x="2542000" y="311612"/>
                  <a:pt x="2562847" y="302443"/>
                  <a:pt x="2581154" y="289367"/>
                </a:cubicBezTo>
                <a:cubicBezTo>
                  <a:pt x="2590034" y="283024"/>
                  <a:pt x="2595574" y="272766"/>
                  <a:pt x="2604304" y="266218"/>
                </a:cubicBezTo>
                <a:cubicBezTo>
                  <a:pt x="2626562" y="249525"/>
                  <a:pt x="2650603" y="235352"/>
                  <a:pt x="2673752" y="219919"/>
                </a:cubicBezTo>
                <a:lnTo>
                  <a:pt x="2708476" y="196770"/>
                </a:lnTo>
                <a:cubicBezTo>
                  <a:pt x="2720051" y="189053"/>
                  <a:pt x="2730003" y="178019"/>
                  <a:pt x="2743200" y="173620"/>
                </a:cubicBezTo>
                <a:lnTo>
                  <a:pt x="2777924" y="162046"/>
                </a:lnTo>
                <a:cubicBezTo>
                  <a:pt x="2801073" y="146613"/>
                  <a:pt x="2827699" y="135421"/>
                  <a:pt x="2847372" y="115747"/>
                </a:cubicBezTo>
                <a:cubicBezTo>
                  <a:pt x="2855088" y="108030"/>
                  <a:pt x="2860760" y="97477"/>
                  <a:pt x="2870521" y="92597"/>
                </a:cubicBezTo>
                <a:cubicBezTo>
                  <a:pt x="2884749" y="85483"/>
                  <a:pt x="2901387" y="84881"/>
                  <a:pt x="2916820" y="81023"/>
                </a:cubicBezTo>
                <a:cubicBezTo>
                  <a:pt x="2928395" y="73306"/>
                  <a:pt x="2939466" y="64775"/>
                  <a:pt x="2951544" y="57873"/>
                </a:cubicBezTo>
                <a:cubicBezTo>
                  <a:pt x="2982659" y="40093"/>
                  <a:pt x="3033813" y="17155"/>
                  <a:pt x="3067291" y="11575"/>
                </a:cubicBezTo>
                <a:lnTo>
                  <a:pt x="3136739" y="0"/>
                </a:lnTo>
                <a:cubicBezTo>
                  <a:pt x="3179180" y="3858"/>
                  <a:pt x="3222718" y="1239"/>
                  <a:pt x="3264061" y="11575"/>
                </a:cubicBezTo>
                <a:cubicBezTo>
                  <a:pt x="3285886" y="17031"/>
                  <a:pt x="3304853" y="31658"/>
                  <a:pt x="3321934" y="46299"/>
                </a:cubicBezTo>
                <a:cubicBezTo>
                  <a:pt x="3332496" y="55352"/>
                  <a:pt x="3336393" y="70160"/>
                  <a:pt x="3345083" y="81023"/>
                </a:cubicBezTo>
                <a:cubicBezTo>
                  <a:pt x="3351900" y="89544"/>
                  <a:pt x="3359711" y="97355"/>
                  <a:pt x="3368233" y="104172"/>
                </a:cubicBezTo>
                <a:cubicBezTo>
                  <a:pt x="3379096" y="112862"/>
                  <a:pt x="3392617" y="118015"/>
                  <a:pt x="3402957" y="127321"/>
                </a:cubicBezTo>
                <a:cubicBezTo>
                  <a:pt x="3431347" y="152872"/>
                  <a:pt x="3456972" y="181336"/>
                  <a:pt x="3483980" y="208344"/>
                </a:cubicBezTo>
                <a:cubicBezTo>
                  <a:pt x="3491696" y="216061"/>
                  <a:pt x="3498049" y="225441"/>
                  <a:pt x="3507129" y="231494"/>
                </a:cubicBezTo>
                <a:cubicBezTo>
                  <a:pt x="3593342" y="288968"/>
                  <a:pt x="3487456" y="215100"/>
                  <a:pt x="3576577" y="289367"/>
                </a:cubicBezTo>
                <a:cubicBezTo>
                  <a:pt x="3587264" y="298273"/>
                  <a:pt x="3600438" y="303826"/>
                  <a:pt x="3611301" y="312516"/>
                </a:cubicBezTo>
                <a:cubicBezTo>
                  <a:pt x="3619823" y="319333"/>
                  <a:pt x="3625093" y="330051"/>
                  <a:pt x="3634451" y="335666"/>
                </a:cubicBezTo>
                <a:cubicBezTo>
                  <a:pt x="3644913" y="341943"/>
                  <a:pt x="3658262" y="341784"/>
                  <a:pt x="3669175" y="347240"/>
                </a:cubicBezTo>
                <a:cubicBezTo>
                  <a:pt x="3689297" y="357301"/>
                  <a:pt x="3707140" y="371487"/>
                  <a:pt x="3727048" y="381965"/>
                </a:cubicBezTo>
                <a:cubicBezTo>
                  <a:pt x="3780489" y="410092"/>
                  <a:pt x="3837309" y="431916"/>
                  <a:pt x="3889094" y="462987"/>
                </a:cubicBezTo>
                <a:cubicBezTo>
                  <a:pt x="3925674" y="484935"/>
                  <a:pt x="3954525" y="504258"/>
                  <a:pt x="3993266" y="520861"/>
                </a:cubicBezTo>
                <a:cubicBezTo>
                  <a:pt x="4004480" y="525667"/>
                  <a:pt x="4016415" y="528577"/>
                  <a:pt x="4027990" y="532435"/>
                </a:cubicBezTo>
                <a:cubicBezTo>
                  <a:pt x="4055538" y="550801"/>
                  <a:pt x="4092662" y="576346"/>
                  <a:pt x="4120587" y="590309"/>
                </a:cubicBezTo>
                <a:cubicBezTo>
                  <a:pt x="4131500" y="595765"/>
                  <a:pt x="4143736" y="598026"/>
                  <a:pt x="4155311" y="601884"/>
                </a:cubicBezTo>
                <a:cubicBezTo>
                  <a:pt x="4190307" y="628131"/>
                  <a:pt x="4261519" y="683584"/>
                  <a:pt x="4294208" y="694481"/>
                </a:cubicBezTo>
                <a:lnTo>
                  <a:pt x="4328932" y="706056"/>
                </a:lnTo>
                <a:cubicBezTo>
                  <a:pt x="4431758" y="783177"/>
                  <a:pt x="4320395" y="709011"/>
                  <a:pt x="4421529" y="752354"/>
                </a:cubicBezTo>
                <a:cubicBezTo>
                  <a:pt x="4434315" y="757834"/>
                  <a:pt x="4443810" y="769283"/>
                  <a:pt x="4456253" y="775504"/>
                </a:cubicBezTo>
                <a:cubicBezTo>
                  <a:pt x="4519079" y="806917"/>
                  <a:pt x="4501487" y="791810"/>
                  <a:pt x="4560425" y="810228"/>
                </a:cubicBezTo>
                <a:cubicBezTo>
                  <a:pt x="4765719" y="874383"/>
                  <a:pt x="4635251" y="840511"/>
                  <a:pt x="4745620" y="868101"/>
                </a:cubicBezTo>
                <a:cubicBezTo>
                  <a:pt x="4830501" y="864243"/>
                  <a:pt x="4915900" y="866651"/>
                  <a:pt x="5000263" y="856527"/>
                </a:cubicBezTo>
                <a:cubicBezTo>
                  <a:pt x="5029216" y="853053"/>
                  <a:pt x="5036800" y="823030"/>
                  <a:pt x="5058137" y="810228"/>
                </a:cubicBezTo>
                <a:cubicBezTo>
                  <a:pt x="5068599" y="803951"/>
                  <a:pt x="5081948" y="804109"/>
                  <a:pt x="5092861" y="798653"/>
                </a:cubicBezTo>
                <a:cubicBezTo>
                  <a:pt x="5140367" y="774900"/>
                  <a:pt x="5114844" y="781066"/>
                  <a:pt x="5150734" y="752354"/>
                </a:cubicBezTo>
                <a:cubicBezTo>
                  <a:pt x="5161597" y="743664"/>
                  <a:pt x="5173380" y="736107"/>
                  <a:pt x="5185458" y="729205"/>
                </a:cubicBezTo>
                <a:cubicBezTo>
                  <a:pt x="5200439" y="720644"/>
                  <a:pt x="5216776" y="714617"/>
                  <a:pt x="5231757" y="706056"/>
                </a:cubicBezTo>
                <a:cubicBezTo>
                  <a:pt x="5243835" y="699154"/>
                  <a:pt x="5254038" y="689127"/>
                  <a:pt x="5266481" y="682906"/>
                </a:cubicBezTo>
                <a:cubicBezTo>
                  <a:pt x="5277394" y="677450"/>
                  <a:pt x="5289991" y="676138"/>
                  <a:pt x="5301205" y="671332"/>
                </a:cubicBezTo>
                <a:cubicBezTo>
                  <a:pt x="5371157" y="641353"/>
                  <a:pt x="5324109" y="658243"/>
                  <a:pt x="5382228" y="625033"/>
                </a:cubicBezTo>
                <a:cubicBezTo>
                  <a:pt x="5397209" y="616472"/>
                  <a:pt x="5413546" y="610445"/>
                  <a:pt x="5428527" y="601884"/>
                </a:cubicBezTo>
                <a:cubicBezTo>
                  <a:pt x="5482708" y="570923"/>
                  <a:pt x="5454339" y="576958"/>
                  <a:pt x="5521124" y="532435"/>
                </a:cubicBezTo>
                <a:cubicBezTo>
                  <a:pt x="5637016" y="455174"/>
                  <a:pt x="5509561" y="549147"/>
                  <a:pt x="5602147" y="497711"/>
                </a:cubicBezTo>
                <a:cubicBezTo>
                  <a:pt x="5721547" y="431378"/>
                  <a:pt x="5627747" y="466029"/>
                  <a:pt x="5706319" y="439838"/>
                </a:cubicBezTo>
                <a:cubicBezTo>
                  <a:pt x="5717894" y="428263"/>
                  <a:pt x="5726734" y="413063"/>
                  <a:pt x="5741043" y="405114"/>
                </a:cubicBezTo>
                <a:cubicBezTo>
                  <a:pt x="5787104" y="379525"/>
                  <a:pt x="5795800" y="381965"/>
                  <a:pt x="5833640" y="381965"/>
                </a:cubicBezTo>
                <a:lnTo>
                  <a:pt x="5833640" y="1145894"/>
                </a:lnTo>
                <a:lnTo>
                  <a:pt x="23149" y="1145894"/>
                </a:lnTo>
                <a:lnTo>
                  <a:pt x="0" y="798653"/>
                </a:lnTo>
                <a:close/>
              </a:path>
            </a:pathLst>
          </a:custGeom>
          <a:gradFill>
            <a:gsLst>
              <a:gs pos="0">
                <a:srgbClr val="C94C07"/>
              </a:gs>
              <a:gs pos="100000">
                <a:srgbClr val="9B3B0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11760" y="836712"/>
            <a:ext cx="3600400" cy="2592288"/>
          </a:xfrm>
          <a:prstGeom prst="ellipse">
            <a:avLst/>
          </a:prstGeom>
          <a:gradFill flip="none" rotWithShape="1">
            <a:gsLst>
              <a:gs pos="0">
                <a:srgbClr val="F68E38"/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347864" y="1124744"/>
            <a:ext cx="2016224" cy="1944216"/>
          </a:xfrm>
          <a:prstGeom prst="ellipse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584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451" y="2708920"/>
            <a:ext cx="5832648" cy="2304256"/>
          </a:xfrm>
          <a:prstGeom prst="rect">
            <a:avLst/>
          </a:prstGeom>
          <a:gradFill flip="none" rotWithShape="1">
            <a:gsLst>
              <a:gs pos="0">
                <a:srgbClr val="F8A45E"/>
              </a:gs>
              <a:gs pos="100000">
                <a:srgbClr val="949DE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095836" y="2708920"/>
            <a:ext cx="2314936" cy="2304256"/>
          </a:xfrm>
          <a:custGeom>
            <a:avLst/>
            <a:gdLst>
              <a:gd name="connsiteX0" fmla="*/ 497711 w 2314936"/>
              <a:gd name="connsiteY0" fmla="*/ 23149 h 2245489"/>
              <a:gd name="connsiteX1" fmla="*/ 497711 w 2314936"/>
              <a:gd name="connsiteY1" fmla="*/ 23149 h 2245489"/>
              <a:gd name="connsiteX2" fmla="*/ 810228 w 2314936"/>
              <a:gd name="connsiteY2" fmla="*/ 127322 h 2245489"/>
              <a:gd name="connsiteX3" fmla="*/ 868101 w 2314936"/>
              <a:gd name="connsiteY3" fmla="*/ 150471 h 2245489"/>
              <a:gd name="connsiteX4" fmla="*/ 902825 w 2314936"/>
              <a:gd name="connsiteY4" fmla="*/ 173620 h 2245489"/>
              <a:gd name="connsiteX5" fmla="*/ 937549 w 2314936"/>
              <a:gd name="connsiteY5" fmla="*/ 185195 h 2245489"/>
              <a:gd name="connsiteX6" fmla="*/ 1006997 w 2314936"/>
              <a:gd name="connsiteY6" fmla="*/ 219919 h 2245489"/>
              <a:gd name="connsiteX7" fmla="*/ 995423 w 2314936"/>
              <a:gd name="connsiteY7" fmla="*/ 254643 h 2245489"/>
              <a:gd name="connsiteX8" fmla="*/ 879676 w 2314936"/>
              <a:gd name="connsiteY8" fmla="*/ 300942 h 2245489"/>
              <a:gd name="connsiteX9" fmla="*/ 798653 w 2314936"/>
              <a:gd name="connsiteY9" fmla="*/ 347241 h 2245489"/>
              <a:gd name="connsiteX10" fmla="*/ 740780 w 2314936"/>
              <a:gd name="connsiteY10" fmla="*/ 370390 h 2245489"/>
              <a:gd name="connsiteX11" fmla="*/ 717630 w 2314936"/>
              <a:gd name="connsiteY11" fmla="*/ 393539 h 2245489"/>
              <a:gd name="connsiteX12" fmla="*/ 752354 w 2314936"/>
              <a:gd name="connsiteY12" fmla="*/ 405114 h 2245489"/>
              <a:gd name="connsiteX13" fmla="*/ 787078 w 2314936"/>
              <a:gd name="connsiteY13" fmla="*/ 428263 h 2245489"/>
              <a:gd name="connsiteX14" fmla="*/ 844952 w 2314936"/>
              <a:gd name="connsiteY14" fmla="*/ 439838 h 2245489"/>
              <a:gd name="connsiteX15" fmla="*/ 879676 w 2314936"/>
              <a:gd name="connsiteY15" fmla="*/ 451413 h 2245489"/>
              <a:gd name="connsiteX16" fmla="*/ 937549 w 2314936"/>
              <a:gd name="connsiteY16" fmla="*/ 462987 h 2245489"/>
              <a:gd name="connsiteX17" fmla="*/ 1030147 w 2314936"/>
              <a:gd name="connsiteY17" fmla="*/ 509286 h 2245489"/>
              <a:gd name="connsiteX18" fmla="*/ 1053296 w 2314936"/>
              <a:gd name="connsiteY18" fmla="*/ 544010 h 2245489"/>
              <a:gd name="connsiteX19" fmla="*/ 1018572 w 2314936"/>
              <a:gd name="connsiteY19" fmla="*/ 601884 h 2245489"/>
              <a:gd name="connsiteX20" fmla="*/ 868101 w 2314936"/>
              <a:gd name="connsiteY20" fmla="*/ 671332 h 2245489"/>
              <a:gd name="connsiteX21" fmla="*/ 752354 w 2314936"/>
              <a:gd name="connsiteY21" fmla="*/ 694481 h 2245489"/>
              <a:gd name="connsiteX22" fmla="*/ 335666 w 2314936"/>
              <a:gd name="connsiteY22" fmla="*/ 729205 h 2245489"/>
              <a:gd name="connsiteX23" fmla="*/ 439838 w 2314936"/>
              <a:gd name="connsiteY23" fmla="*/ 763929 h 2245489"/>
              <a:gd name="connsiteX24" fmla="*/ 578734 w 2314936"/>
              <a:gd name="connsiteY24" fmla="*/ 821803 h 2245489"/>
              <a:gd name="connsiteX25" fmla="*/ 613458 w 2314936"/>
              <a:gd name="connsiteY25" fmla="*/ 833377 h 2245489"/>
              <a:gd name="connsiteX26" fmla="*/ 671331 w 2314936"/>
              <a:gd name="connsiteY26" fmla="*/ 844952 h 2245489"/>
              <a:gd name="connsiteX27" fmla="*/ 729205 w 2314936"/>
              <a:gd name="connsiteY27" fmla="*/ 879676 h 2245489"/>
              <a:gd name="connsiteX28" fmla="*/ 833377 w 2314936"/>
              <a:gd name="connsiteY28" fmla="*/ 925975 h 2245489"/>
              <a:gd name="connsiteX29" fmla="*/ 891250 w 2314936"/>
              <a:gd name="connsiteY29" fmla="*/ 960699 h 2245489"/>
              <a:gd name="connsiteX30" fmla="*/ 937549 w 2314936"/>
              <a:gd name="connsiteY30" fmla="*/ 995423 h 2245489"/>
              <a:gd name="connsiteX31" fmla="*/ 972273 w 2314936"/>
              <a:gd name="connsiteY31" fmla="*/ 1018572 h 2245489"/>
              <a:gd name="connsiteX32" fmla="*/ 972273 w 2314936"/>
              <a:gd name="connsiteY32" fmla="*/ 1111170 h 2245489"/>
              <a:gd name="connsiteX33" fmla="*/ 879676 w 2314936"/>
              <a:gd name="connsiteY33" fmla="*/ 1157468 h 2245489"/>
              <a:gd name="connsiteX34" fmla="*/ 763929 w 2314936"/>
              <a:gd name="connsiteY34" fmla="*/ 1192192 h 2245489"/>
              <a:gd name="connsiteX35" fmla="*/ 636607 w 2314936"/>
              <a:gd name="connsiteY35" fmla="*/ 1226917 h 2245489"/>
              <a:gd name="connsiteX36" fmla="*/ 544010 w 2314936"/>
              <a:gd name="connsiteY36" fmla="*/ 1238491 h 2245489"/>
              <a:gd name="connsiteX37" fmla="*/ 486136 w 2314936"/>
              <a:gd name="connsiteY37" fmla="*/ 1284790 h 2245489"/>
              <a:gd name="connsiteX38" fmla="*/ 520861 w 2314936"/>
              <a:gd name="connsiteY38" fmla="*/ 1296365 h 2245489"/>
              <a:gd name="connsiteX39" fmla="*/ 578734 w 2314936"/>
              <a:gd name="connsiteY39" fmla="*/ 1319514 h 2245489"/>
              <a:gd name="connsiteX40" fmla="*/ 694481 w 2314936"/>
              <a:gd name="connsiteY40" fmla="*/ 1354238 h 2245489"/>
              <a:gd name="connsiteX41" fmla="*/ 752354 w 2314936"/>
              <a:gd name="connsiteY41" fmla="*/ 1365813 h 2245489"/>
              <a:gd name="connsiteX42" fmla="*/ 810228 w 2314936"/>
              <a:gd name="connsiteY42" fmla="*/ 1388962 h 2245489"/>
              <a:gd name="connsiteX43" fmla="*/ 891250 w 2314936"/>
              <a:gd name="connsiteY43" fmla="*/ 1412111 h 2245489"/>
              <a:gd name="connsiteX44" fmla="*/ 925974 w 2314936"/>
              <a:gd name="connsiteY44" fmla="*/ 1435261 h 2245489"/>
              <a:gd name="connsiteX45" fmla="*/ 937549 w 2314936"/>
              <a:gd name="connsiteY45" fmla="*/ 1469985 h 2245489"/>
              <a:gd name="connsiteX46" fmla="*/ 868101 w 2314936"/>
              <a:gd name="connsiteY46" fmla="*/ 1585732 h 2245489"/>
              <a:gd name="connsiteX47" fmla="*/ 682906 w 2314936"/>
              <a:gd name="connsiteY47" fmla="*/ 1655180 h 2245489"/>
              <a:gd name="connsiteX48" fmla="*/ 625033 w 2314936"/>
              <a:gd name="connsiteY48" fmla="*/ 1678329 h 2245489"/>
              <a:gd name="connsiteX49" fmla="*/ 474562 w 2314936"/>
              <a:gd name="connsiteY49" fmla="*/ 1701479 h 2245489"/>
              <a:gd name="connsiteX50" fmla="*/ 347240 w 2314936"/>
              <a:gd name="connsiteY50" fmla="*/ 1713053 h 2245489"/>
              <a:gd name="connsiteX51" fmla="*/ 266217 w 2314936"/>
              <a:gd name="connsiteY51" fmla="*/ 1736203 h 2245489"/>
              <a:gd name="connsiteX52" fmla="*/ 92597 w 2314936"/>
              <a:gd name="connsiteY52" fmla="*/ 1759352 h 2245489"/>
              <a:gd name="connsiteX53" fmla="*/ 219919 w 2314936"/>
              <a:gd name="connsiteY53" fmla="*/ 1817225 h 2245489"/>
              <a:gd name="connsiteX54" fmla="*/ 289367 w 2314936"/>
              <a:gd name="connsiteY54" fmla="*/ 1840375 h 2245489"/>
              <a:gd name="connsiteX55" fmla="*/ 358815 w 2314936"/>
              <a:gd name="connsiteY55" fmla="*/ 1875099 h 2245489"/>
              <a:gd name="connsiteX56" fmla="*/ 520861 w 2314936"/>
              <a:gd name="connsiteY56" fmla="*/ 1932972 h 2245489"/>
              <a:gd name="connsiteX57" fmla="*/ 601883 w 2314936"/>
              <a:gd name="connsiteY57" fmla="*/ 1979271 h 2245489"/>
              <a:gd name="connsiteX58" fmla="*/ 648182 w 2314936"/>
              <a:gd name="connsiteY58" fmla="*/ 1990846 h 2245489"/>
              <a:gd name="connsiteX59" fmla="*/ 636607 w 2314936"/>
              <a:gd name="connsiteY59" fmla="*/ 2025570 h 2245489"/>
              <a:gd name="connsiteX60" fmla="*/ 601883 w 2314936"/>
              <a:gd name="connsiteY60" fmla="*/ 2048719 h 2245489"/>
              <a:gd name="connsiteX61" fmla="*/ 509286 w 2314936"/>
              <a:gd name="connsiteY61" fmla="*/ 2083443 h 2245489"/>
              <a:gd name="connsiteX62" fmla="*/ 428263 w 2314936"/>
              <a:gd name="connsiteY62" fmla="*/ 2106592 h 2245489"/>
              <a:gd name="connsiteX63" fmla="*/ 312516 w 2314936"/>
              <a:gd name="connsiteY63" fmla="*/ 2118167 h 2245489"/>
              <a:gd name="connsiteX64" fmla="*/ 196769 w 2314936"/>
              <a:gd name="connsiteY64" fmla="*/ 2152891 h 2245489"/>
              <a:gd name="connsiteX65" fmla="*/ 162045 w 2314936"/>
              <a:gd name="connsiteY65" fmla="*/ 2164466 h 2245489"/>
              <a:gd name="connsiteX66" fmla="*/ 127321 w 2314936"/>
              <a:gd name="connsiteY66" fmla="*/ 2187615 h 2245489"/>
              <a:gd name="connsiteX67" fmla="*/ 57873 w 2314936"/>
              <a:gd name="connsiteY67" fmla="*/ 2210765 h 2245489"/>
              <a:gd name="connsiteX68" fmla="*/ 0 w 2314936"/>
              <a:gd name="connsiteY68" fmla="*/ 2245489 h 2245489"/>
              <a:gd name="connsiteX69" fmla="*/ 2222339 w 2314936"/>
              <a:gd name="connsiteY69" fmla="*/ 2245489 h 2245489"/>
              <a:gd name="connsiteX70" fmla="*/ 2118167 w 2314936"/>
              <a:gd name="connsiteY70" fmla="*/ 2210765 h 2245489"/>
              <a:gd name="connsiteX71" fmla="*/ 2095017 w 2314936"/>
              <a:gd name="connsiteY71" fmla="*/ 2187615 h 2245489"/>
              <a:gd name="connsiteX72" fmla="*/ 2060293 w 2314936"/>
              <a:gd name="connsiteY72" fmla="*/ 2118167 h 2245489"/>
              <a:gd name="connsiteX73" fmla="*/ 2071868 w 2314936"/>
              <a:gd name="connsiteY73" fmla="*/ 2002420 h 2245489"/>
              <a:gd name="connsiteX74" fmla="*/ 2118167 w 2314936"/>
              <a:gd name="connsiteY74" fmla="*/ 1990846 h 2245489"/>
              <a:gd name="connsiteX75" fmla="*/ 2152891 w 2314936"/>
              <a:gd name="connsiteY75" fmla="*/ 1979271 h 2245489"/>
              <a:gd name="connsiteX76" fmla="*/ 2210764 w 2314936"/>
              <a:gd name="connsiteY76" fmla="*/ 1967696 h 2245489"/>
              <a:gd name="connsiteX77" fmla="*/ 2280212 w 2314936"/>
              <a:gd name="connsiteY77" fmla="*/ 1944547 h 2245489"/>
              <a:gd name="connsiteX78" fmla="*/ 2314936 w 2314936"/>
              <a:gd name="connsiteY78" fmla="*/ 1932972 h 2245489"/>
              <a:gd name="connsiteX79" fmla="*/ 2303362 w 2314936"/>
              <a:gd name="connsiteY79" fmla="*/ 1828800 h 2245489"/>
              <a:gd name="connsiteX80" fmla="*/ 2268638 w 2314936"/>
              <a:gd name="connsiteY80" fmla="*/ 1794076 h 2245489"/>
              <a:gd name="connsiteX81" fmla="*/ 2187615 w 2314936"/>
              <a:gd name="connsiteY81" fmla="*/ 1747777 h 2245489"/>
              <a:gd name="connsiteX82" fmla="*/ 2106592 w 2314936"/>
              <a:gd name="connsiteY82" fmla="*/ 1689904 h 2245489"/>
              <a:gd name="connsiteX83" fmla="*/ 2060293 w 2314936"/>
              <a:gd name="connsiteY83" fmla="*/ 1678329 h 2245489"/>
              <a:gd name="connsiteX84" fmla="*/ 1990845 w 2314936"/>
              <a:gd name="connsiteY84" fmla="*/ 1643605 h 2245489"/>
              <a:gd name="connsiteX85" fmla="*/ 1932972 w 2314936"/>
              <a:gd name="connsiteY85" fmla="*/ 1620456 h 2245489"/>
              <a:gd name="connsiteX86" fmla="*/ 1840374 w 2314936"/>
              <a:gd name="connsiteY86" fmla="*/ 1574157 h 2245489"/>
              <a:gd name="connsiteX87" fmla="*/ 1747777 w 2314936"/>
              <a:gd name="connsiteY87" fmla="*/ 1539433 h 2245489"/>
              <a:gd name="connsiteX88" fmla="*/ 1794076 w 2314936"/>
              <a:gd name="connsiteY88" fmla="*/ 1481560 h 2245489"/>
              <a:gd name="connsiteX89" fmla="*/ 1817225 w 2314936"/>
              <a:gd name="connsiteY89" fmla="*/ 1458410 h 2245489"/>
              <a:gd name="connsiteX90" fmla="*/ 1909823 w 2314936"/>
              <a:gd name="connsiteY90" fmla="*/ 1400537 h 2245489"/>
              <a:gd name="connsiteX91" fmla="*/ 2002420 w 2314936"/>
              <a:gd name="connsiteY91" fmla="*/ 1365813 h 2245489"/>
              <a:gd name="connsiteX92" fmla="*/ 2037144 w 2314936"/>
              <a:gd name="connsiteY92" fmla="*/ 1342663 h 2245489"/>
              <a:gd name="connsiteX93" fmla="*/ 2025569 w 2314936"/>
              <a:gd name="connsiteY93" fmla="*/ 1226917 h 2245489"/>
              <a:gd name="connsiteX94" fmla="*/ 1956121 w 2314936"/>
              <a:gd name="connsiteY94" fmla="*/ 1180618 h 2245489"/>
              <a:gd name="connsiteX95" fmla="*/ 1875099 w 2314936"/>
              <a:gd name="connsiteY95" fmla="*/ 1134319 h 2245489"/>
              <a:gd name="connsiteX96" fmla="*/ 1828800 w 2314936"/>
              <a:gd name="connsiteY96" fmla="*/ 1099595 h 2245489"/>
              <a:gd name="connsiteX97" fmla="*/ 1736202 w 2314936"/>
              <a:gd name="connsiteY97" fmla="*/ 1053296 h 2245489"/>
              <a:gd name="connsiteX98" fmla="*/ 1747777 w 2314936"/>
              <a:gd name="connsiteY98" fmla="*/ 972273 h 2245489"/>
              <a:gd name="connsiteX99" fmla="*/ 1794076 w 2314936"/>
              <a:gd name="connsiteY99" fmla="*/ 960699 h 2245489"/>
              <a:gd name="connsiteX100" fmla="*/ 1851949 w 2314936"/>
              <a:gd name="connsiteY100" fmla="*/ 949124 h 2245489"/>
              <a:gd name="connsiteX101" fmla="*/ 1921397 w 2314936"/>
              <a:gd name="connsiteY101" fmla="*/ 925975 h 2245489"/>
              <a:gd name="connsiteX102" fmla="*/ 1932972 w 2314936"/>
              <a:gd name="connsiteY102" fmla="*/ 891251 h 2245489"/>
              <a:gd name="connsiteX103" fmla="*/ 1921397 w 2314936"/>
              <a:gd name="connsiteY103" fmla="*/ 787079 h 2245489"/>
              <a:gd name="connsiteX104" fmla="*/ 1863524 w 2314936"/>
              <a:gd name="connsiteY104" fmla="*/ 636608 h 2245489"/>
              <a:gd name="connsiteX105" fmla="*/ 1805650 w 2314936"/>
              <a:gd name="connsiteY105" fmla="*/ 578734 h 2245489"/>
              <a:gd name="connsiteX106" fmla="*/ 1770926 w 2314936"/>
              <a:gd name="connsiteY106" fmla="*/ 532435 h 2245489"/>
              <a:gd name="connsiteX107" fmla="*/ 1701478 w 2314936"/>
              <a:gd name="connsiteY107" fmla="*/ 486137 h 2245489"/>
              <a:gd name="connsiteX108" fmla="*/ 1678329 w 2314936"/>
              <a:gd name="connsiteY108" fmla="*/ 451413 h 2245489"/>
              <a:gd name="connsiteX109" fmla="*/ 1828800 w 2314936"/>
              <a:gd name="connsiteY109" fmla="*/ 358815 h 2245489"/>
              <a:gd name="connsiteX110" fmla="*/ 1932972 w 2314936"/>
              <a:gd name="connsiteY110" fmla="*/ 324091 h 2245489"/>
              <a:gd name="connsiteX111" fmla="*/ 1956121 w 2314936"/>
              <a:gd name="connsiteY111" fmla="*/ 289367 h 2245489"/>
              <a:gd name="connsiteX112" fmla="*/ 1851949 w 2314936"/>
              <a:gd name="connsiteY112" fmla="*/ 243068 h 2245489"/>
              <a:gd name="connsiteX113" fmla="*/ 1747777 w 2314936"/>
              <a:gd name="connsiteY113" fmla="*/ 219919 h 2245489"/>
              <a:gd name="connsiteX114" fmla="*/ 1713053 w 2314936"/>
              <a:gd name="connsiteY114" fmla="*/ 208344 h 2245489"/>
              <a:gd name="connsiteX115" fmla="*/ 1632030 w 2314936"/>
              <a:gd name="connsiteY115" fmla="*/ 185195 h 2245489"/>
              <a:gd name="connsiteX116" fmla="*/ 1597306 w 2314936"/>
              <a:gd name="connsiteY116" fmla="*/ 162046 h 2245489"/>
              <a:gd name="connsiteX117" fmla="*/ 1632030 w 2314936"/>
              <a:gd name="connsiteY117" fmla="*/ 138896 h 2245489"/>
              <a:gd name="connsiteX118" fmla="*/ 1701478 w 2314936"/>
              <a:gd name="connsiteY118" fmla="*/ 115747 h 2245489"/>
              <a:gd name="connsiteX119" fmla="*/ 1736202 w 2314936"/>
              <a:gd name="connsiteY119" fmla="*/ 104172 h 2245489"/>
              <a:gd name="connsiteX120" fmla="*/ 1794076 w 2314936"/>
              <a:gd name="connsiteY120" fmla="*/ 92598 h 2245489"/>
              <a:gd name="connsiteX121" fmla="*/ 1863524 w 2314936"/>
              <a:gd name="connsiteY121" fmla="*/ 69448 h 2245489"/>
              <a:gd name="connsiteX122" fmla="*/ 1898248 w 2314936"/>
              <a:gd name="connsiteY122" fmla="*/ 34724 h 2245489"/>
              <a:gd name="connsiteX123" fmla="*/ 1979271 w 2314936"/>
              <a:gd name="connsiteY123" fmla="*/ 0 h 2245489"/>
              <a:gd name="connsiteX124" fmla="*/ 497711 w 2314936"/>
              <a:gd name="connsiteY124" fmla="*/ 23149 h 224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314936" h="2245489">
                <a:moveTo>
                  <a:pt x="497711" y="23149"/>
                </a:moveTo>
                <a:lnTo>
                  <a:pt x="497711" y="23149"/>
                </a:lnTo>
                <a:lnTo>
                  <a:pt x="810228" y="127322"/>
                </a:lnTo>
                <a:cubicBezTo>
                  <a:pt x="829877" y="134076"/>
                  <a:pt x="849517" y="141179"/>
                  <a:pt x="868101" y="150471"/>
                </a:cubicBezTo>
                <a:cubicBezTo>
                  <a:pt x="880543" y="156692"/>
                  <a:pt x="890383" y="167399"/>
                  <a:pt x="902825" y="173620"/>
                </a:cubicBezTo>
                <a:cubicBezTo>
                  <a:pt x="913738" y="179076"/>
                  <a:pt x="926636" y="179739"/>
                  <a:pt x="937549" y="185195"/>
                </a:cubicBezTo>
                <a:cubicBezTo>
                  <a:pt x="1027300" y="230071"/>
                  <a:pt x="919717" y="190825"/>
                  <a:pt x="1006997" y="219919"/>
                </a:cubicBezTo>
                <a:cubicBezTo>
                  <a:pt x="1003139" y="231494"/>
                  <a:pt x="1004050" y="246016"/>
                  <a:pt x="995423" y="254643"/>
                </a:cubicBezTo>
                <a:cubicBezTo>
                  <a:pt x="977329" y="272737"/>
                  <a:pt x="894740" y="294917"/>
                  <a:pt x="879676" y="300942"/>
                </a:cubicBezTo>
                <a:cubicBezTo>
                  <a:pt x="778201" y="341532"/>
                  <a:pt x="882187" y="305474"/>
                  <a:pt x="798653" y="347241"/>
                </a:cubicBezTo>
                <a:cubicBezTo>
                  <a:pt x="780070" y="356533"/>
                  <a:pt x="760071" y="362674"/>
                  <a:pt x="740780" y="370390"/>
                </a:cubicBezTo>
                <a:cubicBezTo>
                  <a:pt x="733063" y="378106"/>
                  <a:pt x="714179" y="383186"/>
                  <a:pt x="717630" y="393539"/>
                </a:cubicBezTo>
                <a:cubicBezTo>
                  <a:pt x="721488" y="405114"/>
                  <a:pt x="741441" y="399658"/>
                  <a:pt x="752354" y="405114"/>
                </a:cubicBezTo>
                <a:cubicBezTo>
                  <a:pt x="764796" y="411335"/>
                  <a:pt x="774053" y="423379"/>
                  <a:pt x="787078" y="428263"/>
                </a:cubicBezTo>
                <a:cubicBezTo>
                  <a:pt x="805499" y="435171"/>
                  <a:pt x="825866" y="435066"/>
                  <a:pt x="844952" y="439838"/>
                </a:cubicBezTo>
                <a:cubicBezTo>
                  <a:pt x="856789" y="442797"/>
                  <a:pt x="867839" y="448454"/>
                  <a:pt x="879676" y="451413"/>
                </a:cubicBezTo>
                <a:cubicBezTo>
                  <a:pt x="898762" y="456184"/>
                  <a:pt x="918258" y="459129"/>
                  <a:pt x="937549" y="462987"/>
                </a:cubicBezTo>
                <a:cubicBezTo>
                  <a:pt x="965179" y="474039"/>
                  <a:pt x="1007032" y="486171"/>
                  <a:pt x="1030147" y="509286"/>
                </a:cubicBezTo>
                <a:cubicBezTo>
                  <a:pt x="1039984" y="519123"/>
                  <a:pt x="1045580" y="532435"/>
                  <a:pt x="1053296" y="544010"/>
                </a:cubicBezTo>
                <a:cubicBezTo>
                  <a:pt x="1041721" y="563301"/>
                  <a:pt x="1033387" y="584953"/>
                  <a:pt x="1018572" y="601884"/>
                </a:cubicBezTo>
                <a:cubicBezTo>
                  <a:pt x="981894" y="643802"/>
                  <a:pt x="916761" y="658527"/>
                  <a:pt x="868101" y="671332"/>
                </a:cubicBezTo>
                <a:cubicBezTo>
                  <a:pt x="830050" y="681345"/>
                  <a:pt x="791460" y="690136"/>
                  <a:pt x="752354" y="694481"/>
                </a:cubicBezTo>
                <a:cubicBezTo>
                  <a:pt x="474880" y="725311"/>
                  <a:pt x="613778" y="713754"/>
                  <a:pt x="335666" y="729205"/>
                </a:cubicBezTo>
                <a:cubicBezTo>
                  <a:pt x="414568" y="781805"/>
                  <a:pt x="315082" y="722343"/>
                  <a:pt x="439838" y="763929"/>
                </a:cubicBezTo>
                <a:cubicBezTo>
                  <a:pt x="487421" y="779790"/>
                  <a:pt x="531151" y="805943"/>
                  <a:pt x="578734" y="821803"/>
                </a:cubicBezTo>
                <a:cubicBezTo>
                  <a:pt x="590309" y="825661"/>
                  <a:pt x="601622" y="830418"/>
                  <a:pt x="613458" y="833377"/>
                </a:cubicBezTo>
                <a:cubicBezTo>
                  <a:pt x="632544" y="838148"/>
                  <a:pt x="652040" y="841094"/>
                  <a:pt x="671331" y="844952"/>
                </a:cubicBezTo>
                <a:cubicBezTo>
                  <a:pt x="690622" y="856527"/>
                  <a:pt x="709083" y="869615"/>
                  <a:pt x="729205" y="879676"/>
                </a:cubicBezTo>
                <a:cubicBezTo>
                  <a:pt x="857974" y="944060"/>
                  <a:pt x="722922" y="864610"/>
                  <a:pt x="833377" y="925975"/>
                </a:cubicBezTo>
                <a:cubicBezTo>
                  <a:pt x="853043" y="936901"/>
                  <a:pt x="872531" y="948220"/>
                  <a:pt x="891250" y="960699"/>
                </a:cubicBezTo>
                <a:cubicBezTo>
                  <a:pt x="907301" y="971400"/>
                  <a:pt x="921851" y="984210"/>
                  <a:pt x="937549" y="995423"/>
                </a:cubicBezTo>
                <a:cubicBezTo>
                  <a:pt x="948869" y="1003509"/>
                  <a:pt x="960698" y="1010856"/>
                  <a:pt x="972273" y="1018572"/>
                </a:cubicBezTo>
                <a:cubicBezTo>
                  <a:pt x="981407" y="1045973"/>
                  <a:pt x="1000209" y="1083234"/>
                  <a:pt x="972273" y="1111170"/>
                </a:cubicBezTo>
                <a:cubicBezTo>
                  <a:pt x="947872" y="1135571"/>
                  <a:pt x="909971" y="1140943"/>
                  <a:pt x="879676" y="1157468"/>
                </a:cubicBezTo>
                <a:cubicBezTo>
                  <a:pt x="804961" y="1198222"/>
                  <a:pt x="892633" y="1173807"/>
                  <a:pt x="763929" y="1192192"/>
                </a:cubicBezTo>
                <a:cubicBezTo>
                  <a:pt x="716186" y="1208107"/>
                  <a:pt x="696283" y="1215728"/>
                  <a:pt x="636607" y="1226917"/>
                </a:cubicBezTo>
                <a:cubicBezTo>
                  <a:pt x="606034" y="1232649"/>
                  <a:pt x="574876" y="1234633"/>
                  <a:pt x="544010" y="1238491"/>
                </a:cubicBezTo>
                <a:cubicBezTo>
                  <a:pt x="533988" y="1240997"/>
                  <a:pt x="465841" y="1244200"/>
                  <a:pt x="486136" y="1284790"/>
                </a:cubicBezTo>
                <a:cubicBezTo>
                  <a:pt x="491593" y="1295703"/>
                  <a:pt x="509437" y="1292081"/>
                  <a:pt x="520861" y="1296365"/>
                </a:cubicBezTo>
                <a:cubicBezTo>
                  <a:pt x="540315" y="1303660"/>
                  <a:pt x="559280" y="1312219"/>
                  <a:pt x="578734" y="1319514"/>
                </a:cubicBezTo>
                <a:cubicBezTo>
                  <a:pt x="608143" y="1330542"/>
                  <a:pt x="675309" y="1349445"/>
                  <a:pt x="694481" y="1354238"/>
                </a:cubicBezTo>
                <a:cubicBezTo>
                  <a:pt x="713567" y="1359009"/>
                  <a:pt x="733511" y="1360160"/>
                  <a:pt x="752354" y="1365813"/>
                </a:cubicBezTo>
                <a:cubicBezTo>
                  <a:pt x="772255" y="1371783"/>
                  <a:pt x="790517" y="1382392"/>
                  <a:pt x="810228" y="1388962"/>
                </a:cubicBezTo>
                <a:cubicBezTo>
                  <a:pt x="836875" y="1397844"/>
                  <a:pt x="864243" y="1404395"/>
                  <a:pt x="891250" y="1412111"/>
                </a:cubicBezTo>
                <a:cubicBezTo>
                  <a:pt x="902825" y="1419828"/>
                  <a:pt x="917284" y="1424398"/>
                  <a:pt x="925974" y="1435261"/>
                </a:cubicBezTo>
                <a:cubicBezTo>
                  <a:pt x="933596" y="1444788"/>
                  <a:pt x="938763" y="1457845"/>
                  <a:pt x="937549" y="1469985"/>
                </a:cubicBezTo>
                <a:cubicBezTo>
                  <a:pt x="931200" y="1533475"/>
                  <a:pt x="921692" y="1558936"/>
                  <a:pt x="868101" y="1585732"/>
                </a:cubicBezTo>
                <a:cubicBezTo>
                  <a:pt x="641621" y="1698972"/>
                  <a:pt x="800986" y="1615820"/>
                  <a:pt x="682906" y="1655180"/>
                </a:cubicBezTo>
                <a:cubicBezTo>
                  <a:pt x="663195" y="1661750"/>
                  <a:pt x="645315" y="1673822"/>
                  <a:pt x="625033" y="1678329"/>
                </a:cubicBezTo>
                <a:cubicBezTo>
                  <a:pt x="575494" y="1689338"/>
                  <a:pt x="524917" y="1695185"/>
                  <a:pt x="474562" y="1701479"/>
                </a:cubicBezTo>
                <a:cubicBezTo>
                  <a:pt x="432275" y="1706765"/>
                  <a:pt x="389681" y="1709195"/>
                  <a:pt x="347240" y="1713053"/>
                </a:cubicBezTo>
                <a:cubicBezTo>
                  <a:pt x="320232" y="1720770"/>
                  <a:pt x="293962" y="1731822"/>
                  <a:pt x="266217" y="1736203"/>
                </a:cubicBezTo>
                <a:cubicBezTo>
                  <a:pt x="50964" y="1770190"/>
                  <a:pt x="188255" y="1727465"/>
                  <a:pt x="92597" y="1759352"/>
                </a:cubicBezTo>
                <a:cubicBezTo>
                  <a:pt x="285936" y="1823797"/>
                  <a:pt x="46575" y="1738432"/>
                  <a:pt x="219919" y="1817225"/>
                </a:cubicBezTo>
                <a:cubicBezTo>
                  <a:pt x="242133" y="1827323"/>
                  <a:pt x="266842" y="1830990"/>
                  <a:pt x="289367" y="1840375"/>
                </a:cubicBezTo>
                <a:cubicBezTo>
                  <a:pt x="313258" y="1850330"/>
                  <a:pt x="334784" y="1865487"/>
                  <a:pt x="358815" y="1875099"/>
                </a:cubicBezTo>
                <a:cubicBezTo>
                  <a:pt x="403448" y="1892952"/>
                  <a:pt x="473989" y="1909536"/>
                  <a:pt x="520861" y="1932972"/>
                </a:cubicBezTo>
                <a:cubicBezTo>
                  <a:pt x="588031" y="1966557"/>
                  <a:pt x="520706" y="1948829"/>
                  <a:pt x="601883" y="1979271"/>
                </a:cubicBezTo>
                <a:cubicBezTo>
                  <a:pt x="616778" y="1984857"/>
                  <a:pt x="632749" y="1986988"/>
                  <a:pt x="648182" y="1990846"/>
                </a:cubicBezTo>
                <a:cubicBezTo>
                  <a:pt x="644324" y="2002421"/>
                  <a:pt x="644229" y="2016043"/>
                  <a:pt x="636607" y="2025570"/>
                </a:cubicBezTo>
                <a:cubicBezTo>
                  <a:pt x="627917" y="2036433"/>
                  <a:pt x="613961" y="2041817"/>
                  <a:pt x="601883" y="2048719"/>
                </a:cubicBezTo>
                <a:cubicBezTo>
                  <a:pt x="547941" y="2079543"/>
                  <a:pt x="566254" y="2067166"/>
                  <a:pt x="509286" y="2083443"/>
                </a:cubicBezTo>
                <a:cubicBezTo>
                  <a:pt x="476300" y="2092868"/>
                  <a:pt x="464456" y="2101422"/>
                  <a:pt x="428263" y="2106592"/>
                </a:cubicBezTo>
                <a:cubicBezTo>
                  <a:pt x="389878" y="2112075"/>
                  <a:pt x="351098" y="2114309"/>
                  <a:pt x="312516" y="2118167"/>
                </a:cubicBezTo>
                <a:cubicBezTo>
                  <a:pt x="242547" y="2135660"/>
                  <a:pt x="281304" y="2124713"/>
                  <a:pt x="196769" y="2152891"/>
                </a:cubicBezTo>
                <a:cubicBezTo>
                  <a:pt x="185194" y="2156749"/>
                  <a:pt x="172197" y="2157698"/>
                  <a:pt x="162045" y="2164466"/>
                </a:cubicBezTo>
                <a:cubicBezTo>
                  <a:pt x="150470" y="2172182"/>
                  <a:pt x="140033" y="2181965"/>
                  <a:pt x="127321" y="2187615"/>
                </a:cubicBezTo>
                <a:cubicBezTo>
                  <a:pt x="105023" y="2197525"/>
                  <a:pt x="78176" y="2197230"/>
                  <a:pt x="57873" y="2210765"/>
                </a:cubicBezTo>
                <a:cubicBezTo>
                  <a:pt x="15971" y="2238699"/>
                  <a:pt x="35591" y="2227693"/>
                  <a:pt x="0" y="2245489"/>
                </a:cubicBezTo>
                <a:lnTo>
                  <a:pt x="2222339" y="2245489"/>
                </a:lnTo>
                <a:cubicBezTo>
                  <a:pt x="2187615" y="2233914"/>
                  <a:pt x="2151488" y="2225911"/>
                  <a:pt x="2118167" y="2210765"/>
                </a:cubicBezTo>
                <a:cubicBezTo>
                  <a:pt x="2108232" y="2206249"/>
                  <a:pt x="2101834" y="2196137"/>
                  <a:pt x="2095017" y="2187615"/>
                </a:cubicBezTo>
                <a:cubicBezTo>
                  <a:pt x="2069375" y="2155562"/>
                  <a:pt x="2072518" y="2154842"/>
                  <a:pt x="2060293" y="2118167"/>
                </a:cubicBezTo>
                <a:cubicBezTo>
                  <a:pt x="2064151" y="2079585"/>
                  <a:pt x="2055823" y="2037719"/>
                  <a:pt x="2071868" y="2002420"/>
                </a:cubicBezTo>
                <a:cubicBezTo>
                  <a:pt x="2078451" y="1987938"/>
                  <a:pt x="2102871" y="1995216"/>
                  <a:pt x="2118167" y="1990846"/>
                </a:cubicBezTo>
                <a:cubicBezTo>
                  <a:pt x="2129898" y="1987494"/>
                  <a:pt x="2141055" y="1982230"/>
                  <a:pt x="2152891" y="1979271"/>
                </a:cubicBezTo>
                <a:cubicBezTo>
                  <a:pt x="2171977" y="1974499"/>
                  <a:pt x="2191784" y="1972872"/>
                  <a:pt x="2210764" y="1967696"/>
                </a:cubicBezTo>
                <a:cubicBezTo>
                  <a:pt x="2234306" y="1961276"/>
                  <a:pt x="2257063" y="1952263"/>
                  <a:pt x="2280212" y="1944547"/>
                </a:cubicBezTo>
                <a:lnTo>
                  <a:pt x="2314936" y="1932972"/>
                </a:lnTo>
                <a:cubicBezTo>
                  <a:pt x="2311078" y="1898248"/>
                  <a:pt x="2314410" y="1861945"/>
                  <a:pt x="2303362" y="1828800"/>
                </a:cubicBezTo>
                <a:cubicBezTo>
                  <a:pt x="2298186" y="1813271"/>
                  <a:pt x="2281213" y="1804555"/>
                  <a:pt x="2268638" y="1794076"/>
                </a:cubicBezTo>
                <a:cubicBezTo>
                  <a:pt x="2228305" y="1760465"/>
                  <a:pt x="2235506" y="1778253"/>
                  <a:pt x="2187615" y="1747777"/>
                </a:cubicBezTo>
                <a:cubicBezTo>
                  <a:pt x="2159614" y="1729958"/>
                  <a:pt x="2135729" y="1705797"/>
                  <a:pt x="2106592" y="1689904"/>
                </a:cubicBezTo>
                <a:cubicBezTo>
                  <a:pt x="2092626" y="1682286"/>
                  <a:pt x="2075063" y="1684237"/>
                  <a:pt x="2060293" y="1678329"/>
                </a:cubicBezTo>
                <a:cubicBezTo>
                  <a:pt x="2036262" y="1668717"/>
                  <a:pt x="2014407" y="1654315"/>
                  <a:pt x="1990845" y="1643605"/>
                </a:cubicBezTo>
                <a:cubicBezTo>
                  <a:pt x="1971930" y="1635007"/>
                  <a:pt x="1951837" y="1629163"/>
                  <a:pt x="1932972" y="1620456"/>
                </a:cubicBezTo>
                <a:cubicBezTo>
                  <a:pt x="1901639" y="1605995"/>
                  <a:pt x="1873853" y="1582527"/>
                  <a:pt x="1840374" y="1574157"/>
                </a:cubicBezTo>
                <a:cubicBezTo>
                  <a:pt x="1777337" y="1558397"/>
                  <a:pt x="1808304" y="1569696"/>
                  <a:pt x="1747777" y="1539433"/>
                </a:cubicBezTo>
                <a:cubicBezTo>
                  <a:pt x="1766137" y="1484355"/>
                  <a:pt x="1746480" y="1519637"/>
                  <a:pt x="1794076" y="1481560"/>
                </a:cubicBezTo>
                <a:cubicBezTo>
                  <a:pt x="1802597" y="1474743"/>
                  <a:pt x="1808285" y="1464668"/>
                  <a:pt x="1817225" y="1458410"/>
                </a:cubicBezTo>
                <a:cubicBezTo>
                  <a:pt x="1847044" y="1437537"/>
                  <a:pt x="1876028" y="1414055"/>
                  <a:pt x="1909823" y="1400537"/>
                </a:cubicBezTo>
                <a:cubicBezTo>
                  <a:pt x="1979024" y="1372856"/>
                  <a:pt x="1947985" y="1383957"/>
                  <a:pt x="2002420" y="1365813"/>
                </a:cubicBezTo>
                <a:cubicBezTo>
                  <a:pt x="2013995" y="1358096"/>
                  <a:pt x="2028454" y="1353526"/>
                  <a:pt x="2037144" y="1342663"/>
                </a:cubicBezTo>
                <a:cubicBezTo>
                  <a:pt x="2063719" y="1309444"/>
                  <a:pt x="2037988" y="1254860"/>
                  <a:pt x="2025569" y="1226917"/>
                </a:cubicBezTo>
                <a:cubicBezTo>
                  <a:pt x="2015196" y="1203577"/>
                  <a:pt x="1972690" y="1189656"/>
                  <a:pt x="1956121" y="1180618"/>
                </a:cubicBezTo>
                <a:cubicBezTo>
                  <a:pt x="1928813" y="1165723"/>
                  <a:pt x="1901342" y="1151019"/>
                  <a:pt x="1875099" y="1134319"/>
                </a:cubicBezTo>
                <a:cubicBezTo>
                  <a:pt x="1858824" y="1123962"/>
                  <a:pt x="1844851" y="1110296"/>
                  <a:pt x="1828800" y="1099595"/>
                </a:cubicBezTo>
                <a:cubicBezTo>
                  <a:pt x="1774132" y="1063150"/>
                  <a:pt x="1784856" y="1069515"/>
                  <a:pt x="1736202" y="1053296"/>
                </a:cubicBezTo>
                <a:cubicBezTo>
                  <a:pt x="1740060" y="1026288"/>
                  <a:pt x="1733317" y="995408"/>
                  <a:pt x="1747777" y="972273"/>
                </a:cubicBezTo>
                <a:cubicBezTo>
                  <a:pt x="1756208" y="958783"/>
                  <a:pt x="1778547" y="964150"/>
                  <a:pt x="1794076" y="960699"/>
                </a:cubicBezTo>
                <a:cubicBezTo>
                  <a:pt x="1813281" y="956431"/>
                  <a:pt x="1832969" y="954300"/>
                  <a:pt x="1851949" y="949124"/>
                </a:cubicBezTo>
                <a:cubicBezTo>
                  <a:pt x="1875491" y="942704"/>
                  <a:pt x="1921397" y="925975"/>
                  <a:pt x="1921397" y="925975"/>
                </a:cubicBezTo>
                <a:cubicBezTo>
                  <a:pt x="1925255" y="914400"/>
                  <a:pt x="1932972" y="903452"/>
                  <a:pt x="1932972" y="891251"/>
                </a:cubicBezTo>
                <a:cubicBezTo>
                  <a:pt x="1932972" y="856313"/>
                  <a:pt x="1926338" y="821666"/>
                  <a:pt x="1921397" y="787079"/>
                </a:cubicBezTo>
                <a:cubicBezTo>
                  <a:pt x="1914404" y="738124"/>
                  <a:pt x="1898716" y="671800"/>
                  <a:pt x="1863524" y="636608"/>
                </a:cubicBezTo>
                <a:cubicBezTo>
                  <a:pt x="1844233" y="617317"/>
                  <a:pt x="1823775" y="599125"/>
                  <a:pt x="1805650" y="578734"/>
                </a:cubicBezTo>
                <a:cubicBezTo>
                  <a:pt x="1792834" y="564316"/>
                  <a:pt x="1785344" y="545251"/>
                  <a:pt x="1770926" y="532435"/>
                </a:cubicBezTo>
                <a:cubicBezTo>
                  <a:pt x="1750132" y="513951"/>
                  <a:pt x="1701478" y="486137"/>
                  <a:pt x="1701478" y="486137"/>
                </a:cubicBezTo>
                <a:cubicBezTo>
                  <a:pt x="1693762" y="474562"/>
                  <a:pt x="1676604" y="465217"/>
                  <a:pt x="1678329" y="451413"/>
                </a:cubicBezTo>
                <a:cubicBezTo>
                  <a:pt x="1688403" y="370821"/>
                  <a:pt x="1772746" y="378834"/>
                  <a:pt x="1828800" y="358815"/>
                </a:cubicBezTo>
                <a:cubicBezTo>
                  <a:pt x="1950783" y="315250"/>
                  <a:pt x="1791950" y="352296"/>
                  <a:pt x="1932972" y="324091"/>
                </a:cubicBezTo>
                <a:cubicBezTo>
                  <a:pt x="1940688" y="312516"/>
                  <a:pt x="1962342" y="301809"/>
                  <a:pt x="1956121" y="289367"/>
                </a:cubicBezTo>
                <a:cubicBezTo>
                  <a:pt x="1942244" y="261612"/>
                  <a:pt x="1879317" y="249384"/>
                  <a:pt x="1851949" y="243068"/>
                </a:cubicBezTo>
                <a:cubicBezTo>
                  <a:pt x="1817289" y="235070"/>
                  <a:pt x="1782286" y="228546"/>
                  <a:pt x="1747777" y="219919"/>
                </a:cubicBezTo>
                <a:cubicBezTo>
                  <a:pt x="1735940" y="216960"/>
                  <a:pt x="1724784" y="211696"/>
                  <a:pt x="1713053" y="208344"/>
                </a:cubicBezTo>
                <a:cubicBezTo>
                  <a:pt x="1695739" y="203397"/>
                  <a:pt x="1650537" y="194448"/>
                  <a:pt x="1632030" y="185195"/>
                </a:cubicBezTo>
                <a:cubicBezTo>
                  <a:pt x="1619588" y="178974"/>
                  <a:pt x="1608881" y="169762"/>
                  <a:pt x="1597306" y="162046"/>
                </a:cubicBezTo>
                <a:cubicBezTo>
                  <a:pt x="1608881" y="154329"/>
                  <a:pt x="1619318" y="144546"/>
                  <a:pt x="1632030" y="138896"/>
                </a:cubicBezTo>
                <a:cubicBezTo>
                  <a:pt x="1654328" y="128986"/>
                  <a:pt x="1678329" y="123463"/>
                  <a:pt x="1701478" y="115747"/>
                </a:cubicBezTo>
                <a:cubicBezTo>
                  <a:pt x="1713053" y="111889"/>
                  <a:pt x="1724238" y="106565"/>
                  <a:pt x="1736202" y="104172"/>
                </a:cubicBezTo>
                <a:cubicBezTo>
                  <a:pt x="1755493" y="100314"/>
                  <a:pt x="1775096" y="97774"/>
                  <a:pt x="1794076" y="92598"/>
                </a:cubicBezTo>
                <a:cubicBezTo>
                  <a:pt x="1817618" y="86178"/>
                  <a:pt x="1863524" y="69448"/>
                  <a:pt x="1863524" y="69448"/>
                </a:cubicBezTo>
                <a:cubicBezTo>
                  <a:pt x="1875099" y="57873"/>
                  <a:pt x="1883939" y="42673"/>
                  <a:pt x="1898248" y="34724"/>
                </a:cubicBezTo>
                <a:cubicBezTo>
                  <a:pt x="2010185" y="-27463"/>
                  <a:pt x="1942098" y="37173"/>
                  <a:pt x="1979271" y="0"/>
                </a:cubicBezTo>
                <a:lnTo>
                  <a:pt x="497711" y="23149"/>
                </a:lnTo>
                <a:close/>
              </a:path>
            </a:pathLst>
          </a:custGeom>
          <a:gradFill>
            <a:gsLst>
              <a:gs pos="0">
                <a:srgbClr val="FACD5C"/>
              </a:gs>
              <a:gs pos="100000">
                <a:srgbClr val="F9DE7B">
                  <a:alpha val="2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799981" y="2207981"/>
            <a:ext cx="694481" cy="1653067"/>
          </a:xfrm>
          <a:custGeom>
            <a:avLst/>
            <a:gdLst>
              <a:gd name="connsiteX0" fmla="*/ 0 w 694481"/>
              <a:gd name="connsiteY0" fmla="*/ 2013995 h 2013995"/>
              <a:gd name="connsiteX1" fmla="*/ 162046 w 694481"/>
              <a:gd name="connsiteY1" fmla="*/ 0 h 2013995"/>
              <a:gd name="connsiteX2" fmla="*/ 254643 w 694481"/>
              <a:gd name="connsiteY2" fmla="*/ 46299 h 2013995"/>
              <a:gd name="connsiteX3" fmla="*/ 289367 w 694481"/>
              <a:gd name="connsiteY3" fmla="*/ 57874 h 2013995"/>
              <a:gd name="connsiteX4" fmla="*/ 462987 w 694481"/>
              <a:gd name="connsiteY4" fmla="*/ 46299 h 2013995"/>
              <a:gd name="connsiteX5" fmla="*/ 497711 w 694481"/>
              <a:gd name="connsiteY5" fmla="*/ 11575 h 2013995"/>
              <a:gd name="connsiteX6" fmla="*/ 694481 w 694481"/>
              <a:gd name="connsiteY6" fmla="*/ 1979271 h 2013995"/>
              <a:gd name="connsiteX7" fmla="*/ 0 w 694481"/>
              <a:gd name="connsiteY7" fmla="*/ 2013995 h 201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4481" h="2013995">
                <a:moveTo>
                  <a:pt x="0" y="2013995"/>
                </a:moveTo>
                <a:lnTo>
                  <a:pt x="162046" y="0"/>
                </a:lnTo>
                <a:cubicBezTo>
                  <a:pt x="192912" y="15433"/>
                  <a:pt x="223227" y="32019"/>
                  <a:pt x="254643" y="46299"/>
                </a:cubicBezTo>
                <a:cubicBezTo>
                  <a:pt x="265750" y="51348"/>
                  <a:pt x="277166" y="57874"/>
                  <a:pt x="289367" y="57874"/>
                </a:cubicBezTo>
                <a:cubicBezTo>
                  <a:pt x="347369" y="57874"/>
                  <a:pt x="405114" y="50157"/>
                  <a:pt x="462987" y="46299"/>
                </a:cubicBezTo>
                <a:cubicBezTo>
                  <a:pt x="500921" y="21010"/>
                  <a:pt x="497711" y="37061"/>
                  <a:pt x="497711" y="11575"/>
                </a:cubicBezTo>
                <a:lnTo>
                  <a:pt x="694481" y="1979271"/>
                </a:lnTo>
                <a:lnTo>
                  <a:pt x="0" y="2013995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40000">
                <a:schemeClr val="accent2"/>
              </a:gs>
              <a:gs pos="81000">
                <a:schemeClr val="bg1">
                  <a:lumMod val="95000"/>
                </a:schemeClr>
              </a:gs>
              <a:gs pos="80000">
                <a:schemeClr val="accent2"/>
              </a:gs>
              <a:gs pos="61000">
                <a:schemeClr val="accent2"/>
              </a:gs>
              <a:gs pos="60000">
                <a:schemeClr val="bg1">
                  <a:lumMod val="95000"/>
                </a:schemeClr>
              </a:gs>
              <a:gs pos="41000">
                <a:schemeClr val="bg1">
                  <a:lumMod val="95000"/>
                </a:schemeClr>
              </a:gs>
              <a:gs pos="21000">
                <a:schemeClr val="accent2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254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39551" y="3628044"/>
            <a:ext cx="1215342" cy="419924"/>
          </a:xfrm>
          <a:custGeom>
            <a:avLst/>
            <a:gdLst>
              <a:gd name="connsiteX0" fmla="*/ 0 w 1215342"/>
              <a:gd name="connsiteY0" fmla="*/ 371322 h 419924"/>
              <a:gd name="connsiteX1" fmla="*/ 0 w 1215342"/>
              <a:gd name="connsiteY1" fmla="*/ 371322 h 419924"/>
              <a:gd name="connsiteX2" fmla="*/ 92598 w 1215342"/>
              <a:gd name="connsiteY2" fmla="*/ 417620 h 419924"/>
              <a:gd name="connsiteX3" fmla="*/ 266218 w 1215342"/>
              <a:gd name="connsiteY3" fmla="*/ 406046 h 419924"/>
              <a:gd name="connsiteX4" fmla="*/ 300942 w 1215342"/>
              <a:gd name="connsiteY4" fmla="*/ 394471 h 419924"/>
              <a:gd name="connsiteX5" fmla="*/ 347241 w 1215342"/>
              <a:gd name="connsiteY5" fmla="*/ 382896 h 419924"/>
              <a:gd name="connsiteX6" fmla="*/ 509286 w 1215342"/>
              <a:gd name="connsiteY6" fmla="*/ 348172 h 419924"/>
              <a:gd name="connsiteX7" fmla="*/ 544010 w 1215342"/>
              <a:gd name="connsiteY7" fmla="*/ 359747 h 419924"/>
              <a:gd name="connsiteX8" fmla="*/ 590309 w 1215342"/>
              <a:gd name="connsiteY8" fmla="*/ 382896 h 419924"/>
              <a:gd name="connsiteX9" fmla="*/ 821803 w 1215342"/>
              <a:gd name="connsiteY9" fmla="*/ 371322 h 419924"/>
              <a:gd name="connsiteX10" fmla="*/ 960699 w 1215342"/>
              <a:gd name="connsiteY10" fmla="*/ 359747 h 419924"/>
              <a:gd name="connsiteX11" fmla="*/ 1088020 w 1215342"/>
              <a:gd name="connsiteY11" fmla="*/ 348172 h 419924"/>
              <a:gd name="connsiteX12" fmla="*/ 1122744 w 1215342"/>
              <a:gd name="connsiteY12" fmla="*/ 336598 h 419924"/>
              <a:gd name="connsiteX13" fmla="*/ 1215342 w 1215342"/>
              <a:gd name="connsiteY13" fmla="*/ 325023 h 419924"/>
              <a:gd name="connsiteX14" fmla="*/ 1203767 w 1215342"/>
              <a:gd name="connsiteY14" fmla="*/ 197701 h 419924"/>
              <a:gd name="connsiteX15" fmla="*/ 1099595 w 1215342"/>
              <a:gd name="connsiteY15" fmla="*/ 139828 h 419924"/>
              <a:gd name="connsiteX16" fmla="*/ 1030147 w 1215342"/>
              <a:gd name="connsiteY16" fmla="*/ 81955 h 419924"/>
              <a:gd name="connsiteX17" fmla="*/ 960699 w 1215342"/>
              <a:gd name="connsiteY17" fmla="*/ 58805 h 419924"/>
              <a:gd name="connsiteX18" fmla="*/ 914400 w 1215342"/>
              <a:gd name="connsiteY18" fmla="*/ 47231 h 419924"/>
              <a:gd name="connsiteX19" fmla="*/ 763929 w 1215342"/>
              <a:gd name="connsiteY19" fmla="*/ 24081 h 419924"/>
              <a:gd name="connsiteX20" fmla="*/ 428263 w 1215342"/>
              <a:gd name="connsiteY20" fmla="*/ 24081 h 419924"/>
              <a:gd name="connsiteX21" fmla="*/ 393539 w 1215342"/>
              <a:gd name="connsiteY21" fmla="*/ 35656 h 419924"/>
              <a:gd name="connsiteX22" fmla="*/ 347241 w 1215342"/>
              <a:gd name="connsiteY22" fmla="*/ 58805 h 419924"/>
              <a:gd name="connsiteX23" fmla="*/ 312517 w 1215342"/>
              <a:gd name="connsiteY23" fmla="*/ 70380 h 419924"/>
              <a:gd name="connsiteX24" fmla="*/ 254643 w 1215342"/>
              <a:gd name="connsiteY24" fmla="*/ 116679 h 419924"/>
              <a:gd name="connsiteX25" fmla="*/ 208344 w 1215342"/>
              <a:gd name="connsiteY25" fmla="*/ 139828 h 419924"/>
              <a:gd name="connsiteX26" fmla="*/ 138896 w 1215342"/>
              <a:gd name="connsiteY26" fmla="*/ 174552 h 419924"/>
              <a:gd name="connsiteX27" fmla="*/ 69448 w 1215342"/>
              <a:gd name="connsiteY27" fmla="*/ 244000 h 419924"/>
              <a:gd name="connsiteX28" fmla="*/ 34724 w 1215342"/>
              <a:gd name="connsiteY28" fmla="*/ 359747 h 419924"/>
              <a:gd name="connsiteX29" fmla="*/ 0 w 1215342"/>
              <a:gd name="connsiteY29" fmla="*/ 371322 h 41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342" h="419924">
                <a:moveTo>
                  <a:pt x="0" y="371322"/>
                </a:moveTo>
                <a:lnTo>
                  <a:pt x="0" y="371322"/>
                </a:lnTo>
                <a:cubicBezTo>
                  <a:pt x="30866" y="386755"/>
                  <a:pt x="58379" y="413157"/>
                  <a:pt x="92598" y="417620"/>
                </a:cubicBezTo>
                <a:cubicBezTo>
                  <a:pt x="150113" y="425122"/>
                  <a:pt x="208571" y="412451"/>
                  <a:pt x="266218" y="406046"/>
                </a:cubicBezTo>
                <a:cubicBezTo>
                  <a:pt x="278344" y="404699"/>
                  <a:pt x="289211" y="397823"/>
                  <a:pt x="300942" y="394471"/>
                </a:cubicBezTo>
                <a:cubicBezTo>
                  <a:pt x="316238" y="390101"/>
                  <a:pt x="331808" y="386754"/>
                  <a:pt x="347241" y="382896"/>
                </a:cubicBezTo>
                <a:cubicBezTo>
                  <a:pt x="442571" y="319344"/>
                  <a:pt x="389082" y="333147"/>
                  <a:pt x="509286" y="348172"/>
                </a:cubicBezTo>
                <a:cubicBezTo>
                  <a:pt x="520861" y="352030"/>
                  <a:pt x="532796" y="354941"/>
                  <a:pt x="544010" y="359747"/>
                </a:cubicBezTo>
                <a:cubicBezTo>
                  <a:pt x="559869" y="366544"/>
                  <a:pt x="573069" y="382178"/>
                  <a:pt x="590309" y="382896"/>
                </a:cubicBezTo>
                <a:lnTo>
                  <a:pt x="821803" y="371322"/>
                </a:lnTo>
                <a:cubicBezTo>
                  <a:pt x="913515" y="340750"/>
                  <a:pt x="867181" y="344160"/>
                  <a:pt x="960699" y="359747"/>
                </a:cubicBezTo>
                <a:cubicBezTo>
                  <a:pt x="1003139" y="355889"/>
                  <a:pt x="1045833" y="354199"/>
                  <a:pt x="1088020" y="348172"/>
                </a:cubicBezTo>
                <a:cubicBezTo>
                  <a:pt x="1100098" y="346447"/>
                  <a:pt x="1110740" y="338780"/>
                  <a:pt x="1122744" y="336598"/>
                </a:cubicBezTo>
                <a:cubicBezTo>
                  <a:pt x="1153348" y="331034"/>
                  <a:pt x="1184476" y="328881"/>
                  <a:pt x="1215342" y="325023"/>
                </a:cubicBezTo>
                <a:cubicBezTo>
                  <a:pt x="1211484" y="282582"/>
                  <a:pt x="1221789" y="236319"/>
                  <a:pt x="1203767" y="197701"/>
                </a:cubicBezTo>
                <a:cubicBezTo>
                  <a:pt x="1189105" y="166282"/>
                  <a:pt x="1132236" y="150709"/>
                  <a:pt x="1099595" y="139828"/>
                </a:cubicBezTo>
                <a:cubicBezTo>
                  <a:pt x="1077788" y="118021"/>
                  <a:pt x="1059154" y="94847"/>
                  <a:pt x="1030147" y="81955"/>
                </a:cubicBezTo>
                <a:cubicBezTo>
                  <a:pt x="1007849" y="72045"/>
                  <a:pt x="984372" y="64723"/>
                  <a:pt x="960699" y="58805"/>
                </a:cubicBezTo>
                <a:cubicBezTo>
                  <a:pt x="945266" y="54947"/>
                  <a:pt x="929999" y="50351"/>
                  <a:pt x="914400" y="47231"/>
                </a:cubicBezTo>
                <a:cubicBezTo>
                  <a:pt x="874244" y="39200"/>
                  <a:pt x="802851" y="29641"/>
                  <a:pt x="763929" y="24081"/>
                </a:cubicBezTo>
                <a:cubicBezTo>
                  <a:pt x="636854" y="-18278"/>
                  <a:pt x="717654" y="4122"/>
                  <a:pt x="428263" y="24081"/>
                </a:cubicBezTo>
                <a:cubicBezTo>
                  <a:pt x="416091" y="24920"/>
                  <a:pt x="404753" y="30850"/>
                  <a:pt x="393539" y="35656"/>
                </a:cubicBezTo>
                <a:cubicBezTo>
                  <a:pt x="377680" y="42453"/>
                  <a:pt x="363100" y="52008"/>
                  <a:pt x="347241" y="58805"/>
                </a:cubicBezTo>
                <a:cubicBezTo>
                  <a:pt x="336027" y="63611"/>
                  <a:pt x="323430" y="64924"/>
                  <a:pt x="312517" y="70380"/>
                </a:cubicBezTo>
                <a:cubicBezTo>
                  <a:pt x="228415" y="112431"/>
                  <a:pt x="319242" y="73613"/>
                  <a:pt x="254643" y="116679"/>
                </a:cubicBezTo>
                <a:cubicBezTo>
                  <a:pt x="240286" y="126250"/>
                  <a:pt x="223325" y="131267"/>
                  <a:pt x="208344" y="139828"/>
                </a:cubicBezTo>
                <a:cubicBezTo>
                  <a:pt x="145516" y="175729"/>
                  <a:pt x="202562" y="153329"/>
                  <a:pt x="138896" y="174552"/>
                </a:cubicBezTo>
                <a:cubicBezTo>
                  <a:pt x="115747" y="197701"/>
                  <a:pt x="73508" y="211515"/>
                  <a:pt x="69448" y="244000"/>
                </a:cubicBezTo>
                <a:cubicBezTo>
                  <a:pt x="56521" y="347427"/>
                  <a:pt x="79870" y="314603"/>
                  <a:pt x="34724" y="359747"/>
                </a:cubicBezTo>
                <a:cubicBezTo>
                  <a:pt x="20422" y="402656"/>
                  <a:pt x="5787" y="369393"/>
                  <a:pt x="0" y="371322"/>
                </a:cubicBezTo>
                <a:close/>
              </a:path>
            </a:pathLst>
          </a:custGeom>
          <a:gradFill>
            <a:gsLst>
              <a:gs pos="0">
                <a:srgbClr val="C94C07"/>
              </a:gs>
              <a:gs pos="100000">
                <a:srgbClr val="9B3B0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787076" y="1859571"/>
            <a:ext cx="694481" cy="474562"/>
          </a:xfrm>
          <a:custGeom>
            <a:avLst/>
            <a:gdLst/>
            <a:ahLst/>
            <a:cxnLst/>
            <a:rect l="l" t="t" r="r" b="b"/>
            <a:pathLst>
              <a:path w="694481" h="474562">
                <a:moveTo>
                  <a:pt x="364542" y="86807"/>
                </a:moveTo>
                <a:cubicBezTo>
                  <a:pt x="304889" y="86807"/>
                  <a:pt x="256530" y="134269"/>
                  <a:pt x="256530" y="192817"/>
                </a:cubicBezTo>
                <a:cubicBezTo>
                  <a:pt x="256530" y="251365"/>
                  <a:pt x="304889" y="298827"/>
                  <a:pt x="364542" y="298827"/>
                </a:cubicBezTo>
                <a:cubicBezTo>
                  <a:pt x="424195" y="298827"/>
                  <a:pt x="472554" y="251365"/>
                  <a:pt x="472554" y="192817"/>
                </a:cubicBezTo>
                <a:cubicBezTo>
                  <a:pt x="472554" y="134269"/>
                  <a:pt x="424195" y="86807"/>
                  <a:pt x="364542" y="86807"/>
                </a:cubicBezTo>
                <a:close/>
                <a:moveTo>
                  <a:pt x="613459" y="0"/>
                </a:moveTo>
                <a:lnTo>
                  <a:pt x="694481" y="370390"/>
                </a:lnTo>
                <a:lnTo>
                  <a:pt x="682907" y="370390"/>
                </a:lnTo>
                <a:cubicBezTo>
                  <a:pt x="656730" y="370390"/>
                  <a:pt x="612597" y="417550"/>
                  <a:pt x="590309" y="439838"/>
                </a:cubicBezTo>
                <a:cubicBezTo>
                  <a:pt x="590309" y="439838"/>
                  <a:pt x="544534" y="457069"/>
                  <a:pt x="520861" y="462987"/>
                </a:cubicBezTo>
                <a:cubicBezTo>
                  <a:pt x="498093" y="468679"/>
                  <a:pt x="474562" y="470704"/>
                  <a:pt x="451413" y="474562"/>
                </a:cubicBezTo>
                <a:cubicBezTo>
                  <a:pt x="338277" y="460420"/>
                  <a:pt x="365913" y="466162"/>
                  <a:pt x="243069" y="439838"/>
                </a:cubicBezTo>
                <a:cubicBezTo>
                  <a:pt x="227514" y="436505"/>
                  <a:pt x="211392" y="434529"/>
                  <a:pt x="196770" y="428263"/>
                </a:cubicBezTo>
                <a:cubicBezTo>
                  <a:pt x="183984" y="422783"/>
                  <a:pt x="174488" y="411335"/>
                  <a:pt x="162046" y="405114"/>
                </a:cubicBezTo>
                <a:cubicBezTo>
                  <a:pt x="151133" y="399658"/>
                  <a:pt x="138235" y="398995"/>
                  <a:pt x="127322" y="393539"/>
                </a:cubicBezTo>
                <a:cubicBezTo>
                  <a:pt x="114880" y="387318"/>
                  <a:pt x="104810" y="377051"/>
                  <a:pt x="92598" y="370390"/>
                </a:cubicBezTo>
                <a:cubicBezTo>
                  <a:pt x="62302" y="353865"/>
                  <a:pt x="30866" y="339524"/>
                  <a:pt x="0" y="324091"/>
                </a:cubicBezTo>
                <a:lnTo>
                  <a:pt x="92598" y="23149"/>
                </a:lnTo>
                <a:cubicBezTo>
                  <a:pt x="162046" y="23149"/>
                  <a:pt x="231573" y="26452"/>
                  <a:pt x="300942" y="23149"/>
                </a:cubicBezTo>
                <a:cubicBezTo>
                  <a:pt x="313129" y="22569"/>
                  <a:pt x="323499" y="12475"/>
                  <a:pt x="335666" y="11574"/>
                </a:cubicBezTo>
                <a:cubicBezTo>
                  <a:pt x="428091" y="4728"/>
                  <a:pt x="520861" y="3858"/>
                  <a:pt x="61345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03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7277318">
            <a:off x="1187625" y="778510"/>
            <a:ext cx="1512168" cy="2952329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9B3B05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7</cp:revision>
  <dcterms:created xsi:type="dcterms:W3CDTF">2020-07-28T08:52:01Z</dcterms:created>
  <dcterms:modified xsi:type="dcterms:W3CDTF">2020-07-28T09:36:45Z</dcterms:modified>
</cp:coreProperties>
</file>