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B4E5"/>
    <a:srgbClr val="5AAAEC"/>
    <a:srgbClr val="68A9DE"/>
    <a:srgbClr val="3B7BFB"/>
    <a:srgbClr val="348CF6"/>
    <a:srgbClr val="3B66EF"/>
    <a:srgbClr val="008BFE"/>
    <a:srgbClr val="82B3FA"/>
    <a:srgbClr val="C3DAFD"/>
    <a:srgbClr val="9FC4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2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E068-622D-4346-81BB-345003B333E9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62A0-EC4C-4D45-BF99-1F85CD3231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60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E068-622D-4346-81BB-345003B333E9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62A0-EC4C-4D45-BF99-1F85CD3231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930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E068-622D-4346-81BB-345003B333E9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62A0-EC4C-4D45-BF99-1F85CD3231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130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E068-622D-4346-81BB-345003B333E9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62A0-EC4C-4D45-BF99-1F85CD3231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354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E068-622D-4346-81BB-345003B333E9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62A0-EC4C-4D45-BF99-1F85CD3231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74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E068-622D-4346-81BB-345003B333E9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62A0-EC4C-4D45-BF99-1F85CD3231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76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E068-622D-4346-81BB-345003B333E9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62A0-EC4C-4D45-BF99-1F85CD3231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576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E068-622D-4346-81BB-345003B333E9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62A0-EC4C-4D45-BF99-1F85CD3231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537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E068-622D-4346-81BB-345003B333E9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62A0-EC4C-4D45-BF99-1F85CD3231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342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E068-622D-4346-81BB-345003B333E9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62A0-EC4C-4D45-BF99-1F85CD3231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610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E068-622D-4346-81BB-345003B333E9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62A0-EC4C-4D45-BF99-1F85CD3231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05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0E068-622D-4346-81BB-345003B333E9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962A0-EC4C-4D45-BF99-1F85CD3231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34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/>
          <p:cNvSpPr/>
          <p:nvPr/>
        </p:nvSpPr>
        <p:spPr>
          <a:xfrm>
            <a:off x="6084168" y="2367342"/>
            <a:ext cx="2835920" cy="142240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도형 5"/>
          <p:cNvSpPr/>
          <p:nvPr/>
        </p:nvSpPr>
        <p:spPr>
          <a:xfrm>
            <a:off x="323528" y="116632"/>
            <a:ext cx="1486938" cy="1464194"/>
          </a:xfrm>
          <a:custGeom>
            <a:avLst/>
            <a:gdLst/>
            <a:ahLst/>
            <a:cxnLst/>
            <a:rect l="l" t="t" r="r" b="b"/>
            <a:pathLst>
              <a:path w="1486938" h="1464194">
                <a:moveTo>
                  <a:pt x="743469" y="509733"/>
                </a:moveTo>
                <a:cubicBezTo>
                  <a:pt x="617217" y="509733"/>
                  <a:pt x="514869" y="612081"/>
                  <a:pt x="514869" y="738333"/>
                </a:cubicBezTo>
                <a:cubicBezTo>
                  <a:pt x="514869" y="864585"/>
                  <a:pt x="617217" y="966933"/>
                  <a:pt x="743469" y="966933"/>
                </a:cubicBezTo>
                <a:cubicBezTo>
                  <a:pt x="869721" y="966933"/>
                  <a:pt x="972069" y="864585"/>
                  <a:pt x="972069" y="738333"/>
                </a:cubicBezTo>
                <a:cubicBezTo>
                  <a:pt x="972069" y="612081"/>
                  <a:pt x="869721" y="509733"/>
                  <a:pt x="743469" y="509733"/>
                </a:cubicBezTo>
                <a:close/>
                <a:moveTo>
                  <a:pt x="649742" y="0"/>
                </a:moveTo>
                <a:lnTo>
                  <a:pt x="837196" y="0"/>
                </a:lnTo>
                <a:lnTo>
                  <a:pt x="877703" y="237384"/>
                </a:lnTo>
                <a:cubicBezTo>
                  <a:pt x="906881" y="245200"/>
                  <a:pt x="935320" y="255549"/>
                  <a:pt x="962696" y="268314"/>
                </a:cubicBezTo>
                <a:lnTo>
                  <a:pt x="1146301" y="112490"/>
                </a:lnTo>
                <a:lnTo>
                  <a:pt x="1289895" y="232960"/>
                </a:lnTo>
                <a:lnTo>
                  <a:pt x="1168354" y="440854"/>
                </a:lnTo>
                <a:cubicBezTo>
                  <a:pt x="1185681" y="465593"/>
                  <a:pt x="1200813" y="491799"/>
                  <a:pt x="1213578" y="519171"/>
                </a:cubicBezTo>
                <a:lnTo>
                  <a:pt x="1454389" y="517834"/>
                </a:lnTo>
                <a:lnTo>
                  <a:pt x="1486938" y="702398"/>
                </a:lnTo>
                <a:lnTo>
                  <a:pt x="1260197" y="783517"/>
                </a:lnTo>
                <a:cubicBezTo>
                  <a:pt x="1257565" y="813604"/>
                  <a:pt x="1252310" y="843404"/>
                  <a:pt x="1244491" y="872576"/>
                </a:cubicBezTo>
                <a:lnTo>
                  <a:pt x="1429807" y="1026361"/>
                </a:lnTo>
                <a:lnTo>
                  <a:pt x="1336085" y="1188667"/>
                </a:lnTo>
                <a:lnTo>
                  <a:pt x="1110257" y="1105038"/>
                </a:lnTo>
                <a:cubicBezTo>
                  <a:pt x="1088898" y="1126395"/>
                  <a:pt x="1065714" y="1145845"/>
                  <a:pt x="1040970" y="1163167"/>
                </a:cubicBezTo>
                <a:lnTo>
                  <a:pt x="1084084" y="1400092"/>
                </a:lnTo>
                <a:lnTo>
                  <a:pt x="907936" y="1464194"/>
                </a:lnTo>
                <a:lnTo>
                  <a:pt x="788693" y="1254974"/>
                </a:lnTo>
                <a:cubicBezTo>
                  <a:pt x="758601" y="1257607"/>
                  <a:pt x="728337" y="1257607"/>
                  <a:pt x="698245" y="1254974"/>
                </a:cubicBezTo>
                <a:lnTo>
                  <a:pt x="579002" y="1464194"/>
                </a:lnTo>
                <a:lnTo>
                  <a:pt x="402854" y="1400092"/>
                </a:lnTo>
                <a:lnTo>
                  <a:pt x="445968" y="1163168"/>
                </a:lnTo>
                <a:cubicBezTo>
                  <a:pt x="421223" y="1145846"/>
                  <a:pt x="398040" y="1126395"/>
                  <a:pt x="376681" y="1105039"/>
                </a:cubicBezTo>
                <a:lnTo>
                  <a:pt x="150853" y="1188667"/>
                </a:lnTo>
                <a:lnTo>
                  <a:pt x="57131" y="1026361"/>
                </a:lnTo>
                <a:lnTo>
                  <a:pt x="242448" y="872576"/>
                </a:lnTo>
                <a:cubicBezTo>
                  <a:pt x="234629" y="843403"/>
                  <a:pt x="229374" y="813604"/>
                  <a:pt x="226742" y="783517"/>
                </a:cubicBezTo>
                <a:lnTo>
                  <a:pt x="0" y="702398"/>
                </a:lnTo>
                <a:lnTo>
                  <a:pt x="32549" y="517834"/>
                </a:lnTo>
                <a:lnTo>
                  <a:pt x="273360" y="519171"/>
                </a:lnTo>
                <a:cubicBezTo>
                  <a:pt x="286125" y="491798"/>
                  <a:pt x="301257" y="465593"/>
                  <a:pt x="318584" y="440854"/>
                </a:cubicBezTo>
                <a:lnTo>
                  <a:pt x="197043" y="232960"/>
                </a:lnTo>
                <a:lnTo>
                  <a:pt x="340637" y="112490"/>
                </a:lnTo>
                <a:lnTo>
                  <a:pt x="524242" y="268314"/>
                </a:lnTo>
                <a:cubicBezTo>
                  <a:pt x="551618" y="255549"/>
                  <a:pt x="580057" y="245200"/>
                  <a:pt x="609235" y="237384"/>
                </a:cubicBezTo>
                <a:close/>
              </a:path>
            </a:pathLst>
          </a:custGeom>
          <a:solidFill>
            <a:srgbClr val="008BFE"/>
          </a:solidFill>
          <a:ln w="34925">
            <a:noFill/>
          </a:ln>
          <a:effectLst/>
          <a:scene3d>
            <a:camera prst="orthographicFront">
              <a:rot lat="20099998" lon="1500000" rev="0"/>
            </a:camera>
            <a:lightRig rig="flood" dir="t"/>
          </a:scene3d>
          <a:sp3d extrusionH="38100" prstMaterial="clear">
            <a:bevelT w="260350" h="50800"/>
            <a:bevelB prst="softRound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타원형 설명선 8"/>
          <p:cNvSpPr/>
          <p:nvPr/>
        </p:nvSpPr>
        <p:spPr>
          <a:xfrm>
            <a:off x="1259632" y="2420888"/>
            <a:ext cx="914400" cy="792088"/>
          </a:xfrm>
          <a:prstGeom prst="wedgeEllipseCallout">
            <a:avLst>
              <a:gd name="adj1" fmla="val 23323"/>
              <a:gd name="adj2" fmla="val 66634"/>
            </a:avLst>
          </a:prstGeom>
          <a:solidFill>
            <a:srgbClr val="3695D6"/>
          </a:solidFill>
          <a:ln>
            <a:noFill/>
          </a:ln>
          <a:scene3d>
            <a:camera prst="orthographicFront"/>
            <a:lightRig rig="threePt" dir="t"/>
          </a:scene3d>
          <a:sp3d>
            <a:bevelT w="355600" h="133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525914" y="254052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ko-KR" altLang="en-US" sz="2800" dirty="0">
              <a:solidFill>
                <a:schemeClr val="bg1"/>
              </a:solidFill>
              <a:effectLst>
                <a:outerShdw dist="38100" dir="2700000" algn="tl" rotWithShape="0">
                  <a:prstClr val="black"/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1243220" y="3573016"/>
            <a:ext cx="2600383" cy="2167071"/>
          </a:xfrm>
          <a:custGeom>
            <a:avLst/>
            <a:gdLst>
              <a:gd name="connsiteX0" fmla="*/ 1223158 w 3241964"/>
              <a:gd name="connsiteY0" fmla="*/ 2138181 h 2167071"/>
              <a:gd name="connsiteX1" fmla="*/ 1223158 w 3241964"/>
              <a:gd name="connsiteY1" fmla="*/ 2138181 h 2167071"/>
              <a:gd name="connsiteX2" fmla="*/ 1092530 w 3241964"/>
              <a:gd name="connsiteY2" fmla="*/ 2150056 h 2167071"/>
              <a:gd name="connsiteX3" fmla="*/ 961901 w 3241964"/>
              <a:gd name="connsiteY3" fmla="*/ 2114430 h 2167071"/>
              <a:gd name="connsiteX4" fmla="*/ 914400 w 3241964"/>
              <a:gd name="connsiteY4" fmla="*/ 2055054 h 2167071"/>
              <a:gd name="connsiteX5" fmla="*/ 866899 w 3241964"/>
              <a:gd name="connsiteY5" fmla="*/ 2043178 h 2167071"/>
              <a:gd name="connsiteX6" fmla="*/ 795647 w 3241964"/>
              <a:gd name="connsiteY6" fmla="*/ 1995677 h 2167071"/>
              <a:gd name="connsiteX7" fmla="*/ 748145 w 3241964"/>
              <a:gd name="connsiteY7" fmla="*/ 1948176 h 2167071"/>
              <a:gd name="connsiteX8" fmla="*/ 653143 w 3241964"/>
              <a:gd name="connsiteY8" fmla="*/ 1888799 h 2167071"/>
              <a:gd name="connsiteX9" fmla="*/ 546265 w 3241964"/>
              <a:gd name="connsiteY9" fmla="*/ 1829423 h 2167071"/>
              <a:gd name="connsiteX10" fmla="*/ 451262 w 3241964"/>
              <a:gd name="connsiteY10" fmla="*/ 1758171 h 2167071"/>
              <a:gd name="connsiteX11" fmla="*/ 380010 w 3241964"/>
              <a:gd name="connsiteY11" fmla="*/ 1734420 h 2167071"/>
              <a:gd name="connsiteX12" fmla="*/ 273132 w 3241964"/>
              <a:gd name="connsiteY12" fmla="*/ 1663168 h 2167071"/>
              <a:gd name="connsiteX13" fmla="*/ 237506 w 3241964"/>
              <a:gd name="connsiteY13" fmla="*/ 1639417 h 2167071"/>
              <a:gd name="connsiteX14" fmla="*/ 201880 w 3241964"/>
              <a:gd name="connsiteY14" fmla="*/ 1615667 h 2167071"/>
              <a:gd name="connsiteX15" fmla="*/ 154379 w 3241964"/>
              <a:gd name="connsiteY15" fmla="*/ 1544415 h 2167071"/>
              <a:gd name="connsiteX16" fmla="*/ 130629 w 3241964"/>
              <a:gd name="connsiteY16" fmla="*/ 1508789 h 2167071"/>
              <a:gd name="connsiteX17" fmla="*/ 95003 w 3241964"/>
              <a:gd name="connsiteY17" fmla="*/ 1461288 h 2167071"/>
              <a:gd name="connsiteX18" fmla="*/ 83127 w 3241964"/>
              <a:gd name="connsiteY18" fmla="*/ 1390036 h 2167071"/>
              <a:gd name="connsiteX19" fmla="*/ 59377 w 3241964"/>
              <a:gd name="connsiteY19" fmla="*/ 1330659 h 2167071"/>
              <a:gd name="connsiteX20" fmla="*/ 35626 w 3241964"/>
              <a:gd name="connsiteY20" fmla="*/ 1259407 h 2167071"/>
              <a:gd name="connsiteX21" fmla="*/ 35626 w 3241964"/>
              <a:gd name="connsiteY21" fmla="*/ 1259407 h 2167071"/>
              <a:gd name="connsiteX22" fmla="*/ 0 w 3241964"/>
              <a:gd name="connsiteY22" fmla="*/ 1128778 h 2167071"/>
              <a:gd name="connsiteX23" fmla="*/ 11875 w 3241964"/>
              <a:gd name="connsiteY23" fmla="*/ 1021901 h 2167071"/>
              <a:gd name="connsiteX24" fmla="*/ 59377 w 3241964"/>
              <a:gd name="connsiteY24" fmla="*/ 784394 h 2167071"/>
              <a:gd name="connsiteX25" fmla="*/ 95003 w 3241964"/>
              <a:gd name="connsiteY25" fmla="*/ 748768 h 2167071"/>
              <a:gd name="connsiteX26" fmla="*/ 154379 w 3241964"/>
              <a:gd name="connsiteY26" fmla="*/ 653765 h 2167071"/>
              <a:gd name="connsiteX27" fmla="*/ 249382 w 3241964"/>
              <a:gd name="connsiteY27" fmla="*/ 511262 h 2167071"/>
              <a:gd name="connsiteX28" fmla="*/ 308758 w 3241964"/>
              <a:gd name="connsiteY28" fmla="*/ 428134 h 2167071"/>
              <a:gd name="connsiteX29" fmla="*/ 344384 w 3241964"/>
              <a:gd name="connsiteY29" fmla="*/ 356882 h 2167071"/>
              <a:gd name="connsiteX30" fmla="*/ 391886 w 3241964"/>
              <a:gd name="connsiteY30" fmla="*/ 321256 h 2167071"/>
              <a:gd name="connsiteX31" fmla="*/ 463138 w 3241964"/>
              <a:gd name="connsiteY31" fmla="*/ 250004 h 2167071"/>
              <a:gd name="connsiteX32" fmla="*/ 498764 w 3241964"/>
              <a:gd name="connsiteY32" fmla="*/ 226254 h 2167071"/>
              <a:gd name="connsiteX33" fmla="*/ 534390 w 3241964"/>
              <a:gd name="connsiteY33" fmla="*/ 190628 h 2167071"/>
              <a:gd name="connsiteX34" fmla="*/ 570016 w 3241964"/>
              <a:gd name="connsiteY34" fmla="*/ 178752 h 2167071"/>
              <a:gd name="connsiteX35" fmla="*/ 629392 w 3241964"/>
              <a:gd name="connsiteY35" fmla="*/ 155002 h 2167071"/>
              <a:gd name="connsiteX36" fmla="*/ 736270 w 3241964"/>
              <a:gd name="connsiteY36" fmla="*/ 107501 h 2167071"/>
              <a:gd name="connsiteX37" fmla="*/ 783771 w 3241964"/>
              <a:gd name="connsiteY37" fmla="*/ 71875 h 2167071"/>
              <a:gd name="connsiteX38" fmla="*/ 878774 w 3241964"/>
              <a:gd name="connsiteY38" fmla="*/ 48124 h 2167071"/>
              <a:gd name="connsiteX39" fmla="*/ 997527 w 3241964"/>
              <a:gd name="connsiteY39" fmla="*/ 24373 h 2167071"/>
              <a:gd name="connsiteX40" fmla="*/ 1128156 w 3241964"/>
              <a:gd name="connsiteY40" fmla="*/ 623 h 2167071"/>
              <a:gd name="connsiteX41" fmla="*/ 1223158 w 3241964"/>
              <a:gd name="connsiteY41" fmla="*/ 24373 h 2167071"/>
              <a:gd name="connsiteX42" fmla="*/ 1389413 w 3241964"/>
              <a:gd name="connsiteY42" fmla="*/ 12498 h 2167071"/>
              <a:gd name="connsiteX43" fmla="*/ 1460665 w 3241964"/>
              <a:gd name="connsiteY43" fmla="*/ 623 h 2167071"/>
              <a:gd name="connsiteX44" fmla="*/ 2196935 w 3241964"/>
              <a:gd name="connsiteY44" fmla="*/ 36249 h 2167071"/>
              <a:gd name="connsiteX45" fmla="*/ 2268187 w 3241964"/>
              <a:gd name="connsiteY45" fmla="*/ 48124 h 2167071"/>
              <a:gd name="connsiteX46" fmla="*/ 2327564 w 3241964"/>
              <a:gd name="connsiteY46" fmla="*/ 71875 h 2167071"/>
              <a:gd name="connsiteX47" fmla="*/ 2410691 w 3241964"/>
              <a:gd name="connsiteY47" fmla="*/ 83750 h 2167071"/>
              <a:gd name="connsiteX48" fmla="*/ 2565070 w 3241964"/>
              <a:gd name="connsiteY48" fmla="*/ 119376 h 2167071"/>
              <a:gd name="connsiteX49" fmla="*/ 2731325 w 3241964"/>
              <a:gd name="connsiteY49" fmla="*/ 143127 h 2167071"/>
              <a:gd name="connsiteX50" fmla="*/ 2802577 w 3241964"/>
              <a:gd name="connsiteY50" fmla="*/ 166877 h 2167071"/>
              <a:gd name="connsiteX51" fmla="*/ 2850078 w 3241964"/>
              <a:gd name="connsiteY51" fmla="*/ 190628 h 2167071"/>
              <a:gd name="connsiteX52" fmla="*/ 2933205 w 3241964"/>
              <a:gd name="connsiteY52" fmla="*/ 202503 h 2167071"/>
              <a:gd name="connsiteX53" fmla="*/ 2968831 w 3241964"/>
              <a:gd name="connsiteY53" fmla="*/ 226254 h 2167071"/>
              <a:gd name="connsiteX54" fmla="*/ 3004457 w 3241964"/>
              <a:gd name="connsiteY54" fmla="*/ 238129 h 2167071"/>
              <a:gd name="connsiteX55" fmla="*/ 3087584 w 3241964"/>
              <a:gd name="connsiteY55" fmla="*/ 333132 h 2167071"/>
              <a:gd name="connsiteX56" fmla="*/ 3123210 w 3241964"/>
              <a:gd name="connsiteY56" fmla="*/ 368758 h 2167071"/>
              <a:gd name="connsiteX57" fmla="*/ 3135086 w 3241964"/>
              <a:gd name="connsiteY57" fmla="*/ 404384 h 2167071"/>
              <a:gd name="connsiteX58" fmla="*/ 3146961 w 3241964"/>
              <a:gd name="connsiteY58" fmla="*/ 475636 h 2167071"/>
              <a:gd name="connsiteX59" fmla="*/ 3158836 w 3241964"/>
              <a:gd name="connsiteY59" fmla="*/ 535012 h 2167071"/>
              <a:gd name="connsiteX60" fmla="*/ 3170712 w 3241964"/>
              <a:gd name="connsiteY60" fmla="*/ 582514 h 2167071"/>
              <a:gd name="connsiteX61" fmla="*/ 3182587 w 3241964"/>
              <a:gd name="connsiteY61" fmla="*/ 618139 h 2167071"/>
              <a:gd name="connsiteX62" fmla="*/ 3194462 w 3241964"/>
              <a:gd name="connsiteY62" fmla="*/ 677516 h 2167071"/>
              <a:gd name="connsiteX63" fmla="*/ 3218213 w 3241964"/>
              <a:gd name="connsiteY63" fmla="*/ 748768 h 2167071"/>
              <a:gd name="connsiteX64" fmla="*/ 3241964 w 3241964"/>
              <a:gd name="connsiteY64" fmla="*/ 843771 h 2167071"/>
              <a:gd name="connsiteX65" fmla="*/ 3218213 w 3241964"/>
              <a:gd name="connsiteY65" fmla="*/ 1259407 h 2167071"/>
              <a:gd name="connsiteX66" fmla="*/ 3206338 w 3241964"/>
              <a:gd name="connsiteY66" fmla="*/ 1306908 h 2167071"/>
              <a:gd name="connsiteX67" fmla="*/ 3182587 w 3241964"/>
              <a:gd name="connsiteY67" fmla="*/ 1354410 h 2167071"/>
              <a:gd name="connsiteX68" fmla="*/ 3146961 w 3241964"/>
              <a:gd name="connsiteY68" fmla="*/ 1473163 h 2167071"/>
              <a:gd name="connsiteX69" fmla="*/ 3135086 w 3241964"/>
              <a:gd name="connsiteY69" fmla="*/ 1508789 h 2167071"/>
              <a:gd name="connsiteX70" fmla="*/ 3075709 w 3241964"/>
              <a:gd name="connsiteY70" fmla="*/ 1580041 h 2167071"/>
              <a:gd name="connsiteX71" fmla="*/ 3040083 w 3241964"/>
              <a:gd name="connsiteY71" fmla="*/ 1651293 h 2167071"/>
              <a:gd name="connsiteX72" fmla="*/ 3028208 w 3241964"/>
              <a:gd name="connsiteY72" fmla="*/ 1686919 h 2167071"/>
              <a:gd name="connsiteX73" fmla="*/ 2992582 w 3241964"/>
              <a:gd name="connsiteY73" fmla="*/ 1710669 h 2167071"/>
              <a:gd name="connsiteX74" fmla="*/ 2945080 w 3241964"/>
              <a:gd name="connsiteY74" fmla="*/ 1770046 h 2167071"/>
              <a:gd name="connsiteX75" fmla="*/ 2861953 w 3241964"/>
              <a:gd name="connsiteY75" fmla="*/ 1865049 h 2167071"/>
              <a:gd name="connsiteX76" fmla="*/ 2838203 w 3241964"/>
              <a:gd name="connsiteY76" fmla="*/ 1900675 h 2167071"/>
              <a:gd name="connsiteX77" fmla="*/ 2755075 w 3241964"/>
              <a:gd name="connsiteY77" fmla="*/ 1948176 h 2167071"/>
              <a:gd name="connsiteX78" fmla="*/ 2683823 w 3241964"/>
              <a:gd name="connsiteY78" fmla="*/ 1983802 h 2167071"/>
              <a:gd name="connsiteX79" fmla="*/ 2553195 w 3241964"/>
              <a:gd name="connsiteY79" fmla="*/ 1971927 h 2167071"/>
              <a:gd name="connsiteX80" fmla="*/ 2434441 w 3241964"/>
              <a:gd name="connsiteY80" fmla="*/ 1924425 h 2167071"/>
              <a:gd name="connsiteX81" fmla="*/ 2351314 w 3241964"/>
              <a:gd name="connsiteY81" fmla="*/ 1876924 h 2167071"/>
              <a:gd name="connsiteX82" fmla="*/ 2327564 w 3241964"/>
              <a:gd name="connsiteY82" fmla="*/ 1829423 h 2167071"/>
              <a:gd name="connsiteX83" fmla="*/ 2244436 w 3241964"/>
              <a:gd name="connsiteY83" fmla="*/ 1781921 h 2167071"/>
              <a:gd name="connsiteX84" fmla="*/ 2101932 w 3241964"/>
              <a:gd name="connsiteY84" fmla="*/ 1793797 h 2167071"/>
              <a:gd name="connsiteX85" fmla="*/ 2066306 w 3241964"/>
              <a:gd name="connsiteY85" fmla="*/ 1817547 h 2167071"/>
              <a:gd name="connsiteX86" fmla="*/ 2030680 w 3241964"/>
              <a:gd name="connsiteY86" fmla="*/ 1829423 h 2167071"/>
              <a:gd name="connsiteX87" fmla="*/ 1971304 w 3241964"/>
              <a:gd name="connsiteY87" fmla="*/ 1936301 h 2167071"/>
              <a:gd name="connsiteX88" fmla="*/ 1911927 w 3241964"/>
              <a:gd name="connsiteY88" fmla="*/ 2007552 h 2167071"/>
              <a:gd name="connsiteX89" fmla="*/ 1840675 w 3241964"/>
              <a:gd name="connsiteY89" fmla="*/ 2055054 h 2167071"/>
              <a:gd name="connsiteX90" fmla="*/ 1805049 w 3241964"/>
              <a:gd name="connsiteY90" fmla="*/ 2090680 h 2167071"/>
              <a:gd name="connsiteX91" fmla="*/ 1721922 w 3241964"/>
              <a:gd name="connsiteY91" fmla="*/ 2114430 h 2167071"/>
              <a:gd name="connsiteX92" fmla="*/ 1543792 w 3241964"/>
              <a:gd name="connsiteY92" fmla="*/ 2138181 h 2167071"/>
              <a:gd name="connsiteX93" fmla="*/ 1246909 w 3241964"/>
              <a:gd name="connsiteY93" fmla="*/ 2150056 h 2167071"/>
              <a:gd name="connsiteX94" fmla="*/ 1163782 w 3241964"/>
              <a:gd name="connsiteY94" fmla="*/ 2138181 h 2167071"/>
              <a:gd name="connsiteX95" fmla="*/ 1223158 w 3241964"/>
              <a:gd name="connsiteY95" fmla="*/ 2138181 h 216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3241964" h="2167071">
                <a:moveTo>
                  <a:pt x="1223158" y="2138181"/>
                </a:moveTo>
                <a:lnTo>
                  <a:pt x="1223158" y="2138181"/>
                </a:lnTo>
                <a:cubicBezTo>
                  <a:pt x="1179615" y="2142139"/>
                  <a:pt x="1136192" y="2152354"/>
                  <a:pt x="1092530" y="2150056"/>
                </a:cubicBezTo>
                <a:cubicBezTo>
                  <a:pt x="1060713" y="2148381"/>
                  <a:pt x="999606" y="2126999"/>
                  <a:pt x="961901" y="2114430"/>
                </a:cubicBezTo>
                <a:cubicBezTo>
                  <a:pt x="946067" y="2094638"/>
                  <a:pt x="934677" y="2070262"/>
                  <a:pt x="914400" y="2055054"/>
                </a:cubicBezTo>
                <a:cubicBezTo>
                  <a:pt x="901343" y="2045261"/>
                  <a:pt x="881497" y="2050477"/>
                  <a:pt x="866899" y="2043178"/>
                </a:cubicBezTo>
                <a:cubicBezTo>
                  <a:pt x="841368" y="2030412"/>
                  <a:pt x="815831" y="2015861"/>
                  <a:pt x="795647" y="1995677"/>
                </a:cubicBezTo>
                <a:cubicBezTo>
                  <a:pt x="779813" y="1979843"/>
                  <a:pt x="765147" y="1962749"/>
                  <a:pt x="748145" y="1948176"/>
                </a:cubicBezTo>
                <a:cubicBezTo>
                  <a:pt x="733324" y="1935472"/>
                  <a:pt x="660054" y="1893197"/>
                  <a:pt x="653143" y="1888799"/>
                </a:cubicBezTo>
                <a:cubicBezTo>
                  <a:pt x="563311" y="1831633"/>
                  <a:pt x="612552" y="1851518"/>
                  <a:pt x="546265" y="1829423"/>
                </a:cubicBezTo>
                <a:cubicBezTo>
                  <a:pt x="500480" y="1783637"/>
                  <a:pt x="507540" y="1780682"/>
                  <a:pt x="451262" y="1758171"/>
                </a:cubicBezTo>
                <a:cubicBezTo>
                  <a:pt x="428017" y="1748873"/>
                  <a:pt x="380010" y="1734420"/>
                  <a:pt x="380010" y="1734420"/>
                </a:cubicBezTo>
                <a:lnTo>
                  <a:pt x="273132" y="1663168"/>
                </a:lnTo>
                <a:lnTo>
                  <a:pt x="237506" y="1639417"/>
                </a:lnTo>
                <a:lnTo>
                  <a:pt x="201880" y="1615667"/>
                </a:lnTo>
                <a:lnTo>
                  <a:pt x="154379" y="1544415"/>
                </a:lnTo>
                <a:cubicBezTo>
                  <a:pt x="146462" y="1532540"/>
                  <a:pt x="139192" y="1520207"/>
                  <a:pt x="130629" y="1508789"/>
                </a:cubicBezTo>
                <a:lnTo>
                  <a:pt x="95003" y="1461288"/>
                </a:lnTo>
                <a:cubicBezTo>
                  <a:pt x="91044" y="1437537"/>
                  <a:pt x="89462" y="1413266"/>
                  <a:pt x="83127" y="1390036"/>
                </a:cubicBezTo>
                <a:cubicBezTo>
                  <a:pt x="77518" y="1369470"/>
                  <a:pt x="66662" y="1350693"/>
                  <a:pt x="59377" y="1330659"/>
                </a:cubicBezTo>
                <a:cubicBezTo>
                  <a:pt x="50821" y="1307131"/>
                  <a:pt x="43543" y="1283158"/>
                  <a:pt x="35626" y="1259407"/>
                </a:cubicBezTo>
                <a:lnTo>
                  <a:pt x="35626" y="1259407"/>
                </a:lnTo>
                <a:cubicBezTo>
                  <a:pt x="8839" y="1152260"/>
                  <a:pt x="22197" y="1195371"/>
                  <a:pt x="0" y="1128778"/>
                </a:cubicBezTo>
                <a:cubicBezTo>
                  <a:pt x="3958" y="1093152"/>
                  <a:pt x="7604" y="1057491"/>
                  <a:pt x="11875" y="1021901"/>
                </a:cubicBezTo>
                <a:cubicBezTo>
                  <a:pt x="20257" y="952049"/>
                  <a:pt x="11952" y="850788"/>
                  <a:pt x="59377" y="784394"/>
                </a:cubicBezTo>
                <a:cubicBezTo>
                  <a:pt x="69139" y="770728"/>
                  <a:pt x="83128" y="760643"/>
                  <a:pt x="95003" y="748768"/>
                </a:cubicBezTo>
                <a:cubicBezTo>
                  <a:pt x="117768" y="680470"/>
                  <a:pt x="93236" y="740384"/>
                  <a:pt x="154379" y="653765"/>
                </a:cubicBezTo>
                <a:cubicBezTo>
                  <a:pt x="187302" y="607125"/>
                  <a:pt x="215129" y="556934"/>
                  <a:pt x="249382" y="511262"/>
                </a:cubicBezTo>
                <a:cubicBezTo>
                  <a:pt x="262613" y="493620"/>
                  <a:pt x="296353" y="450463"/>
                  <a:pt x="308758" y="428134"/>
                </a:cubicBezTo>
                <a:cubicBezTo>
                  <a:pt x="321654" y="404922"/>
                  <a:pt x="328081" y="377842"/>
                  <a:pt x="344384" y="356882"/>
                </a:cubicBezTo>
                <a:cubicBezTo>
                  <a:pt x="356535" y="341259"/>
                  <a:pt x="377174" y="334496"/>
                  <a:pt x="391886" y="321256"/>
                </a:cubicBezTo>
                <a:cubicBezTo>
                  <a:pt x="416852" y="298787"/>
                  <a:pt x="435190" y="268635"/>
                  <a:pt x="463138" y="250004"/>
                </a:cubicBezTo>
                <a:cubicBezTo>
                  <a:pt x="475013" y="242087"/>
                  <a:pt x="487800" y="235391"/>
                  <a:pt x="498764" y="226254"/>
                </a:cubicBezTo>
                <a:cubicBezTo>
                  <a:pt x="511666" y="215503"/>
                  <a:pt x="520416" y="199944"/>
                  <a:pt x="534390" y="190628"/>
                </a:cubicBezTo>
                <a:cubicBezTo>
                  <a:pt x="544805" y="183684"/>
                  <a:pt x="558295" y="183147"/>
                  <a:pt x="570016" y="178752"/>
                </a:cubicBezTo>
                <a:cubicBezTo>
                  <a:pt x="589975" y="171267"/>
                  <a:pt x="609986" y="163823"/>
                  <a:pt x="629392" y="155002"/>
                </a:cubicBezTo>
                <a:cubicBezTo>
                  <a:pt x="742758" y="103472"/>
                  <a:pt x="660878" y="132631"/>
                  <a:pt x="736270" y="107501"/>
                </a:cubicBezTo>
                <a:cubicBezTo>
                  <a:pt x="752104" y="95626"/>
                  <a:pt x="766587" y="81695"/>
                  <a:pt x="783771" y="71875"/>
                </a:cubicBezTo>
                <a:cubicBezTo>
                  <a:pt x="804887" y="59808"/>
                  <a:pt x="861394" y="52469"/>
                  <a:pt x="878774" y="48124"/>
                </a:cubicBezTo>
                <a:cubicBezTo>
                  <a:pt x="989323" y="20488"/>
                  <a:pt x="793852" y="53471"/>
                  <a:pt x="997527" y="24373"/>
                </a:cubicBezTo>
                <a:cubicBezTo>
                  <a:pt x="1043471" y="9059"/>
                  <a:pt x="1071617" y="-2911"/>
                  <a:pt x="1128156" y="623"/>
                </a:cubicBezTo>
                <a:cubicBezTo>
                  <a:pt x="1160734" y="2659"/>
                  <a:pt x="1191491" y="16456"/>
                  <a:pt x="1223158" y="24373"/>
                </a:cubicBezTo>
                <a:cubicBezTo>
                  <a:pt x="1278576" y="20415"/>
                  <a:pt x="1334129" y="18026"/>
                  <a:pt x="1389413" y="12498"/>
                </a:cubicBezTo>
                <a:cubicBezTo>
                  <a:pt x="1413372" y="10102"/>
                  <a:pt x="1436587" y="623"/>
                  <a:pt x="1460665" y="623"/>
                </a:cubicBezTo>
                <a:cubicBezTo>
                  <a:pt x="1575974" y="623"/>
                  <a:pt x="2144610" y="33421"/>
                  <a:pt x="2196935" y="36249"/>
                </a:cubicBezTo>
                <a:cubicBezTo>
                  <a:pt x="2220686" y="40207"/>
                  <a:pt x="2244957" y="41789"/>
                  <a:pt x="2268187" y="48124"/>
                </a:cubicBezTo>
                <a:cubicBezTo>
                  <a:pt x="2288753" y="53733"/>
                  <a:pt x="2306883" y="66705"/>
                  <a:pt x="2327564" y="71875"/>
                </a:cubicBezTo>
                <a:cubicBezTo>
                  <a:pt x="2354719" y="78664"/>
                  <a:pt x="2382982" y="79792"/>
                  <a:pt x="2410691" y="83750"/>
                </a:cubicBezTo>
                <a:cubicBezTo>
                  <a:pt x="2476487" y="105681"/>
                  <a:pt x="2460251" y="101906"/>
                  <a:pt x="2565070" y="119376"/>
                </a:cubicBezTo>
                <a:cubicBezTo>
                  <a:pt x="2620289" y="128579"/>
                  <a:pt x="2731325" y="143127"/>
                  <a:pt x="2731325" y="143127"/>
                </a:cubicBezTo>
                <a:cubicBezTo>
                  <a:pt x="2755076" y="151044"/>
                  <a:pt x="2779332" y="157579"/>
                  <a:pt x="2802577" y="166877"/>
                </a:cubicBezTo>
                <a:cubicBezTo>
                  <a:pt x="2819014" y="173452"/>
                  <a:pt x="2832999" y="185970"/>
                  <a:pt x="2850078" y="190628"/>
                </a:cubicBezTo>
                <a:cubicBezTo>
                  <a:pt x="2877082" y="197993"/>
                  <a:pt x="2905496" y="198545"/>
                  <a:pt x="2933205" y="202503"/>
                </a:cubicBezTo>
                <a:cubicBezTo>
                  <a:pt x="2945080" y="210420"/>
                  <a:pt x="2956065" y="219871"/>
                  <a:pt x="2968831" y="226254"/>
                </a:cubicBezTo>
                <a:cubicBezTo>
                  <a:pt x="2980027" y="231852"/>
                  <a:pt x="2994042" y="231185"/>
                  <a:pt x="3004457" y="238129"/>
                </a:cubicBezTo>
                <a:cubicBezTo>
                  <a:pt x="3029168" y="254603"/>
                  <a:pt x="3073114" y="316595"/>
                  <a:pt x="3087584" y="333132"/>
                </a:cubicBezTo>
                <a:cubicBezTo>
                  <a:pt x="3098643" y="345771"/>
                  <a:pt x="3111335" y="356883"/>
                  <a:pt x="3123210" y="368758"/>
                </a:cubicBezTo>
                <a:cubicBezTo>
                  <a:pt x="3127169" y="380633"/>
                  <a:pt x="3132370" y="392164"/>
                  <a:pt x="3135086" y="404384"/>
                </a:cubicBezTo>
                <a:cubicBezTo>
                  <a:pt x="3140309" y="427889"/>
                  <a:pt x="3142654" y="451946"/>
                  <a:pt x="3146961" y="475636"/>
                </a:cubicBezTo>
                <a:cubicBezTo>
                  <a:pt x="3150572" y="495494"/>
                  <a:pt x="3154457" y="515309"/>
                  <a:pt x="3158836" y="535012"/>
                </a:cubicBezTo>
                <a:cubicBezTo>
                  <a:pt x="3162377" y="550945"/>
                  <a:pt x="3166228" y="566821"/>
                  <a:pt x="3170712" y="582514"/>
                </a:cubicBezTo>
                <a:cubicBezTo>
                  <a:pt x="3174151" y="594550"/>
                  <a:pt x="3179551" y="605995"/>
                  <a:pt x="3182587" y="618139"/>
                </a:cubicBezTo>
                <a:cubicBezTo>
                  <a:pt x="3187482" y="637721"/>
                  <a:pt x="3189151" y="658043"/>
                  <a:pt x="3194462" y="677516"/>
                </a:cubicBezTo>
                <a:cubicBezTo>
                  <a:pt x="3201049" y="701669"/>
                  <a:pt x="3212141" y="724480"/>
                  <a:pt x="3218213" y="748768"/>
                </a:cubicBezTo>
                <a:lnTo>
                  <a:pt x="3241964" y="843771"/>
                </a:lnTo>
                <a:cubicBezTo>
                  <a:pt x="3233476" y="1098383"/>
                  <a:pt x="3252700" y="1104212"/>
                  <a:pt x="3218213" y="1259407"/>
                </a:cubicBezTo>
                <a:cubicBezTo>
                  <a:pt x="3214673" y="1275339"/>
                  <a:pt x="3212069" y="1291626"/>
                  <a:pt x="3206338" y="1306908"/>
                </a:cubicBezTo>
                <a:cubicBezTo>
                  <a:pt x="3200122" y="1323484"/>
                  <a:pt x="3190504" y="1338576"/>
                  <a:pt x="3182587" y="1354410"/>
                </a:cubicBezTo>
                <a:cubicBezTo>
                  <a:pt x="3164639" y="1426202"/>
                  <a:pt x="3175874" y="1386423"/>
                  <a:pt x="3146961" y="1473163"/>
                </a:cubicBezTo>
                <a:cubicBezTo>
                  <a:pt x="3143003" y="1485038"/>
                  <a:pt x="3143937" y="1499938"/>
                  <a:pt x="3135086" y="1508789"/>
                </a:cubicBezTo>
                <a:cubicBezTo>
                  <a:pt x="3089368" y="1554507"/>
                  <a:pt x="3108776" y="1530441"/>
                  <a:pt x="3075709" y="1580041"/>
                </a:cubicBezTo>
                <a:cubicBezTo>
                  <a:pt x="3045861" y="1669588"/>
                  <a:pt x="3086124" y="1559210"/>
                  <a:pt x="3040083" y="1651293"/>
                </a:cubicBezTo>
                <a:cubicBezTo>
                  <a:pt x="3034485" y="1662489"/>
                  <a:pt x="3036028" y="1677144"/>
                  <a:pt x="3028208" y="1686919"/>
                </a:cubicBezTo>
                <a:cubicBezTo>
                  <a:pt x="3019292" y="1698064"/>
                  <a:pt x="3004457" y="1702752"/>
                  <a:pt x="2992582" y="1710669"/>
                </a:cubicBezTo>
                <a:cubicBezTo>
                  <a:pt x="2965837" y="1790898"/>
                  <a:pt x="3002928" y="1703934"/>
                  <a:pt x="2945080" y="1770046"/>
                </a:cubicBezTo>
                <a:cubicBezTo>
                  <a:pt x="2848098" y="1880883"/>
                  <a:pt x="2942112" y="1811609"/>
                  <a:pt x="2861953" y="1865049"/>
                </a:cubicBezTo>
                <a:cubicBezTo>
                  <a:pt x="2854036" y="1876924"/>
                  <a:pt x="2848295" y="1890583"/>
                  <a:pt x="2838203" y="1900675"/>
                </a:cubicBezTo>
                <a:cubicBezTo>
                  <a:pt x="2818917" y="1919961"/>
                  <a:pt x="2776804" y="1935759"/>
                  <a:pt x="2755075" y="1948176"/>
                </a:cubicBezTo>
                <a:cubicBezTo>
                  <a:pt x="2690617" y="1985009"/>
                  <a:pt x="2749141" y="1962030"/>
                  <a:pt x="2683823" y="1983802"/>
                </a:cubicBezTo>
                <a:cubicBezTo>
                  <a:pt x="2640280" y="1979844"/>
                  <a:pt x="2596252" y="1979525"/>
                  <a:pt x="2553195" y="1971927"/>
                </a:cubicBezTo>
                <a:cubicBezTo>
                  <a:pt x="2523489" y="1966685"/>
                  <a:pt x="2463082" y="1942326"/>
                  <a:pt x="2434441" y="1924425"/>
                </a:cubicBezTo>
                <a:cubicBezTo>
                  <a:pt x="2352277" y="1873072"/>
                  <a:pt x="2421306" y="1900254"/>
                  <a:pt x="2351314" y="1876924"/>
                </a:cubicBezTo>
                <a:cubicBezTo>
                  <a:pt x="2343397" y="1861090"/>
                  <a:pt x="2338897" y="1843023"/>
                  <a:pt x="2327564" y="1829423"/>
                </a:cubicBezTo>
                <a:cubicBezTo>
                  <a:pt x="2315574" y="1815035"/>
                  <a:pt x="2257116" y="1788261"/>
                  <a:pt x="2244436" y="1781921"/>
                </a:cubicBezTo>
                <a:cubicBezTo>
                  <a:pt x="2196935" y="1785880"/>
                  <a:pt x="2148672" y="1784449"/>
                  <a:pt x="2101932" y="1793797"/>
                </a:cubicBezTo>
                <a:cubicBezTo>
                  <a:pt x="2087937" y="1796596"/>
                  <a:pt x="2079071" y="1811164"/>
                  <a:pt x="2066306" y="1817547"/>
                </a:cubicBezTo>
                <a:cubicBezTo>
                  <a:pt x="2055110" y="1823145"/>
                  <a:pt x="2042555" y="1825464"/>
                  <a:pt x="2030680" y="1829423"/>
                </a:cubicBezTo>
                <a:cubicBezTo>
                  <a:pt x="1992787" y="1943105"/>
                  <a:pt x="2030558" y="1865197"/>
                  <a:pt x="1971304" y="1936301"/>
                </a:cubicBezTo>
                <a:cubicBezTo>
                  <a:pt x="1935191" y="1979637"/>
                  <a:pt x="1961230" y="1969205"/>
                  <a:pt x="1911927" y="2007552"/>
                </a:cubicBezTo>
                <a:cubicBezTo>
                  <a:pt x="1889395" y="2025077"/>
                  <a:pt x="1860859" y="2034870"/>
                  <a:pt x="1840675" y="2055054"/>
                </a:cubicBezTo>
                <a:cubicBezTo>
                  <a:pt x="1828800" y="2066929"/>
                  <a:pt x="1820070" y="2083169"/>
                  <a:pt x="1805049" y="2090680"/>
                </a:cubicBezTo>
                <a:cubicBezTo>
                  <a:pt x="1779274" y="2103568"/>
                  <a:pt x="1750100" y="2108392"/>
                  <a:pt x="1721922" y="2114430"/>
                </a:cubicBezTo>
                <a:cubicBezTo>
                  <a:pt x="1698963" y="2119350"/>
                  <a:pt x="1561945" y="2135912"/>
                  <a:pt x="1543792" y="2138181"/>
                </a:cubicBezTo>
                <a:cubicBezTo>
                  <a:pt x="1401091" y="2185749"/>
                  <a:pt x="1497541" y="2163248"/>
                  <a:pt x="1246909" y="2150056"/>
                </a:cubicBezTo>
                <a:cubicBezTo>
                  <a:pt x="1196262" y="2133174"/>
                  <a:pt x="1223801" y="2138181"/>
                  <a:pt x="1163782" y="2138181"/>
                </a:cubicBezTo>
                <a:lnTo>
                  <a:pt x="1223158" y="2138181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scene3d>
            <a:camera prst="orthographicFront">
              <a:rot lat="20456707" lon="20332252" rev="322429"/>
            </a:camera>
            <a:lightRig rig="threePt" dir="t"/>
          </a:scene3d>
          <a:sp3d>
            <a:bevelT w="495300" h="1143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1488232" y="4362049"/>
            <a:ext cx="457200" cy="457200"/>
          </a:xfrm>
          <a:prstGeom prst="flowChartConnector">
            <a:avLst/>
          </a:prstGeom>
          <a:solidFill>
            <a:srgbClr val="0070C0"/>
          </a:solidFill>
          <a:ln>
            <a:noFill/>
          </a:ln>
          <a:scene3d>
            <a:camera prst="orthographicFront">
              <a:rot lat="20454000" lon="20334000" rev="324000"/>
            </a:camera>
            <a:lightRig rig="soft" dir="t"/>
          </a:scene3d>
          <a:sp3d prstMaterial="metal">
            <a:bevelT w="19685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/>
          <p:cNvSpPr/>
          <p:nvPr/>
        </p:nvSpPr>
        <p:spPr>
          <a:xfrm>
            <a:off x="3180832" y="4215961"/>
            <a:ext cx="457200" cy="457200"/>
          </a:xfrm>
          <a:prstGeom prst="flowChartConnector">
            <a:avLst/>
          </a:prstGeom>
          <a:solidFill>
            <a:schemeClr val="tx2"/>
          </a:solidFill>
          <a:ln>
            <a:noFill/>
          </a:ln>
          <a:scene3d>
            <a:camera prst="orthographicFront">
              <a:rot lat="20454000" lon="20334000" rev="324000"/>
            </a:camera>
            <a:lightRig rig="soft" dir="t"/>
          </a:scene3d>
          <a:sp3d prstMaterial="metal">
            <a:bevelT w="19685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연결자 14"/>
          <p:cNvSpPr/>
          <p:nvPr/>
        </p:nvSpPr>
        <p:spPr>
          <a:xfrm>
            <a:off x="2626663" y="3916945"/>
            <a:ext cx="457200" cy="457200"/>
          </a:xfrm>
          <a:prstGeom prst="flowChartConnector">
            <a:avLst/>
          </a:prstGeom>
          <a:solidFill>
            <a:schemeClr val="accent1"/>
          </a:solidFill>
          <a:ln>
            <a:noFill/>
          </a:ln>
          <a:scene3d>
            <a:camera prst="orthographicFront">
              <a:rot lat="20454000" lon="20334000" rev="324000"/>
            </a:camera>
            <a:lightRig rig="soft" dir="t"/>
          </a:scene3d>
          <a:sp3d prstMaterial="metal">
            <a:bevelT w="19685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연결자 15"/>
          <p:cNvSpPr/>
          <p:nvPr/>
        </p:nvSpPr>
        <p:spPr>
          <a:xfrm>
            <a:off x="1907750" y="3895481"/>
            <a:ext cx="457200" cy="457200"/>
          </a:xfrm>
          <a:prstGeom prst="flowChartConnector">
            <a:avLst/>
          </a:prstGeom>
          <a:solidFill>
            <a:schemeClr val="accent5"/>
          </a:solidFill>
          <a:ln>
            <a:noFill/>
          </a:ln>
          <a:scene3d>
            <a:camera prst="orthographicFront">
              <a:rot lat="20454000" lon="20334000" rev="324000"/>
            </a:camera>
            <a:lightRig rig="soft" dir="t"/>
          </a:scene3d>
          <a:sp3d prstMaterial="metal">
            <a:bevelT w="19685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연결자 16"/>
          <p:cNvSpPr/>
          <p:nvPr/>
        </p:nvSpPr>
        <p:spPr>
          <a:xfrm>
            <a:off x="2242514" y="4638959"/>
            <a:ext cx="457200" cy="457200"/>
          </a:xfrm>
          <a:prstGeom prst="flowChartConnector">
            <a:avLst/>
          </a:prstGeom>
          <a:solidFill>
            <a:srgbClr val="00B0F0"/>
          </a:solidFill>
          <a:ln>
            <a:noFill/>
          </a:ln>
          <a:scene3d>
            <a:camera prst="orthographicFront">
              <a:rot lat="20454000" lon="20334000" rev="324000"/>
            </a:camera>
            <a:lightRig rig="soft" dir="t"/>
          </a:scene3d>
          <a:sp3d prstMaterial="metal">
            <a:bevelT w="19685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114" y="1052736"/>
            <a:ext cx="298226" cy="294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863" y="1772816"/>
            <a:ext cx="257762" cy="25942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492" y="2227813"/>
            <a:ext cx="273080" cy="220186"/>
          </a:xfrm>
          <a:prstGeom prst="rect">
            <a:avLst/>
          </a:prstGeom>
        </p:spPr>
      </p:pic>
      <p:sp>
        <p:nvSpPr>
          <p:cNvPr id="24" name="도형 23"/>
          <p:cNvSpPr/>
          <p:nvPr/>
        </p:nvSpPr>
        <p:spPr>
          <a:xfrm>
            <a:off x="6084168" y="2367342"/>
            <a:ext cx="2835920" cy="2844800"/>
          </a:xfrm>
          <a:prstGeom prst="funnel">
            <a:avLst/>
          </a:prstGeom>
          <a:solidFill>
            <a:schemeClr val="tx1">
              <a:alpha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41300"/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순서도: 연결자 24"/>
          <p:cNvSpPr/>
          <p:nvPr/>
        </p:nvSpPr>
        <p:spPr>
          <a:xfrm>
            <a:off x="6707088" y="2527176"/>
            <a:ext cx="457200" cy="457200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scene3d>
            <a:camera prst="orthographicFront">
              <a:rot lat="19199996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순서도: 연결자 27"/>
          <p:cNvSpPr/>
          <p:nvPr/>
        </p:nvSpPr>
        <p:spPr>
          <a:xfrm>
            <a:off x="7164288" y="2984376"/>
            <a:ext cx="457200" cy="457200"/>
          </a:xfrm>
          <a:prstGeom prst="flowChartConnector">
            <a:avLst/>
          </a:prstGeom>
          <a:solidFill>
            <a:schemeClr val="tx2">
              <a:lumMod val="75000"/>
            </a:schemeClr>
          </a:solidFill>
          <a:ln>
            <a:noFill/>
          </a:ln>
          <a:scene3d>
            <a:camera prst="orthographicFront">
              <a:rot lat="19199996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연결자 28"/>
          <p:cNvSpPr/>
          <p:nvPr/>
        </p:nvSpPr>
        <p:spPr>
          <a:xfrm>
            <a:off x="7956376" y="2708920"/>
            <a:ext cx="457200" cy="4572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orthographicFront">
              <a:rot lat="19199996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677153"/>
            <a:ext cx="269874" cy="271022"/>
          </a:xfrm>
          <a:prstGeom prst="rect">
            <a:avLst/>
          </a:prstGeom>
        </p:spPr>
      </p:pic>
      <p:sp>
        <p:nvSpPr>
          <p:cNvPr id="27" name="자유형 26"/>
          <p:cNvSpPr/>
          <p:nvPr/>
        </p:nvSpPr>
        <p:spPr>
          <a:xfrm>
            <a:off x="6935688" y="-100210"/>
            <a:ext cx="895350" cy="2409825"/>
          </a:xfrm>
          <a:custGeom>
            <a:avLst/>
            <a:gdLst>
              <a:gd name="connsiteX0" fmla="*/ 266700 w 895350"/>
              <a:gd name="connsiteY0" fmla="*/ 0 h 2409825"/>
              <a:gd name="connsiteX1" fmla="*/ 0 w 895350"/>
              <a:gd name="connsiteY1" fmla="*/ 285750 h 2409825"/>
              <a:gd name="connsiteX2" fmla="*/ 0 w 895350"/>
              <a:gd name="connsiteY2" fmla="*/ 771525 h 2409825"/>
              <a:gd name="connsiteX3" fmla="*/ 285750 w 895350"/>
              <a:gd name="connsiteY3" fmla="*/ 1019175 h 2409825"/>
              <a:gd name="connsiteX4" fmla="*/ 285750 w 895350"/>
              <a:gd name="connsiteY4" fmla="*/ 2266950 h 2409825"/>
              <a:gd name="connsiteX5" fmla="*/ 323850 w 895350"/>
              <a:gd name="connsiteY5" fmla="*/ 2343150 h 2409825"/>
              <a:gd name="connsiteX6" fmla="*/ 361950 w 895350"/>
              <a:gd name="connsiteY6" fmla="*/ 2362200 h 2409825"/>
              <a:gd name="connsiteX7" fmla="*/ 381000 w 895350"/>
              <a:gd name="connsiteY7" fmla="*/ 2390775 h 2409825"/>
              <a:gd name="connsiteX8" fmla="*/ 409575 w 895350"/>
              <a:gd name="connsiteY8" fmla="*/ 2409825 h 2409825"/>
              <a:gd name="connsiteX9" fmla="*/ 552450 w 895350"/>
              <a:gd name="connsiteY9" fmla="*/ 2381250 h 2409825"/>
              <a:gd name="connsiteX10" fmla="*/ 581025 w 895350"/>
              <a:gd name="connsiteY10" fmla="*/ 2371725 h 2409825"/>
              <a:gd name="connsiteX11" fmla="*/ 609600 w 895350"/>
              <a:gd name="connsiteY11" fmla="*/ 2352675 h 2409825"/>
              <a:gd name="connsiteX12" fmla="*/ 657225 w 895350"/>
              <a:gd name="connsiteY12" fmla="*/ 2295525 h 2409825"/>
              <a:gd name="connsiteX13" fmla="*/ 685800 w 895350"/>
              <a:gd name="connsiteY13" fmla="*/ 2228850 h 2409825"/>
              <a:gd name="connsiteX14" fmla="*/ 676275 w 895350"/>
              <a:gd name="connsiteY14" fmla="*/ 2200275 h 2409825"/>
              <a:gd name="connsiteX15" fmla="*/ 666750 w 895350"/>
              <a:gd name="connsiteY15" fmla="*/ 1047750 h 2409825"/>
              <a:gd name="connsiteX16" fmla="*/ 895350 w 895350"/>
              <a:gd name="connsiteY16" fmla="*/ 790575 h 2409825"/>
              <a:gd name="connsiteX17" fmla="*/ 895350 w 895350"/>
              <a:gd name="connsiteY17" fmla="*/ 200025 h 2409825"/>
              <a:gd name="connsiteX18" fmla="*/ 657225 w 895350"/>
              <a:gd name="connsiteY18" fmla="*/ 9525 h 2409825"/>
              <a:gd name="connsiteX19" fmla="*/ 657225 w 895350"/>
              <a:gd name="connsiteY19" fmla="*/ 257175 h 2409825"/>
              <a:gd name="connsiteX20" fmla="*/ 533400 w 895350"/>
              <a:gd name="connsiteY20" fmla="*/ 371475 h 2409825"/>
              <a:gd name="connsiteX21" fmla="*/ 390525 w 895350"/>
              <a:gd name="connsiteY21" fmla="*/ 257175 h 2409825"/>
              <a:gd name="connsiteX22" fmla="*/ 381000 w 895350"/>
              <a:gd name="connsiteY22" fmla="*/ 0 h 2409825"/>
              <a:gd name="connsiteX23" fmla="*/ 266700 w 895350"/>
              <a:gd name="connsiteY23" fmla="*/ 0 h 240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95350" h="2409825">
                <a:moveTo>
                  <a:pt x="266700" y="0"/>
                </a:moveTo>
                <a:lnTo>
                  <a:pt x="0" y="285750"/>
                </a:lnTo>
                <a:lnTo>
                  <a:pt x="0" y="771525"/>
                </a:lnTo>
                <a:lnTo>
                  <a:pt x="285750" y="1019175"/>
                </a:lnTo>
                <a:lnTo>
                  <a:pt x="285750" y="2266950"/>
                </a:lnTo>
                <a:cubicBezTo>
                  <a:pt x="298450" y="2292350"/>
                  <a:pt x="306110" y="2320975"/>
                  <a:pt x="323850" y="2343150"/>
                </a:cubicBezTo>
                <a:cubicBezTo>
                  <a:pt x="332720" y="2354238"/>
                  <a:pt x="351042" y="2353110"/>
                  <a:pt x="361950" y="2362200"/>
                </a:cubicBezTo>
                <a:cubicBezTo>
                  <a:pt x="370744" y="2369529"/>
                  <a:pt x="372905" y="2382680"/>
                  <a:pt x="381000" y="2390775"/>
                </a:cubicBezTo>
                <a:cubicBezTo>
                  <a:pt x="389095" y="2398870"/>
                  <a:pt x="400050" y="2403475"/>
                  <a:pt x="409575" y="2409825"/>
                </a:cubicBezTo>
                <a:cubicBezTo>
                  <a:pt x="465411" y="2401848"/>
                  <a:pt x="497336" y="2399621"/>
                  <a:pt x="552450" y="2381250"/>
                </a:cubicBezTo>
                <a:cubicBezTo>
                  <a:pt x="561975" y="2378075"/>
                  <a:pt x="572045" y="2376215"/>
                  <a:pt x="581025" y="2371725"/>
                </a:cubicBezTo>
                <a:cubicBezTo>
                  <a:pt x="591264" y="2366605"/>
                  <a:pt x="600806" y="2360004"/>
                  <a:pt x="609600" y="2352675"/>
                </a:cubicBezTo>
                <a:cubicBezTo>
                  <a:pt x="631091" y="2334766"/>
                  <a:pt x="643602" y="2319365"/>
                  <a:pt x="657225" y="2295525"/>
                </a:cubicBezTo>
                <a:cubicBezTo>
                  <a:pt x="676057" y="2262569"/>
                  <a:pt x="675114" y="2260908"/>
                  <a:pt x="685800" y="2228850"/>
                </a:cubicBezTo>
                <a:lnTo>
                  <a:pt x="676275" y="2200275"/>
                </a:lnTo>
                <a:lnTo>
                  <a:pt x="666750" y="1047750"/>
                </a:lnTo>
                <a:lnTo>
                  <a:pt x="895350" y="790575"/>
                </a:lnTo>
                <a:lnTo>
                  <a:pt x="895350" y="200025"/>
                </a:lnTo>
                <a:lnTo>
                  <a:pt x="657225" y="9525"/>
                </a:lnTo>
                <a:lnTo>
                  <a:pt x="657225" y="257175"/>
                </a:lnTo>
                <a:lnTo>
                  <a:pt x="533400" y="371475"/>
                </a:lnTo>
                <a:lnTo>
                  <a:pt x="390525" y="257175"/>
                </a:lnTo>
                <a:lnTo>
                  <a:pt x="381000" y="0"/>
                </a:lnTo>
                <a:lnTo>
                  <a:pt x="266700" y="0"/>
                </a:lnTo>
                <a:close/>
              </a:path>
            </a:pathLst>
          </a:custGeom>
          <a:solidFill>
            <a:srgbClr val="0070C0"/>
          </a:solidFill>
          <a:ln w="34925">
            <a:noFill/>
          </a:ln>
          <a:effectLst/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h="2413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세로로 말린 두루마리 모양 29"/>
          <p:cNvSpPr/>
          <p:nvPr/>
        </p:nvSpPr>
        <p:spPr>
          <a:xfrm>
            <a:off x="5593575" y="466465"/>
            <a:ext cx="729035" cy="733472"/>
          </a:xfrm>
          <a:prstGeom prst="verticalScroll">
            <a:avLst>
              <a:gd name="adj" fmla="val 19592"/>
            </a:avLst>
          </a:prstGeom>
          <a:gradFill>
            <a:gsLst>
              <a:gs pos="0">
                <a:srgbClr val="C3DAFD"/>
              </a:gs>
              <a:gs pos="100000">
                <a:srgbClr val="9FC4FB"/>
              </a:gs>
            </a:gsLst>
            <a:lin ang="5400000" scaled="1"/>
          </a:gradFill>
          <a:ln w="3175">
            <a:solidFill>
              <a:srgbClr val="5A9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 30"/>
          <p:cNvSpPr/>
          <p:nvPr/>
        </p:nvSpPr>
        <p:spPr>
          <a:xfrm>
            <a:off x="6079723" y="724822"/>
            <a:ext cx="161925" cy="387821"/>
          </a:xfrm>
          <a:custGeom>
            <a:avLst/>
            <a:gdLst>
              <a:gd name="connsiteX0" fmla="*/ 95250 w 161925"/>
              <a:gd name="connsiteY0" fmla="*/ 562243 h 562243"/>
              <a:gd name="connsiteX1" fmla="*/ 0 w 161925"/>
              <a:gd name="connsiteY1" fmla="*/ 105043 h 562243"/>
              <a:gd name="connsiteX2" fmla="*/ 76200 w 161925"/>
              <a:gd name="connsiteY2" fmla="*/ 268 h 562243"/>
              <a:gd name="connsiteX3" fmla="*/ 114300 w 161925"/>
              <a:gd name="connsiteY3" fmla="*/ 9793 h 562243"/>
              <a:gd name="connsiteX4" fmla="*/ 142875 w 161925"/>
              <a:gd name="connsiteY4" fmla="*/ 47893 h 562243"/>
              <a:gd name="connsiteX5" fmla="*/ 161925 w 161925"/>
              <a:gd name="connsiteY5" fmla="*/ 85993 h 562243"/>
              <a:gd name="connsiteX6" fmla="*/ 95250 w 161925"/>
              <a:gd name="connsiteY6" fmla="*/ 562243 h 562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1925" h="562243">
                <a:moveTo>
                  <a:pt x="95250" y="562243"/>
                </a:moveTo>
                <a:lnTo>
                  <a:pt x="0" y="105043"/>
                </a:lnTo>
                <a:cubicBezTo>
                  <a:pt x="2843" y="99925"/>
                  <a:pt x="38056" y="5717"/>
                  <a:pt x="76200" y="268"/>
                </a:cubicBezTo>
                <a:cubicBezTo>
                  <a:pt x="89159" y="-1583"/>
                  <a:pt x="101600" y="6618"/>
                  <a:pt x="114300" y="9793"/>
                </a:cubicBezTo>
                <a:cubicBezTo>
                  <a:pt x="123825" y="22493"/>
                  <a:pt x="134999" y="34110"/>
                  <a:pt x="142875" y="47893"/>
                </a:cubicBezTo>
                <a:cubicBezTo>
                  <a:pt x="172061" y="98969"/>
                  <a:pt x="137143" y="61211"/>
                  <a:pt x="161925" y="85993"/>
                </a:cubicBezTo>
                <a:lnTo>
                  <a:pt x="95250" y="562243"/>
                </a:lnTo>
                <a:close/>
              </a:path>
            </a:pathLst>
          </a:custGeom>
          <a:solidFill>
            <a:srgbClr val="82B3FA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4" name="순서도: 연결자 1023"/>
          <p:cNvSpPr/>
          <p:nvPr/>
        </p:nvSpPr>
        <p:spPr>
          <a:xfrm>
            <a:off x="6080904" y="1116167"/>
            <a:ext cx="159117" cy="158474"/>
          </a:xfrm>
          <a:prstGeom prst="flowChartConnector">
            <a:avLst/>
          </a:prstGeom>
          <a:solidFill>
            <a:srgbClr val="82B3FA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9" name="그림 10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459644"/>
            <a:ext cx="221715" cy="249429"/>
          </a:xfrm>
          <a:prstGeom prst="rect">
            <a:avLst/>
          </a:prstGeom>
        </p:spPr>
      </p:pic>
      <p:sp>
        <p:nvSpPr>
          <p:cNvPr id="1033" name="타원 1032"/>
          <p:cNvSpPr/>
          <p:nvPr/>
        </p:nvSpPr>
        <p:spPr>
          <a:xfrm>
            <a:off x="3979746" y="1098339"/>
            <a:ext cx="654912" cy="804189"/>
          </a:xfrm>
          <a:custGeom>
            <a:avLst/>
            <a:gdLst/>
            <a:ahLst/>
            <a:cxnLst/>
            <a:rect l="l" t="t" r="r" b="b"/>
            <a:pathLst>
              <a:path w="654912" h="804189">
                <a:moveTo>
                  <a:pt x="155766" y="248800"/>
                </a:moveTo>
                <a:lnTo>
                  <a:pt x="155766" y="356800"/>
                </a:lnTo>
                <a:lnTo>
                  <a:pt x="533965" y="356800"/>
                </a:lnTo>
                <a:lnTo>
                  <a:pt x="533965" y="248800"/>
                </a:lnTo>
                <a:close/>
                <a:moveTo>
                  <a:pt x="327322" y="0"/>
                </a:moveTo>
                <a:cubicBezTo>
                  <a:pt x="505582" y="0"/>
                  <a:pt x="650560" y="112354"/>
                  <a:pt x="653888" y="252159"/>
                </a:cubicBezTo>
                <a:lnTo>
                  <a:pt x="654912" y="252159"/>
                </a:lnTo>
                <a:lnTo>
                  <a:pt x="654912" y="804189"/>
                </a:lnTo>
                <a:lnTo>
                  <a:pt x="0" y="804189"/>
                </a:lnTo>
                <a:lnTo>
                  <a:pt x="0" y="258079"/>
                </a:lnTo>
                <a:lnTo>
                  <a:pt x="0" y="252159"/>
                </a:lnTo>
                <a:lnTo>
                  <a:pt x="758" y="252159"/>
                </a:lnTo>
                <a:cubicBezTo>
                  <a:pt x="4085" y="112354"/>
                  <a:pt x="149062" y="0"/>
                  <a:pt x="327322" y="0"/>
                </a:cubicBezTo>
                <a:close/>
              </a:path>
            </a:pathLst>
          </a:custGeom>
          <a:solidFill>
            <a:srgbClr val="82B3FA"/>
          </a:solidFill>
          <a:ln>
            <a:noFill/>
          </a:ln>
          <a:scene3d>
            <a:camera prst="orthographicFront">
              <a:rot lat="1195240" lon="2119149" rev="109016"/>
            </a:camera>
            <a:lightRig rig="threePt" dir="t"/>
          </a:scene3d>
          <a:sp3d>
            <a:bevelT w="0" h="8572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6" name="직사각형 1035"/>
          <p:cNvSpPr/>
          <p:nvPr/>
        </p:nvSpPr>
        <p:spPr>
          <a:xfrm>
            <a:off x="4778974" y="1389827"/>
            <a:ext cx="297082" cy="527005"/>
          </a:xfrm>
          <a:custGeom>
            <a:avLst/>
            <a:gdLst/>
            <a:ahLst/>
            <a:cxnLst/>
            <a:rect l="l" t="t" r="r" b="b"/>
            <a:pathLst>
              <a:path w="297082" h="527005">
                <a:moveTo>
                  <a:pt x="0" y="0"/>
                </a:moveTo>
                <a:lnTo>
                  <a:pt x="106288" y="0"/>
                </a:lnTo>
                <a:lnTo>
                  <a:pt x="297082" y="0"/>
                </a:lnTo>
                <a:lnTo>
                  <a:pt x="297082" y="108000"/>
                </a:lnTo>
                <a:lnTo>
                  <a:pt x="106288" y="108000"/>
                </a:lnTo>
                <a:lnTo>
                  <a:pt x="106288" y="527005"/>
                </a:lnTo>
                <a:lnTo>
                  <a:pt x="0" y="527005"/>
                </a:lnTo>
                <a:lnTo>
                  <a:pt x="0" y="10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scene3d>
            <a:camera prst="orthographicFront">
              <a:rot lat="1860156" lon="19456479" rev="343501"/>
            </a:camera>
            <a:lightRig rig="threePt" dir="t"/>
          </a:scene3d>
          <a:sp3d>
            <a:bevelT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7" name="그림 103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333" y="3770339"/>
            <a:ext cx="293263" cy="313145"/>
          </a:xfrm>
          <a:prstGeom prst="rect">
            <a:avLst/>
          </a:prstGeom>
        </p:spPr>
      </p:pic>
      <p:sp>
        <p:nvSpPr>
          <p:cNvPr id="1038" name="직사각형 1037"/>
          <p:cNvSpPr/>
          <p:nvPr/>
        </p:nvSpPr>
        <p:spPr>
          <a:xfrm>
            <a:off x="2459352" y="2729508"/>
            <a:ext cx="730800" cy="730136"/>
          </a:xfrm>
          <a:prstGeom prst="rect">
            <a:avLst/>
          </a:prstGeom>
          <a:solidFill>
            <a:srgbClr val="3B7BFB"/>
          </a:solidFill>
          <a:ln>
            <a:noFill/>
          </a:ln>
          <a:scene3d>
            <a:camera prst="orthographicFront">
              <a:rot lat="18461896" lon="1502398" rev="20382835"/>
            </a:camera>
            <a:lightRig rig="threePt" dir="t"/>
          </a:scene3d>
          <a:sp3d>
            <a:bevelT w="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순서도: 연결자 48"/>
          <p:cNvSpPr/>
          <p:nvPr/>
        </p:nvSpPr>
        <p:spPr>
          <a:xfrm>
            <a:off x="2591808" y="2816960"/>
            <a:ext cx="252000" cy="252000"/>
          </a:xfrm>
          <a:prstGeom prst="flowChartConnector">
            <a:avLst/>
          </a:prstGeom>
          <a:ln>
            <a:noFill/>
          </a:ln>
          <a:scene3d>
            <a:camera prst="orthographicFront">
              <a:rot lat="19499998" lon="0" rev="600000"/>
            </a:camera>
            <a:lightRig rig="threePt" dir="t"/>
          </a:scene3d>
          <a:sp3d>
            <a:bevelT w="25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순서도: 연결자 49"/>
          <p:cNvSpPr/>
          <p:nvPr/>
        </p:nvSpPr>
        <p:spPr>
          <a:xfrm>
            <a:off x="2915816" y="2816960"/>
            <a:ext cx="252000" cy="252000"/>
          </a:xfrm>
          <a:prstGeom prst="flowChartConnector">
            <a:avLst/>
          </a:prstGeom>
          <a:ln>
            <a:noFill/>
          </a:ln>
          <a:scene3d>
            <a:camera prst="orthographicFront">
              <a:rot lat="19499998" lon="0" rev="600000"/>
            </a:camera>
            <a:lightRig rig="threePt" dir="t"/>
          </a:scene3d>
          <a:sp3d>
            <a:bevelT w="25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순서도: 연결자 47"/>
          <p:cNvSpPr/>
          <p:nvPr/>
        </p:nvSpPr>
        <p:spPr>
          <a:xfrm>
            <a:off x="2824752" y="2960976"/>
            <a:ext cx="252000" cy="252000"/>
          </a:xfrm>
          <a:prstGeom prst="flowChartConnector">
            <a:avLst/>
          </a:prstGeom>
          <a:ln>
            <a:noFill/>
          </a:ln>
          <a:scene3d>
            <a:camera prst="orthographicFront">
              <a:rot lat="19499998" lon="0" rev="600000"/>
            </a:camera>
            <a:lightRig rig="threePt" dir="t"/>
          </a:scene3d>
          <a:sp3d>
            <a:bevelT w="25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9" name="순서도: 연결자 1038"/>
          <p:cNvSpPr/>
          <p:nvPr/>
        </p:nvSpPr>
        <p:spPr>
          <a:xfrm>
            <a:off x="2483768" y="2960976"/>
            <a:ext cx="252000" cy="252000"/>
          </a:xfrm>
          <a:prstGeom prst="flowChartConnector">
            <a:avLst/>
          </a:prstGeom>
          <a:ln>
            <a:noFill/>
          </a:ln>
          <a:scene3d>
            <a:camera prst="orthographicFront">
              <a:rot lat="19499998" lon="0" rev="600000"/>
            </a:camera>
            <a:lightRig rig="threePt" dir="t"/>
          </a:scene3d>
          <a:sp3d>
            <a:bevelT w="25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41" name="그림 104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358" y="4087112"/>
            <a:ext cx="331434" cy="288943"/>
          </a:xfrm>
          <a:prstGeom prst="rect">
            <a:avLst/>
          </a:prstGeom>
        </p:spPr>
      </p:pic>
      <p:sp>
        <p:nvSpPr>
          <p:cNvPr id="1042" name="모서리가 둥근 직사각형 1041"/>
          <p:cNvSpPr/>
          <p:nvPr/>
        </p:nvSpPr>
        <p:spPr>
          <a:xfrm>
            <a:off x="323528" y="2855939"/>
            <a:ext cx="914400" cy="914400"/>
          </a:xfrm>
          <a:prstGeom prst="roundRect">
            <a:avLst/>
          </a:prstGeom>
          <a:solidFill>
            <a:srgbClr val="5AAAEC"/>
          </a:solidFill>
          <a:ln>
            <a:noFill/>
          </a:ln>
          <a:scene3d>
            <a:camera prst="orthographicFront">
              <a:rot lat="19303051" lon="18087142" rev="3999604"/>
            </a:camera>
            <a:lightRig rig="threePt" dir="t"/>
          </a:scene3d>
          <a:sp3d>
            <a:bevelT h="311150"/>
            <a:bevelB h="469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43" name="그림 104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960" y="4453433"/>
            <a:ext cx="396027" cy="3710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374" y="3019856"/>
            <a:ext cx="371841" cy="293283"/>
          </a:xfrm>
          <a:prstGeom prst="rect">
            <a:avLst/>
          </a:prstGeom>
        </p:spPr>
      </p:pic>
      <p:sp>
        <p:nvSpPr>
          <p:cNvPr id="32" name="눈물 방울 31"/>
          <p:cNvSpPr/>
          <p:nvPr/>
        </p:nvSpPr>
        <p:spPr>
          <a:xfrm rot="13500000" flipH="1">
            <a:off x="3070457" y="237925"/>
            <a:ext cx="914400" cy="914400"/>
          </a:xfrm>
          <a:prstGeom prst="teardrop">
            <a:avLst>
              <a:gd name="adj" fmla="val 125000"/>
            </a:avLst>
          </a:prstGeom>
          <a:solidFill>
            <a:srgbClr val="7FB4E5"/>
          </a:solidFill>
          <a:ln>
            <a:noFill/>
          </a:ln>
          <a:scene3d>
            <a:camera prst="orthographicFront"/>
            <a:lightRig rig="threePt" dir="t"/>
          </a:scene3d>
          <a:sp3d>
            <a:bevelT w="457200" h="247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723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</Words>
  <Application>Microsoft Office PowerPoint</Application>
  <PresentationFormat>화면 슬라이드 쇼(4:3)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</dc:creator>
  <cp:lastModifiedBy>Dev</cp:lastModifiedBy>
  <cp:revision>16</cp:revision>
  <dcterms:created xsi:type="dcterms:W3CDTF">2020-07-23T18:09:36Z</dcterms:created>
  <dcterms:modified xsi:type="dcterms:W3CDTF">2020-07-28T11:51:32Z</dcterms:modified>
</cp:coreProperties>
</file>