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68C"/>
    <a:srgbClr val="2556AD"/>
    <a:srgbClr val="5283D2"/>
    <a:srgbClr val="2969D1"/>
    <a:srgbClr val="2258B0"/>
    <a:srgbClr val="1D4D98"/>
    <a:srgbClr val="3A6BCE"/>
    <a:srgbClr val="4178CD"/>
    <a:srgbClr val="295FC1"/>
    <a:srgbClr val="3A7CD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378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E29C-A586-43BC-80C8-FC8BBF7F919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6798-4AE1-446C-8954-A0B8A75BCF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E468C"/>
              </a:gs>
              <a:gs pos="59000">
                <a:srgbClr val="1E468C"/>
              </a:gs>
              <a:gs pos="100000">
                <a:srgbClr val="2556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/>
          <p:cNvSpPr/>
          <p:nvPr/>
        </p:nvSpPr>
        <p:spPr>
          <a:xfrm rot="196129">
            <a:off x="-3427" y="-862889"/>
            <a:ext cx="3179210" cy="8508790"/>
          </a:xfrm>
          <a:prstGeom prst="trapezoid">
            <a:avLst>
              <a:gd name="adj" fmla="val 14467"/>
            </a:avLst>
          </a:prstGeom>
          <a:gradFill flip="none" rotWithShape="1">
            <a:gsLst>
              <a:gs pos="0">
                <a:srgbClr val="5283D2"/>
              </a:gs>
              <a:gs pos="44000">
                <a:srgbClr val="5283D2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/>
          <p:cNvSpPr/>
          <p:nvPr/>
        </p:nvSpPr>
        <p:spPr>
          <a:xfrm rot="21046322">
            <a:off x="4128453" y="-951594"/>
            <a:ext cx="2094489" cy="7408366"/>
          </a:xfrm>
          <a:prstGeom prst="trapezoid">
            <a:avLst>
              <a:gd name="adj" fmla="val 19047"/>
            </a:avLst>
          </a:prstGeom>
          <a:gradFill flip="none" rotWithShape="1">
            <a:gsLst>
              <a:gs pos="0">
                <a:srgbClr val="5283D2"/>
              </a:gs>
              <a:gs pos="44000">
                <a:srgbClr val="5283D2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/>
          <p:cNvSpPr/>
          <p:nvPr/>
        </p:nvSpPr>
        <p:spPr>
          <a:xfrm rot="20187390">
            <a:off x="6263339" y="-947109"/>
            <a:ext cx="2020178" cy="6703039"/>
          </a:xfrm>
          <a:prstGeom prst="trapezoid">
            <a:avLst>
              <a:gd name="adj" fmla="val 17832"/>
            </a:avLst>
          </a:prstGeom>
          <a:gradFill flip="none" rotWithShape="1">
            <a:gsLst>
              <a:gs pos="0">
                <a:srgbClr val="5283D2"/>
              </a:gs>
              <a:gs pos="44000">
                <a:srgbClr val="5283D2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Dev</dc:creator>
  <cp:lastModifiedBy>Dev</cp:lastModifiedBy>
  <cp:revision>3</cp:revision>
  <dcterms:created xsi:type="dcterms:W3CDTF">2020-09-06T04:28:45Z</dcterms:created>
  <dcterms:modified xsi:type="dcterms:W3CDTF">2020-09-06T04:42:42Z</dcterms:modified>
</cp:coreProperties>
</file>