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8A8"/>
    <a:srgbClr val="805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6204C-A7D3-43E2-B609-A30844FA0DC2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19799-5E49-4CE0-B763-DFE51884C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15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8EF2-8F77-4676-829A-623B1FE96D2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F828-3055-45C6-B032-F67780B03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42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8EF2-8F77-4676-829A-623B1FE96D2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F828-3055-45C6-B032-F67780B03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8EF2-8F77-4676-829A-623B1FE96D2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F828-3055-45C6-B032-F67780B03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08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8EF2-8F77-4676-829A-623B1FE96D2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F828-3055-45C6-B032-F67780B03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29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8EF2-8F77-4676-829A-623B1FE96D2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F828-3055-45C6-B032-F67780B03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9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8EF2-8F77-4676-829A-623B1FE96D2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F828-3055-45C6-B032-F67780B03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30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8EF2-8F77-4676-829A-623B1FE96D2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F828-3055-45C6-B032-F67780B03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66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8EF2-8F77-4676-829A-623B1FE96D2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F828-3055-45C6-B032-F67780B03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41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8EF2-8F77-4676-829A-623B1FE96D2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F828-3055-45C6-B032-F67780B03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8EF2-8F77-4676-829A-623B1FE96D2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F828-3055-45C6-B032-F67780B03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4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8EF2-8F77-4676-829A-623B1FE96D2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F828-3055-45C6-B032-F67780B03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03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18EF2-8F77-4676-829A-623B1FE96D2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F828-3055-45C6-B032-F67780B03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41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3131840" y="2114493"/>
            <a:ext cx="870528" cy="914400"/>
          </a:xfrm>
          <a:custGeom>
            <a:avLst/>
            <a:gdLst/>
            <a:ahLst/>
            <a:cxnLst/>
            <a:rect l="l" t="t" r="r" b="b"/>
            <a:pathLst>
              <a:path w="870528" h="914400">
                <a:moveTo>
                  <a:pt x="413328" y="0"/>
                </a:moveTo>
                <a:cubicBezTo>
                  <a:pt x="665833" y="0"/>
                  <a:pt x="870528" y="204695"/>
                  <a:pt x="870528" y="457200"/>
                </a:cubicBezTo>
                <a:cubicBezTo>
                  <a:pt x="870528" y="709705"/>
                  <a:pt x="665833" y="914400"/>
                  <a:pt x="413328" y="914400"/>
                </a:cubicBezTo>
                <a:cubicBezTo>
                  <a:pt x="229848" y="914400"/>
                  <a:pt x="71611" y="806320"/>
                  <a:pt x="0" y="649796"/>
                </a:cubicBezTo>
                <a:lnTo>
                  <a:pt x="413327" y="649796"/>
                </a:lnTo>
                <a:lnTo>
                  <a:pt x="413327" y="264604"/>
                </a:lnTo>
                <a:lnTo>
                  <a:pt x="0" y="264604"/>
                </a:lnTo>
                <a:cubicBezTo>
                  <a:pt x="71611" y="108081"/>
                  <a:pt x="229848" y="0"/>
                  <a:pt x="413328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270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2987824" y="2442284"/>
            <a:ext cx="432048" cy="25881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접힌 도형 9"/>
          <p:cNvSpPr/>
          <p:nvPr/>
        </p:nvSpPr>
        <p:spPr>
          <a:xfrm flipV="1">
            <a:off x="1115616" y="2442284"/>
            <a:ext cx="648072" cy="792088"/>
          </a:xfrm>
          <a:prstGeom prst="foldedCorner">
            <a:avLst>
              <a:gd name="adj" fmla="val 36313"/>
            </a:avLst>
          </a:prstGeom>
          <a:gradFill flip="none" rotWithShape="1">
            <a:gsLst>
              <a:gs pos="0">
                <a:srgbClr val="D8C8A8">
                  <a:tint val="66000"/>
                  <a:satMod val="160000"/>
                </a:srgbClr>
              </a:gs>
              <a:gs pos="50000">
                <a:srgbClr val="D8C8A8">
                  <a:tint val="44500"/>
                  <a:satMod val="160000"/>
                </a:srgbClr>
              </a:gs>
              <a:gs pos="100000">
                <a:srgbClr val="D8C8A8">
                  <a:tint val="23500"/>
                  <a:satMod val="160000"/>
                </a:srgbClr>
              </a:gs>
            </a:gsLst>
            <a:lin ang="54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5"/>
          <p:cNvSpPr/>
          <p:nvPr/>
        </p:nvSpPr>
        <p:spPr>
          <a:xfrm>
            <a:off x="2920984" y="3861048"/>
            <a:ext cx="870528" cy="914400"/>
          </a:xfrm>
          <a:custGeom>
            <a:avLst/>
            <a:gdLst/>
            <a:ahLst/>
            <a:cxnLst/>
            <a:rect l="l" t="t" r="r" b="b"/>
            <a:pathLst>
              <a:path w="870528" h="914400">
                <a:moveTo>
                  <a:pt x="413328" y="0"/>
                </a:moveTo>
                <a:cubicBezTo>
                  <a:pt x="665833" y="0"/>
                  <a:pt x="870528" y="204695"/>
                  <a:pt x="870528" y="457200"/>
                </a:cubicBezTo>
                <a:cubicBezTo>
                  <a:pt x="870528" y="709705"/>
                  <a:pt x="665833" y="914400"/>
                  <a:pt x="413328" y="914400"/>
                </a:cubicBezTo>
                <a:cubicBezTo>
                  <a:pt x="229848" y="914400"/>
                  <a:pt x="71611" y="806320"/>
                  <a:pt x="0" y="649796"/>
                </a:cubicBezTo>
                <a:lnTo>
                  <a:pt x="413327" y="649796"/>
                </a:lnTo>
                <a:lnTo>
                  <a:pt x="413327" y="264604"/>
                </a:lnTo>
                <a:lnTo>
                  <a:pt x="0" y="264604"/>
                </a:lnTo>
                <a:cubicBezTo>
                  <a:pt x="71611" y="108081"/>
                  <a:pt x="229848" y="0"/>
                  <a:pt x="413328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270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2776968" y="4188839"/>
            <a:ext cx="432048" cy="25881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53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풍요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Dev</dc:creator>
  <cp:lastModifiedBy>Dev</cp:lastModifiedBy>
  <cp:revision>3</cp:revision>
  <dcterms:created xsi:type="dcterms:W3CDTF">2020-07-28T14:42:09Z</dcterms:created>
  <dcterms:modified xsi:type="dcterms:W3CDTF">2020-07-28T15:03:14Z</dcterms:modified>
</cp:coreProperties>
</file>