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n Dorsman" userId="a98f8b7a-0cf0-4e33-a1ba-f38e49d6c713" providerId="ADAL" clId="{1E058986-B3BA-4D54-B603-7DC4D4A2BA6B}"/>
    <pc:docChg chg="modSld">
      <pc:chgData name="Dorin Dorsman" userId="a98f8b7a-0cf0-4e33-a1ba-f38e49d6c713" providerId="ADAL" clId="{1E058986-B3BA-4D54-B603-7DC4D4A2BA6B}" dt="2021-12-03T19:16:48.637" v="156" actId="20577"/>
      <pc:docMkLst>
        <pc:docMk/>
      </pc:docMkLst>
      <pc:sldChg chg="modSp mod">
        <pc:chgData name="Dorin Dorsman" userId="a98f8b7a-0cf0-4e33-a1ba-f38e49d6c713" providerId="ADAL" clId="{1E058986-B3BA-4D54-B603-7DC4D4A2BA6B}" dt="2021-12-03T19:16:48.637" v="156" actId="20577"/>
        <pc:sldMkLst>
          <pc:docMk/>
          <pc:sldMk cId="1520734286" sldId="257"/>
        </pc:sldMkLst>
        <pc:spChg chg="mod">
          <ac:chgData name="Dorin Dorsman" userId="a98f8b7a-0cf0-4e33-a1ba-f38e49d6c713" providerId="ADAL" clId="{1E058986-B3BA-4D54-B603-7DC4D4A2BA6B}" dt="2021-12-03T19:16:48.637" v="156" actId="20577"/>
          <ac:spMkLst>
            <pc:docMk/>
            <pc:sldMk cId="1520734286" sldId="257"/>
            <ac:spMk id="3" creationId="{E42A36C4-F1D7-41D1-9728-79BAD8BC0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5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271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4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64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84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92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90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38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52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72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00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11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28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0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2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414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96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1BB935-367D-469B-AC2C-E6F6E29201D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654278-6C14-4D78-AA72-AA8A7D72B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99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0F6146C-8E9B-471C-AC4F-59A5ED8A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"/>
            <a:ext cx="12191999" cy="685231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B7F7273-057F-49CE-913D-DAD6437D6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Disney memory game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9EC4FD-B8E3-4263-A96D-7BA79F684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rgbClr val="0070C0"/>
                </a:solidFill>
              </a:rPr>
              <a:t>מגישות: </a:t>
            </a:r>
          </a:p>
          <a:p>
            <a:pPr algn="r"/>
            <a:r>
              <a:rPr lang="he-IL" b="1" dirty="0">
                <a:solidFill>
                  <a:srgbClr val="0070C0"/>
                </a:solidFill>
              </a:rPr>
              <a:t>		יובל </a:t>
            </a:r>
            <a:r>
              <a:rPr lang="he-IL" b="1" dirty="0" err="1">
                <a:solidFill>
                  <a:srgbClr val="0070C0"/>
                </a:solidFill>
              </a:rPr>
              <a:t>איטח</a:t>
            </a:r>
            <a:r>
              <a:rPr lang="he-IL" b="1" dirty="0">
                <a:solidFill>
                  <a:srgbClr val="0070C0"/>
                </a:solidFill>
              </a:rPr>
              <a:t> 313345720</a:t>
            </a:r>
          </a:p>
          <a:p>
            <a:pPr algn="r"/>
            <a:r>
              <a:rPr lang="he-IL" b="1" dirty="0">
                <a:solidFill>
                  <a:srgbClr val="0070C0"/>
                </a:solidFill>
              </a:rPr>
              <a:t>		דורין </a:t>
            </a:r>
            <a:r>
              <a:rPr lang="he-IL" b="1" dirty="0" err="1">
                <a:solidFill>
                  <a:srgbClr val="0070C0"/>
                </a:solidFill>
              </a:rPr>
              <a:t>דורסמן</a:t>
            </a:r>
            <a:r>
              <a:rPr lang="he-IL" b="1" dirty="0">
                <a:solidFill>
                  <a:srgbClr val="0070C0"/>
                </a:solidFill>
              </a:rPr>
              <a:t> 315827014</a:t>
            </a:r>
          </a:p>
        </p:txBody>
      </p:sp>
    </p:spTree>
    <p:extLst>
      <p:ext uri="{BB962C8B-B14F-4D97-AF65-F5344CB8AC3E}">
        <p14:creationId xmlns:p14="http://schemas.microsoft.com/office/powerpoint/2010/main" val="3433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89EE016-7EC6-4B93-8615-7C543B3E4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6A492B5-C4ED-406F-B438-9BAF8C72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83" y="314343"/>
            <a:ext cx="8534400" cy="1507067"/>
          </a:xfrm>
        </p:spPr>
        <p:txBody>
          <a:bodyPr/>
          <a:lstStyle/>
          <a:p>
            <a:pPr algn="r"/>
            <a:r>
              <a:rPr lang="he-IL" b="1" dirty="0">
                <a:solidFill>
                  <a:srgbClr val="0070C0"/>
                </a:solidFill>
              </a:rPr>
              <a:t>	תיעוד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2A36C4-F1D7-41D1-9728-79BAD8BC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1533698"/>
            <a:ext cx="10008322" cy="4734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אין באגים אשר ידועים לנו.</a:t>
            </a:r>
          </a:p>
          <a:p>
            <a:r>
              <a:rPr lang="he-IL" dirty="0"/>
              <a:t>המשתמש מכניס נתונים בדף הכניסה – גודל הלוח, ושמות השחקנים.</a:t>
            </a:r>
          </a:p>
          <a:p>
            <a:r>
              <a:rPr lang="he-IL" dirty="0"/>
              <a:t> הנתונים הללו נשמרים ב</a:t>
            </a:r>
            <a:r>
              <a:rPr lang="en-US" dirty="0"/>
              <a:t>local storage </a:t>
            </a:r>
            <a:r>
              <a:rPr lang="he-IL" dirty="0"/>
              <a:t>. ולאחר מכן המשתמש מועבר לדף </a:t>
            </a:r>
            <a:r>
              <a:rPr lang="en-US" dirty="0"/>
              <a:t>HTML </a:t>
            </a:r>
            <a:r>
              <a:rPr lang="he-IL" dirty="0"/>
              <a:t> שנקרא </a:t>
            </a:r>
            <a:r>
              <a:rPr lang="en-US" dirty="0"/>
              <a:t>game.html</a:t>
            </a:r>
            <a:r>
              <a:rPr lang="he-IL" dirty="0"/>
              <a:t> המכיל את לוח משחק הזיכרון בסגנון דיסני ואת תוצאות ניקוד השחקנים (הפסדים, ניצחונות ותיקו).</a:t>
            </a:r>
          </a:p>
          <a:p>
            <a:r>
              <a:rPr lang="he-IL" dirty="0"/>
              <a:t>יש לשים לב כי זוגות תואמים הם לא כרטיסים זהים אלא בני זוג מאותו סרט </a:t>
            </a:r>
            <a:r>
              <a:rPr lang="en-US" dirty="0"/>
              <a:t>DISNEY</a:t>
            </a:r>
            <a:r>
              <a:rPr lang="he-IL" dirty="0"/>
              <a:t> למשל </a:t>
            </a:r>
            <a:r>
              <a:rPr lang="he-IL"/>
              <a:t>שלגיה והמכשפה.</a:t>
            </a:r>
            <a:endParaRPr lang="en-US" dirty="0"/>
          </a:p>
          <a:p>
            <a:r>
              <a:rPr lang="he-IL" dirty="0"/>
              <a:t>המשחק מנוהל ע"י </a:t>
            </a:r>
            <a:r>
              <a:rPr lang="en-US" dirty="0"/>
              <a:t>game.js </a:t>
            </a:r>
            <a:r>
              <a:rPr lang="he-IL" dirty="0"/>
              <a:t> והוא מפעיל עוד מודולים נוספים (</a:t>
            </a:r>
            <a:r>
              <a:rPr lang="en-US" dirty="0"/>
              <a:t>player, board, card</a:t>
            </a:r>
            <a:r>
              <a:rPr lang="he-IL" dirty="0"/>
              <a:t>).</a:t>
            </a:r>
          </a:p>
          <a:p>
            <a:r>
              <a:rPr lang="en-US" dirty="0"/>
              <a:t>indexView.css</a:t>
            </a:r>
            <a:r>
              <a:rPr lang="he-IL" dirty="0"/>
              <a:t> הוא עיצוב של הדף הראשי – </a:t>
            </a:r>
            <a:r>
              <a:rPr lang="en-US" dirty="0"/>
              <a:t>index.html</a:t>
            </a:r>
          </a:p>
          <a:p>
            <a:r>
              <a:rPr lang="en-US" dirty="0"/>
              <a:t>gameView.css</a:t>
            </a:r>
            <a:r>
              <a:rPr lang="he-IL" dirty="0"/>
              <a:t> – הוא עיצוב של דף לוח המשחק </a:t>
            </a:r>
            <a:r>
              <a:rPr lang="en-US" dirty="0"/>
              <a:t>game.html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0734286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135</Words>
  <Application>Microsoft Office PowerPoint</Application>
  <PresentationFormat>מסך רחב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פרוסה</vt:lpstr>
      <vt:lpstr>Disney memory game</vt:lpstr>
      <vt:lpstr> תיעוד המערכת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memory game</dc:title>
  <dc:creator>Yuval Itach</dc:creator>
  <cp:lastModifiedBy>Dorin Dorsman</cp:lastModifiedBy>
  <cp:revision>1</cp:revision>
  <dcterms:created xsi:type="dcterms:W3CDTF">2021-11-29T11:58:55Z</dcterms:created>
  <dcterms:modified xsi:type="dcterms:W3CDTF">2021-12-03T19:16:49Z</dcterms:modified>
</cp:coreProperties>
</file>