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5" d="100"/>
          <a:sy n="65" d="100"/>
        </p:scale>
        <p:origin x="1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9D1EA7-2628-4D3B-AE4A-C6F00A1B43F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FADCF863-F0CE-4377-89C6-6D540FD6A77D}">
      <dgm:prSet/>
      <dgm:spPr/>
      <dgm:t>
        <a:bodyPr/>
        <a:lstStyle/>
        <a:p>
          <a:r>
            <a:rPr lang="en-US" b="1" i="0" baseline="0"/>
            <a:t>Joc cu AI</a:t>
          </a:r>
          <a:r>
            <a:rPr lang="en-US" b="0" i="0" baseline="0"/>
            <a:t>: Permite unui jucător să joace împotriva unui bot de dificultate moderată.</a:t>
          </a:r>
          <a:endParaRPr lang="en-US"/>
        </a:p>
      </dgm:t>
    </dgm:pt>
    <dgm:pt modelId="{6EED8383-9FA6-4BDA-B4CC-848E6E150503}" type="parTrans" cxnId="{9E99E539-81BE-476D-A3C3-3CAF35DB3118}">
      <dgm:prSet/>
      <dgm:spPr/>
      <dgm:t>
        <a:bodyPr/>
        <a:lstStyle/>
        <a:p>
          <a:endParaRPr lang="en-US"/>
        </a:p>
      </dgm:t>
    </dgm:pt>
    <dgm:pt modelId="{65F661A7-6D32-4B70-BA0A-A020D498D196}" type="sibTrans" cxnId="{9E99E539-81BE-476D-A3C3-3CAF35DB3118}">
      <dgm:prSet/>
      <dgm:spPr/>
      <dgm:t>
        <a:bodyPr/>
        <a:lstStyle/>
        <a:p>
          <a:endParaRPr lang="en-US"/>
        </a:p>
      </dgm:t>
    </dgm:pt>
    <dgm:pt modelId="{627B9F37-F381-47B3-A20B-C114A541DC9A}">
      <dgm:prSet/>
      <dgm:spPr/>
      <dgm:t>
        <a:bodyPr/>
        <a:lstStyle/>
        <a:p>
          <a:r>
            <a:rPr lang="en-US" b="1" i="0" baseline="0" dirty="0"/>
            <a:t>Joc cu 2 </a:t>
          </a:r>
          <a:r>
            <a:rPr lang="en-US" b="1" i="0" baseline="0" dirty="0" err="1"/>
            <a:t>jucători</a:t>
          </a:r>
          <a:r>
            <a:rPr lang="en-US" b="0" i="0" baseline="0" dirty="0"/>
            <a:t>: </a:t>
          </a:r>
          <a:r>
            <a:rPr lang="en-US" b="0" i="0" baseline="0" dirty="0" err="1"/>
            <a:t>Permite</a:t>
          </a:r>
          <a:r>
            <a:rPr lang="en-US" b="0" i="0" baseline="0" dirty="0"/>
            <a:t> 2 </a:t>
          </a:r>
          <a:r>
            <a:rPr lang="en-US" b="0" i="0" baseline="0" dirty="0" err="1"/>
            <a:t>utilizatori</a:t>
          </a:r>
          <a:r>
            <a:rPr lang="en-US" b="0" i="0" baseline="0" dirty="0"/>
            <a:t> </a:t>
          </a:r>
          <a:r>
            <a:rPr lang="en-US" b="0" i="0" baseline="0" dirty="0" err="1"/>
            <a:t>să</a:t>
          </a:r>
          <a:r>
            <a:rPr lang="en-US" b="0" i="0" baseline="0" dirty="0"/>
            <a:t> </a:t>
          </a:r>
          <a:r>
            <a:rPr lang="en-US" b="0" i="0" baseline="0" dirty="0" err="1"/>
            <a:t>joace</a:t>
          </a:r>
          <a:r>
            <a:rPr lang="en-US" b="0" i="0" baseline="0" dirty="0"/>
            <a:t> </a:t>
          </a:r>
          <a:r>
            <a:rPr lang="en-US" b="0" i="0" baseline="0" dirty="0" err="1"/>
            <a:t>unul</a:t>
          </a:r>
          <a:r>
            <a:rPr lang="en-US" b="0" i="0" baseline="0" dirty="0"/>
            <a:t> </a:t>
          </a:r>
          <a:r>
            <a:rPr lang="en-US" b="0" i="0" baseline="0" dirty="0" err="1"/>
            <a:t>împotriva</a:t>
          </a:r>
          <a:r>
            <a:rPr lang="en-US" b="0" i="0" baseline="0" dirty="0"/>
            <a:t> </a:t>
          </a:r>
          <a:r>
            <a:rPr lang="en-US" b="0" i="0" baseline="0" dirty="0" err="1"/>
            <a:t>altuia</a:t>
          </a:r>
          <a:r>
            <a:rPr lang="en-US" b="0" i="0" baseline="0" dirty="0"/>
            <a:t> pe </a:t>
          </a:r>
          <a:r>
            <a:rPr lang="en-US" b="0" i="0" baseline="0" dirty="0" err="1"/>
            <a:t>aceeași</a:t>
          </a:r>
          <a:r>
            <a:rPr lang="en-US" b="0" i="0" baseline="0" dirty="0"/>
            <a:t> </a:t>
          </a:r>
          <a:r>
            <a:rPr lang="en-US" b="0" i="0" baseline="0" dirty="0" err="1"/>
            <a:t>mașină</a:t>
          </a:r>
          <a:r>
            <a:rPr lang="en-US" b="0" i="0" baseline="0" dirty="0"/>
            <a:t>.</a:t>
          </a:r>
          <a:endParaRPr lang="en-US" dirty="0"/>
        </a:p>
      </dgm:t>
    </dgm:pt>
    <dgm:pt modelId="{93A87297-9AD4-4055-BE2D-11CACBD8186E}" type="parTrans" cxnId="{1BEBB1F4-41C9-4FF9-8BC9-518DE5EBD20E}">
      <dgm:prSet/>
      <dgm:spPr/>
      <dgm:t>
        <a:bodyPr/>
        <a:lstStyle/>
        <a:p>
          <a:endParaRPr lang="en-US"/>
        </a:p>
      </dgm:t>
    </dgm:pt>
    <dgm:pt modelId="{9C731CE6-FF57-442D-9062-EE3BD1F2ACE8}" type="sibTrans" cxnId="{1BEBB1F4-41C9-4FF9-8BC9-518DE5EBD20E}">
      <dgm:prSet/>
      <dgm:spPr/>
      <dgm:t>
        <a:bodyPr/>
        <a:lstStyle/>
        <a:p>
          <a:endParaRPr lang="en-US"/>
        </a:p>
      </dgm:t>
    </dgm:pt>
    <dgm:pt modelId="{33CA39AC-D998-4DD6-ACA9-D72D1A76F604}">
      <dgm:prSet/>
      <dgm:spPr/>
      <dgm:t>
        <a:bodyPr/>
        <a:lstStyle/>
        <a:p>
          <a:r>
            <a:rPr lang="en-US" b="1" i="0" baseline="0"/>
            <a:t>Scor în timp real</a:t>
          </a:r>
          <a:r>
            <a:rPr lang="en-US" b="0" i="0" baseline="0"/>
            <a:t>: Scorurile sunt actualizate în timp real pe ecran, iar jocul se termină la 10 puncte pentru un jucător.</a:t>
          </a:r>
          <a:endParaRPr lang="en-US"/>
        </a:p>
      </dgm:t>
    </dgm:pt>
    <dgm:pt modelId="{044E41C2-6343-47DA-9841-0A4AC2392F6A}" type="parTrans" cxnId="{09F71DB0-BFA4-451E-AE66-DB8C5C06A2FB}">
      <dgm:prSet/>
      <dgm:spPr/>
      <dgm:t>
        <a:bodyPr/>
        <a:lstStyle/>
        <a:p>
          <a:endParaRPr lang="en-US"/>
        </a:p>
      </dgm:t>
    </dgm:pt>
    <dgm:pt modelId="{64EFE3C6-E8CC-47EB-9CED-D9E72CADD4CA}" type="sibTrans" cxnId="{09F71DB0-BFA4-451E-AE66-DB8C5C06A2FB}">
      <dgm:prSet/>
      <dgm:spPr/>
      <dgm:t>
        <a:bodyPr/>
        <a:lstStyle/>
        <a:p>
          <a:endParaRPr lang="en-US"/>
        </a:p>
      </dgm:t>
    </dgm:pt>
    <dgm:pt modelId="{1031DF02-AE62-49B5-BDD7-F31120724400}">
      <dgm:prSet/>
      <dgm:spPr/>
      <dgm:t>
        <a:bodyPr/>
        <a:lstStyle/>
        <a:p>
          <a:r>
            <a:rPr lang="en-US" b="1" i="0" baseline="0"/>
            <a:t>Chat integrat</a:t>
          </a:r>
          <a:r>
            <a:rPr lang="en-US" b="0" i="0" baseline="0"/>
            <a:t>: Permite jucătorilor să comunice în timp real în timpul jocului. Utilizând WebSocket, chat-ul este rapid și fără întârziere.</a:t>
          </a:r>
          <a:endParaRPr lang="en-US"/>
        </a:p>
      </dgm:t>
    </dgm:pt>
    <dgm:pt modelId="{F0EA771F-9951-4266-9F48-4CCC8A6B4AD6}" type="parTrans" cxnId="{149A3B8E-15D7-4189-8DBC-AD24BE823183}">
      <dgm:prSet/>
      <dgm:spPr/>
      <dgm:t>
        <a:bodyPr/>
        <a:lstStyle/>
        <a:p>
          <a:endParaRPr lang="en-US"/>
        </a:p>
      </dgm:t>
    </dgm:pt>
    <dgm:pt modelId="{052D7424-4B53-4EE7-9B91-5DEB5BB47F2A}" type="sibTrans" cxnId="{149A3B8E-15D7-4189-8DBC-AD24BE823183}">
      <dgm:prSet/>
      <dgm:spPr/>
      <dgm:t>
        <a:bodyPr/>
        <a:lstStyle/>
        <a:p>
          <a:endParaRPr lang="en-US"/>
        </a:p>
      </dgm:t>
    </dgm:pt>
    <dgm:pt modelId="{3E7AC344-A6F1-4FAC-9871-58B6C31A6FDD}">
      <dgm:prSet/>
      <dgm:spPr/>
      <dgm:t>
        <a:bodyPr/>
        <a:lstStyle/>
        <a:p>
          <a:r>
            <a:rPr lang="en-US" b="1" i="0" baseline="0"/>
            <a:t>Comenzi de control</a:t>
          </a:r>
          <a:r>
            <a:rPr lang="en-US" b="0" i="0" baseline="0"/>
            <a:t>: Jucătorii pot controla paletele cu ajutorul tastelor „Arrow Up” și „Arrow Down” (pentru jucătorul 1) și „W” și „S” (pentru jucătorul 2).</a:t>
          </a:r>
          <a:endParaRPr lang="en-US"/>
        </a:p>
      </dgm:t>
    </dgm:pt>
    <dgm:pt modelId="{3B7A1882-7F84-4695-9092-217B74EE9488}" type="parTrans" cxnId="{6F8D8902-CF14-4B25-9566-83D3E69853D4}">
      <dgm:prSet/>
      <dgm:spPr/>
      <dgm:t>
        <a:bodyPr/>
        <a:lstStyle/>
        <a:p>
          <a:endParaRPr lang="en-US"/>
        </a:p>
      </dgm:t>
    </dgm:pt>
    <dgm:pt modelId="{45890982-E867-4F25-853B-A54AEB238074}" type="sibTrans" cxnId="{6F8D8902-CF14-4B25-9566-83D3E69853D4}">
      <dgm:prSet/>
      <dgm:spPr/>
      <dgm:t>
        <a:bodyPr/>
        <a:lstStyle/>
        <a:p>
          <a:endParaRPr lang="en-US"/>
        </a:p>
      </dgm:t>
    </dgm:pt>
    <dgm:pt modelId="{876EC024-4707-4685-92A2-6715F7057F63}">
      <dgm:prSet/>
      <dgm:spPr/>
      <dgm:t>
        <a:bodyPr/>
        <a:lstStyle/>
        <a:p>
          <a:r>
            <a:rPr lang="en-US" b="1" i="0" baseline="0"/>
            <a:t>Mesaje de final de joc</a:t>
          </a:r>
          <a:r>
            <a:rPr lang="en-US" b="0" i="0" baseline="0"/>
            <a:t>: La finalul jocului, aplicația afișează un mesaj de câștigător și scorul final. </a:t>
          </a:r>
          <a:endParaRPr lang="en-US"/>
        </a:p>
      </dgm:t>
    </dgm:pt>
    <dgm:pt modelId="{47AABD72-5ECD-4F99-A9D7-11B11C11A804}" type="parTrans" cxnId="{21D026EA-595E-4430-BAEF-6D14B8B1CD8C}">
      <dgm:prSet/>
      <dgm:spPr/>
      <dgm:t>
        <a:bodyPr/>
        <a:lstStyle/>
        <a:p>
          <a:endParaRPr lang="en-US"/>
        </a:p>
      </dgm:t>
    </dgm:pt>
    <dgm:pt modelId="{42CA6A32-94EC-4B30-A197-85615A87A5B8}" type="sibTrans" cxnId="{21D026EA-595E-4430-BAEF-6D14B8B1CD8C}">
      <dgm:prSet/>
      <dgm:spPr/>
      <dgm:t>
        <a:bodyPr/>
        <a:lstStyle/>
        <a:p>
          <a:endParaRPr lang="en-US"/>
        </a:p>
      </dgm:t>
    </dgm:pt>
    <dgm:pt modelId="{E0244BD1-1633-4F4D-81FC-9D870EBE8B51}" type="pres">
      <dgm:prSet presAssocID="{CD9D1EA7-2628-4D3B-AE4A-C6F00A1B43F3}" presName="root" presStyleCnt="0">
        <dgm:presLayoutVars>
          <dgm:dir/>
          <dgm:resizeHandles val="exact"/>
        </dgm:presLayoutVars>
      </dgm:prSet>
      <dgm:spPr/>
    </dgm:pt>
    <dgm:pt modelId="{7732293A-70A6-4D22-883C-96ACB11183F1}" type="pres">
      <dgm:prSet presAssocID="{FADCF863-F0CE-4377-89C6-6D540FD6A77D}" presName="compNode" presStyleCnt="0"/>
      <dgm:spPr/>
    </dgm:pt>
    <dgm:pt modelId="{A9058578-319E-45AC-B277-D2364AA84BD0}" type="pres">
      <dgm:prSet presAssocID="{FADCF863-F0CE-4377-89C6-6D540FD6A77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7AD62ED-B22E-4132-88BB-0D9E74626EA5}" type="pres">
      <dgm:prSet presAssocID="{FADCF863-F0CE-4377-89C6-6D540FD6A77D}" presName="spaceRect" presStyleCnt="0"/>
      <dgm:spPr/>
    </dgm:pt>
    <dgm:pt modelId="{533EA8DA-6E14-4130-BECA-F196DDAAC7D2}" type="pres">
      <dgm:prSet presAssocID="{FADCF863-F0CE-4377-89C6-6D540FD6A77D}" presName="textRect" presStyleLbl="revTx" presStyleIdx="0" presStyleCnt="6">
        <dgm:presLayoutVars>
          <dgm:chMax val="1"/>
          <dgm:chPref val="1"/>
        </dgm:presLayoutVars>
      </dgm:prSet>
      <dgm:spPr/>
    </dgm:pt>
    <dgm:pt modelId="{BCF5C127-44CE-4C7A-A651-86E1E688D4EC}" type="pres">
      <dgm:prSet presAssocID="{65F661A7-6D32-4B70-BA0A-A020D498D196}" presName="sibTrans" presStyleCnt="0"/>
      <dgm:spPr/>
    </dgm:pt>
    <dgm:pt modelId="{62CBB4D5-B92B-4A3E-99B6-AD9126A3EE1D}" type="pres">
      <dgm:prSet presAssocID="{627B9F37-F381-47B3-A20B-C114A541DC9A}" presName="compNode" presStyleCnt="0"/>
      <dgm:spPr/>
    </dgm:pt>
    <dgm:pt modelId="{058488C1-A942-4768-A905-E49F8A249424}" type="pres">
      <dgm:prSet presAssocID="{627B9F37-F381-47B3-A20B-C114A541DC9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tennis"/>
        </a:ext>
      </dgm:extLst>
    </dgm:pt>
    <dgm:pt modelId="{7AD57451-E414-4C08-9E9F-281E0C62E840}" type="pres">
      <dgm:prSet presAssocID="{627B9F37-F381-47B3-A20B-C114A541DC9A}" presName="spaceRect" presStyleCnt="0"/>
      <dgm:spPr/>
    </dgm:pt>
    <dgm:pt modelId="{9A3F8FFB-F29B-48C1-BA76-FD0C90F21FA7}" type="pres">
      <dgm:prSet presAssocID="{627B9F37-F381-47B3-A20B-C114A541DC9A}" presName="textRect" presStyleLbl="revTx" presStyleIdx="1" presStyleCnt="6">
        <dgm:presLayoutVars>
          <dgm:chMax val="1"/>
          <dgm:chPref val="1"/>
        </dgm:presLayoutVars>
      </dgm:prSet>
      <dgm:spPr/>
    </dgm:pt>
    <dgm:pt modelId="{2A414B9A-878C-4002-9F3D-3E5B9D1CB7BD}" type="pres">
      <dgm:prSet presAssocID="{9C731CE6-FF57-442D-9062-EE3BD1F2ACE8}" presName="sibTrans" presStyleCnt="0"/>
      <dgm:spPr/>
    </dgm:pt>
    <dgm:pt modelId="{E0EFDC4B-E78C-4DED-B873-3DB1EA4BDCA5}" type="pres">
      <dgm:prSet presAssocID="{33CA39AC-D998-4DD6-ACA9-D72D1A76F604}" presName="compNode" presStyleCnt="0"/>
      <dgm:spPr/>
    </dgm:pt>
    <dgm:pt modelId="{1555F8E0-ED8B-4F8C-9675-E93DAD59AABE}" type="pres">
      <dgm:prSet presAssocID="{33CA39AC-D998-4DD6-ACA9-D72D1A76F60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C92FD38F-C174-4066-A8F9-7049D09E59A9}" type="pres">
      <dgm:prSet presAssocID="{33CA39AC-D998-4DD6-ACA9-D72D1A76F604}" presName="spaceRect" presStyleCnt="0"/>
      <dgm:spPr/>
    </dgm:pt>
    <dgm:pt modelId="{731435C1-100F-4866-AD2B-9DA4187E04CE}" type="pres">
      <dgm:prSet presAssocID="{33CA39AC-D998-4DD6-ACA9-D72D1A76F604}" presName="textRect" presStyleLbl="revTx" presStyleIdx="2" presStyleCnt="6">
        <dgm:presLayoutVars>
          <dgm:chMax val="1"/>
          <dgm:chPref val="1"/>
        </dgm:presLayoutVars>
      </dgm:prSet>
      <dgm:spPr/>
    </dgm:pt>
    <dgm:pt modelId="{2037AD19-5816-470B-9265-4B63534776D2}" type="pres">
      <dgm:prSet presAssocID="{64EFE3C6-E8CC-47EB-9CED-D9E72CADD4CA}" presName="sibTrans" presStyleCnt="0"/>
      <dgm:spPr/>
    </dgm:pt>
    <dgm:pt modelId="{02BF8444-715A-4F36-8DF2-8F917B984204}" type="pres">
      <dgm:prSet presAssocID="{1031DF02-AE62-49B5-BDD7-F31120724400}" presName="compNode" presStyleCnt="0"/>
      <dgm:spPr/>
    </dgm:pt>
    <dgm:pt modelId="{015778AC-A6A6-4B49-8BE8-47A1B9136CEE}" type="pres">
      <dgm:prSet presAssocID="{1031DF02-AE62-49B5-BDD7-F3112072440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526615AC-52B6-4504-A17E-65F1B07C980D}" type="pres">
      <dgm:prSet presAssocID="{1031DF02-AE62-49B5-BDD7-F31120724400}" presName="spaceRect" presStyleCnt="0"/>
      <dgm:spPr/>
    </dgm:pt>
    <dgm:pt modelId="{224BCD6D-3B93-4BE3-8E32-7D23461830DA}" type="pres">
      <dgm:prSet presAssocID="{1031DF02-AE62-49B5-BDD7-F31120724400}" presName="textRect" presStyleLbl="revTx" presStyleIdx="3" presStyleCnt="6">
        <dgm:presLayoutVars>
          <dgm:chMax val="1"/>
          <dgm:chPref val="1"/>
        </dgm:presLayoutVars>
      </dgm:prSet>
      <dgm:spPr/>
    </dgm:pt>
    <dgm:pt modelId="{83AF12D3-3357-41F4-9533-8F6E5D31DD83}" type="pres">
      <dgm:prSet presAssocID="{052D7424-4B53-4EE7-9B91-5DEB5BB47F2A}" presName="sibTrans" presStyleCnt="0"/>
      <dgm:spPr/>
    </dgm:pt>
    <dgm:pt modelId="{26027185-4E0A-4C21-AC07-1158EC03E21A}" type="pres">
      <dgm:prSet presAssocID="{3E7AC344-A6F1-4FAC-9871-58B6C31A6FDD}" presName="compNode" presStyleCnt="0"/>
      <dgm:spPr/>
    </dgm:pt>
    <dgm:pt modelId="{87504CC8-7EE7-496B-BD41-688E537B63FF}" type="pres">
      <dgm:prSet presAssocID="{3E7AC344-A6F1-4FAC-9871-58B6C31A6FD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t of Gold"/>
        </a:ext>
      </dgm:extLst>
    </dgm:pt>
    <dgm:pt modelId="{986D5C69-2C02-44FB-A669-490B6B20FA93}" type="pres">
      <dgm:prSet presAssocID="{3E7AC344-A6F1-4FAC-9871-58B6C31A6FDD}" presName="spaceRect" presStyleCnt="0"/>
      <dgm:spPr/>
    </dgm:pt>
    <dgm:pt modelId="{10611356-344E-4709-A063-ACB57C810AAB}" type="pres">
      <dgm:prSet presAssocID="{3E7AC344-A6F1-4FAC-9871-58B6C31A6FDD}" presName="textRect" presStyleLbl="revTx" presStyleIdx="4" presStyleCnt="6">
        <dgm:presLayoutVars>
          <dgm:chMax val="1"/>
          <dgm:chPref val="1"/>
        </dgm:presLayoutVars>
      </dgm:prSet>
      <dgm:spPr/>
    </dgm:pt>
    <dgm:pt modelId="{D6C866B5-0B63-404A-AA32-A44E087F5771}" type="pres">
      <dgm:prSet presAssocID="{45890982-E867-4F25-853B-A54AEB238074}" presName="sibTrans" presStyleCnt="0"/>
      <dgm:spPr/>
    </dgm:pt>
    <dgm:pt modelId="{1AD6D971-A906-460E-9A81-B4332B096BC1}" type="pres">
      <dgm:prSet presAssocID="{876EC024-4707-4685-92A2-6715F7057F63}" presName="compNode" presStyleCnt="0"/>
      <dgm:spPr/>
    </dgm:pt>
    <dgm:pt modelId="{32108183-0505-400E-B702-8A8591EBC922}" type="pres">
      <dgm:prSet presAssocID="{876EC024-4707-4685-92A2-6715F7057F6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pcake"/>
        </a:ext>
      </dgm:extLst>
    </dgm:pt>
    <dgm:pt modelId="{E79C429C-CFE9-492E-B048-8AD16F9239C0}" type="pres">
      <dgm:prSet presAssocID="{876EC024-4707-4685-92A2-6715F7057F63}" presName="spaceRect" presStyleCnt="0"/>
      <dgm:spPr/>
    </dgm:pt>
    <dgm:pt modelId="{4EF08F86-FC7C-4AA0-90A6-A4AA0B4778AE}" type="pres">
      <dgm:prSet presAssocID="{876EC024-4707-4685-92A2-6715F7057F6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F8D8902-CF14-4B25-9566-83D3E69853D4}" srcId="{CD9D1EA7-2628-4D3B-AE4A-C6F00A1B43F3}" destId="{3E7AC344-A6F1-4FAC-9871-58B6C31A6FDD}" srcOrd="4" destOrd="0" parTransId="{3B7A1882-7F84-4695-9092-217B74EE9488}" sibTransId="{45890982-E867-4F25-853B-A54AEB238074}"/>
    <dgm:cxn modelId="{F83A0609-8703-4BC9-98D9-EB49C37A9B07}" type="presOf" srcId="{3E7AC344-A6F1-4FAC-9871-58B6C31A6FDD}" destId="{10611356-344E-4709-A063-ACB57C810AAB}" srcOrd="0" destOrd="0" presId="urn:microsoft.com/office/officeart/2018/2/layout/IconLabelList"/>
    <dgm:cxn modelId="{B6CFCA19-56B7-4AC9-BDF8-FD6F35204413}" type="presOf" srcId="{876EC024-4707-4685-92A2-6715F7057F63}" destId="{4EF08F86-FC7C-4AA0-90A6-A4AA0B4778AE}" srcOrd="0" destOrd="0" presId="urn:microsoft.com/office/officeart/2018/2/layout/IconLabelList"/>
    <dgm:cxn modelId="{51F0DF28-4CDF-4B53-96B8-CB27E82B5ADC}" type="presOf" srcId="{CD9D1EA7-2628-4D3B-AE4A-C6F00A1B43F3}" destId="{E0244BD1-1633-4F4D-81FC-9D870EBE8B51}" srcOrd="0" destOrd="0" presId="urn:microsoft.com/office/officeart/2018/2/layout/IconLabelList"/>
    <dgm:cxn modelId="{BDE1552A-AAA0-4787-AC0A-7A1356C29B54}" type="presOf" srcId="{FADCF863-F0CE-4377-89C6-6D540FD6A77D}" destId="{533EA8DA-6E14-4130-BECA-F196DDAAC7D2}" srcOrd="0" destOrd="0" presId="urn:microsoft.com/office/officeart/2018/2/layout/IconLabelList"/>
    <dgm:cxn modelId="{9E99E539-81BE-476D-A3C3-3CAF35DB3118}" srcId="{CD9D1EA7-2628-4D3B-AE4A-C6F00A1B43F3}" destId="{FADCF863-F0CE-4377-89C6-6D540FD6A77D}" srcOrd="0" destOrd="0" parTransId="{6EED8383-9FA6-4BDA-B4CC-848E6E150503}" sibTransId="{65F661A7-6D32-4B70-BA0A-A020D498D196}"/>
    <dgm:cxn modelId="{FC924266-1847-453E-A493-86D2A95FDA65}" type="presOf" srcId="{627B9F37-F381-47B3-A20B-C114A541DC9A}" destId="{9A3F8FFB-F29B-48C1-BA76-FD0C90F21FA7}" srcOrd="0" destOrd="0" presId="urn:microsoft.com/office/officeart/2018/2/layout/IconLabelList"/>
    <dgm:cxn modelId="{F5AA7B70-F3BE-409A-96FB-B9E7E46E6BE0}" type="presOf" srcId="{1031DF02-AE62-49B5-BDD7-F31120724400}" destId="{224BCD6D-3B93-4BE3-8E32-7D23461830DA}" srcOrd="0" destOrd="0" presId="urn:microsoft.com/office/officeart/2018/2/layout/IconLabelList"/>
    <dgm:cxn modelId="{9E47597B-B63E-4549-8E63-390B0FB7BA84}" type="presOf" srcId="{33CA39AC-D998-4DD6-ACA9-D72D1A76F604}" destId="{731435C1-100F-4866-AD2B-9DA4187E04CE}" srcOrd="0" destOrd="0" presId="urn:microsoft.com/office/officeart/2018/2/layout/IconLabelList"/>
    <dgm:cxn modelId="{149A3B8E-15D7-4189-8DBC-AD24BE823183}" srcId="{CD9D1EA7-2628-4D3B-AE4A-C6F00A1B43F3}" destId="{1031DF02-AE62-49B5-BDD7-F31120724400}" srcOrd="3" destOrd="0" parTransId="{F0EA771F-9951-4266-9F48-4CCC8A6B4AD6}" sibTransId="{052D7424-4B53-4EE7-9B91-5DEB5BB47F2A}"/>
    <dgm:cxn modelId="{09F71DB0-BFA4-451E-AE66-DB8C5C06A2FB}" srcId="{CD9D1EA7-2628-4D3B-AE4A-C6F00A1B43F3}" destId="{33CA39AC-D998-4DD6-ACA9-D72D1A76F604}" srcOrd="2" destOrd="0" parTransId="{044E41C2-6343-47DA-9841-0A4AC2392F6A}" sibTransId="{64EFE3C6-E8CC-47EB-9CED-D9E72CADD4CA}"/>
    <dgm:cxn modelId="{21D026EA-595E-4430-BAEF-6D14B8B1CD8C}" srcId="{CD9D1EA7-2628-4D3B-AE4A-C6F00A1B43F3}" destId="{876EC024-4707-4685-92A2-6715F7057F63}" srcOrd="5" destOrd="0" parTransId="{47AABD72-5ECD-4F99-A9D7-11B11C11A804}" sibTransId="{42CA6A32-94EC-4B30-A197-85615A87A5B8}"/>
    <dgm:cxn modelId="{1BEBB1F4-41C9-4FF9-8BC9-518DE5EBD20E}" srcId="{CD9D1EA7-2628-4D3B-AE4A-C6F00A1B43F3}" destId="{627B9F37-F381-47B3-A20B-C114A541DC9A}" srcOrd="1" destOrd="0" parTransId="{93A87297-9AD4-4055-BE2D-11CACBD8186E}" sibTransId="{9C731CE6-FF57-442D-9062-EE3BD1F2ACE8}"/>
    <dgm:cxn modelId="{8B1125C2-CD1D-405A-A446-2B45455E3488}" type="presParOf" srcId="{E0244BD1-1633-4F4D-81FC-9D870EBE8B51}" destId="{7732293A-70A6-4D22-883C-96ACB11183F1}" srcOrd="0" destOrd="0" presId="urn:microsoft.com/office/officeart/2018/2/layout/IconLabelList"/>
    <dgm:cxn modelId="{4E4238CC-1AD7-4037-A871-E95CB08598A7}" type="presParOf" srcId="{7732293A-70A6-4D22-883C-96ACB11183F1}" destId="{A9058578-319E-45AC-B277-D2364AA84BD0}" srcOrd="0" destOrd="0" presId="urn:microsoft.com/office/officeart/2018/2/layout/IconLabelList"/>
    <dgm:cxn modelId="{1B99D4B7-CF52-4A1E-BF61-F1DB34F9E35B}" type="presParOf" srcId="{7732293A-70A6-4D22-883C-96ACB11183F1}" destId="{D7AD62ED-B22E-4132-88BB-0D9E74626EA5}" srcOrd="1" destOrd="0" presId="urn:microsoft.com/office/officeart/2018/2/layout/IconLabelList"/>
    <dgm:cxn modelId="{2FA85A56-3431-490F-9BCB-4F5F211FECCC}" type="presParOf" srcId="{7732293A-70A6-4D22-883C-96ACB11183F1}" destId="{533EA8DA-6E14-4130-BECA-F196DDAAC7D2}" srcOrd="2" destOrd="0" presId="urn:microsoft.com/office/officeart/2018/2/layout/IconLabelList"/>
    <dgm:cxn modelId="{678C20CB-2AA3-456C-88B4-AEAA9F9A2433}" type="presParOf" srcId="{E0244BD1-1633-4F4D-81FC-9D870EBE8B51}" destId="{BCF5C127-44CE-4C7A-A651-86E1E688D4EC}" srcOrd="1" destOrd="0" presId="urn:microsoft.com/office/officeart/2018/2/layout/IconLabelList"/>
    <dgm:cxn modelId="{61B9C5C2-DF91-4178-B0EC-E6A32F285B49}" type="presParOf" srcId="{E0244BD1-1633-4F4D-81FC-9D870EBE8B51}" destId="{62CBB4D5-B92B-4A3E-99B6-AD9126A3EE1D}" srcOrd="2" destOrd="0" presId="urn:microsoft.com/office/officeart/2018/2/layout/IconLabelList"/>
    <dgm:cxn modelId="{3A5FC485-5882-44FE-85FC-28021665FDCE}" type="presParOf" srcId="{62CBB4D5-B92B-4A3E-99B6-AD9126A3EE1D}" destId="{058488C1-A942-4768-A905-E49F8A249424}" srcOrd="0" destOrd="0" presId="urn:microsoft.com/office/officeart/2018/2/layout/IconLabelList"/>
    <dgm:cxn modelId="{3533292D-A10F-4946-9919-18BC0EC99C8F}" type="presParOf" srcId="{62CBB4D5-B92B-4A3E-99B6-AD9126A3EE1D}" destId="{7AD57451-E414-4C08-9E9F-281E0C62E840}" srcOrd="1" destOrd="0" presId="urn:microsoft.com/office/officeart/2018/2/layout/IconLabelList"/>
    <dgm:cxn modelId="{2DB1B084-863D-44DE-BDCA-74364E4B1F92}" type="presParOf" srcId="{62CBB4D5-B92B-4A3E-99B6-AD9126A3EE1D}" destId="{9A3F8FFB-F29B-48C1-BA76-FD0C90F21FA7}" srcOrd="2" destOrd="0" presId="urn:microsoft.com/office/officeart/2018/2/layout/IconLabelList"/>
    <dgm:cxn modelId="{B4F81367-6CD8-4E7A-B3AF-1014E5572917}" type="presParOf" srcId="{E0244BD1-1633-4F4D-81FC-9D870EBE8B51}" destId="{2A414B9A-878C-4002-9F3D-3E5B9D1CB7BD}" srcOrd="3" destOrd="0" presId="urn:microsoft.com/office/officeart/2018/2/layout/IconLabelList"/>
    <dgm:cxn modelId="{F009FB97-A373-41B5-950D-324470D3C428}" type="presParOf" srcId="{E0244BD1-1633-4F4D-81FC-9D870EBE8B51}" destId="{E0EFDC4B-E78C-4DED-B873-3DB1EA4BDCA5}" srcOrd="4" destOrd="0" presId="urn:microsoft.com/office/officeart/2018/2/layout/IconLabelList"/>
    <dgm:cxn modelId="{95D58EFE-8A0F-4240-9ECC-B3024C2104C5}" type="presParOf" srcId="{E0EFDC4B-E78C-4DED-B873-3DB1EA4BDCA5}" destId="{1555F8E0-ED8B-4F8C-9675-E93DAD59AABE}" srcOrd="0" destOrd="0" presId="urn:microsoft.com/office/officeart/2018/2/layout/IconLabelList"/>
    <dgm:cxn modelId="{16944E37-1C4F-4A20-812D-42158AB4EC49}" type="presParOf" srcId="{E0EFDC4B-E78C-4DED-B873-3DB1EA4BDCA5}" destId="{C92FD38F-C174-4066-A8F9-7049D09E59A9}" srcOrd="1" destOrd="0" presId="urn:microsoft.com/office/officeart/2018/2/layout/IconLabelList"/>
    <dgm:cxn modelId="{747C5F5F-65BB-4697-B990-75445A8D1885}" type="presParOf" srcId="{E0EFDC4B-E78C-4DED-B873-3DB1EA4BDCA5}" destId="{731435C1-100F-4866-AD2B-9DA4187E04CE}" srcOrd="2" destOrd="0" presId="urn:microsoft.com/office/officeart/2018/2/layout/IconLabelList"/>
    <dgm:cxn modelId="{D63A7E40-29B6-492E-82FC-AD83C617DC99}" type="presParOf" srcId="{E0244BD1-1633-4F4D-81FC-9D870EBE8B51}" destId="{2037AD19-5816-470B-9265-4B63534776D2}" srcOrd="5" destOrd="0" presId="urn:microsoft.com/office/officeart/2018/2/layout/IconLabelList"/>
    <dgm:cxn modelId="{E3C4F8A8-C1D8-4854-A845-1B676088C595}" type="presParOf" srcId="{E0244BD1-1633-4F4D-81FC-9D870EBE8B51}" destId="{02BF8444-715A-4F36-8DF2-8F917B984204}" srcOrd="6" destOrd="0" presId="urn:microsoft.com/office/officeart/2018/2/layout/IconLabelList"/>
    <dgm:cxn modelId="{3CA395A0-BC72-4AAD-A938-2B175EB390DD}" type="presParOf" srcId="{02BF8444-715A-4F36-8DF2-8F917B984204}" destId="{015778AC-A6A6-4B49-8BE8-47A1B9136CEE}" srcOrd="0" destOrd="0" presId="urn:microsoft.com/office/officeart/2018/2/layout/IconLabelList"/>
    <dgm:cxn modelId="{278718A0-7770-4029-BD48-7AD84F5349F7}" type="presParOf" srcId="{02BF8444-715A-4F36-8DF2-8F917B984204}" destId="{526615AC-52B6-4504-A17E-65F1B07C980D}" srcOrd="1" destOrd="0" presId="urn:microsoft.com/office/officeart/2018/2/layout/IconLabelList"/>
    <dgm:cxn modelId="{87093363-DE11-497B-A204-4D2168AFB5F0}" type="presParOf" srcId="{02BF8444-715A-4F36-8DF2-8F917B984204}" destId="{224BCD6D-3B93-4BE3-8E32-7D23461830DA}" srcOrd="2" destOrd="0" presId="urn:microsoft.com/office/officeart/2018/2/layout/IconLabelList"/>
    <dgm:cxn modelId="{FDBDB1DD-AC36-4D6C-AC00-45AECA297E0D}" type="presParOf" srcId="{E0244BD1-1633-4F4D-81FC-9D870EBE8B51}" destId="{83AF12D3-3357-41F4-9533-8F6E5D31DD83}" srcOrd="7" destOrd="0" presId="urn:microsoft.com/office/officeart/2018/2/layout/IconLabelList"/>
    <dgm:cxn modelId="{27D6BE88-487E-414C-9379-4607F5402A1F}" type="presParOf" srcId="{E0244BD1-1633-4F4D-81FC-9D870EBE8B51}" destId="{26027185-4E0A-4C21-AC07-1158EC03E21A}" srcOrd="8" destOrd="0" presId="urn:microsoft.com/office/officeart/2018/2/layout/IconLabelList"/>
    <dgm:cxn modelId="{5180C23C-9C64-4D92-ADC9-9B27FBEA0D67}" type="presParOf" srcId="{26027185-4E0A-4C21-AC07-1158EC03E21A}" destId="{87504CC8-7EE7-496B-BD41-688E537B63FF}" srcOrd="0" destOrd="0" presId="urn:microsoft.com/office/officeart/2018/2/layout/IconLabelList"/>
    <dgm:cxn modelId="{90C7A92E-ECC5-4C6E-B506-692A15330D00}" type="presParOf" srcId="{26027185-4E0A-4C21-AC07-1158EC03E21A}" destId="{986D5C69-2C02-44FB-A669-490B6B20FA93}" srcOrd="1" destOrd="0" presId="urn:microsoft.com/office/officeart/2018/2/layout/IconLabelList"/>
    <dgm:cxn modelId="{87A443B4-B50A-4F90-A216-9AC071699653}" type="presParOf" srcId="{26027185-4E0A-4C21-AC07-1158EC03E21A}" destId="{10611356-344E-4709-A063-ACB57C810AAB}" srcOrd="2" destOrd="0" presId="urn:microsoft.com/office/officeart/2018/2/layout/IconLabelList"/>
    <dgm:cxn modelId="{9D546032-FF71-44D1-AF97-8EC4677F9829}" type="presParOf" srcId="{E0244BD1-1633-4F4D-81FC-9D870EBE8B51}" destId="{D6C866B5-0B63-404A-AA32-A44E087F5771}" srcOrd="9" destOrd="0" presId="urn:microsoft.com/office/officeart/2018/2/layout/IconLabelList"/>
    <dgm:cxn modelId="{6FFE7919-0E2B-4DB1-8DA8-A85388634059}" type="presParOf" srcId="{E0244BD1-1633-4F4D-81FC-9D870EBE8B51}" destId="{1AD6D971-A906-460E-9A81-B4332B096BC1}" srcOrd="10" destOrd="0" presId="urn:microsoft.com/office/officeart/2018/2/layout/IconLabelList"/>
    <dgm:cxn modelId="{5D33DF13-26A1-4AA7-980F-2D72C78896C2}" type="presParOf" srcId="{1AD6D971-A906-460E-9A81-B4332B096BC1}" destId="{32108183-0505-400E-B702-8A8591EBC922}" srcOrd="0" destOrd="0" presId="urn:microsoft.com/office/officeart/2018/2/layout/IconLabelList"/>
    <dgm:cxn modelId="{32139CB5-0645-4EB2-B92A-DDFA60383664}" type="presParOf" srcId="{1AD6D971-A906-460E-9A81-B4332B096BC1}" destId="{E79C429C-CFE9-492E-B048-8AD16F9239C0}" srcOrd="1" destOrd="0" presId="urn:microsoft.com/office/officeart/2018/2/layout/IconLabelList"/>
    <dgm:cxn modelId="{65EA3065-D01F-4D63-BDB0-270FE591FE6A}" type="presParOf" srcId="{1AD6D971-A906-460E-9A81-B4332B096BC1}" destId="{4EF08F86-FC7C-4AA0-90A6-A4AA0B4778A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4B1CAE-671F-467F-A1BA-0F072A5F184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7220E6-1912-469B-985E-A915D77508B6}">
      <dgm:prSet/>
      <dgm:spPr/>
      <dgm:t>
        <a:bodyPr/>
        <a:lstStyle/>
        <a:p>
          <a:r>
            <a:rPr lang="en-US" b="1"/>
            <a:t>HTML/CSS/JavaScript</a:t>
          </a:r>
          <a:r>
            <a:rPr lang="en-US"/>
            <a:t>: Pentru crearea interfeței utilizatorului și logica jocului.</a:t>
          </a:r>
        </a:p>
      </dgm:t>
    </dgm:pt>
    <dgm:pt modelId="{B737BC8C-E239-4392-A091-DAC5115E841E}" type="parTrans" cxnId="{3086E9B5-A00E-4CE0-87D5-E9652FD9A37B}">
      <dgm:prSet/>
      <dgm:spPr/>
      <dgm:t>
        <a:bodyPr/>
        <a:lstStyle/>
        <a:p>
          <a:endParaRPr lang="en-US"/>
        </a:p>
      </dgm:t>
    </dgm:pt>
    <dgm:pt modelId="{D76A96FF-402C-4B3A-B94D-F79E7DB87E82}" type="sibTrans" cxnId="{3086E9B5-A00E-4CE0-87D5-E9652FD9A37B}">
      <dgm:prSet/>
      <dgm:spPr/>
      <dgm:t>
        <a:bodyPr/>
        <a:lstStyle/>
        <a:p>
          <a:endParaRPr lang="en-US"/>
        </a:p>
      </dgm:t>
    </dgm:pt>
    <dgm:pt modelId="{5E40E3E3-C95A-4425-A3C4-4E05C9C6B90F}">
      <dgm:prSet/>
      <dgm:spPr/>
      <dgm:t>
        <a:bodyPr/>
        <a:lstStyle/>
        <a:p>
          <a:r>
            <a:rPr lang="en-US" b="1"/>
            <a:t>Canvas HTML5</a:t>
          </a:r>
          <a:r>
            <a:rPr lang="en-US"/>
            <a:t>: Pentru a reda jocul de tenis de masă.</a:t>
          </a:r>
        </a:p>
      </dgm:t>
    </dgm:pt>
    <dgm:pt modelId="{8292D03E-7DD7-457C-A812-55C2BB4C8CA5}" type="parTrans" cxnId="{4AD6156F-8E27-4D70-BBEE-9D816F98A63F}">
      <dgm:prSet/>
      <dgm:spPr/>
      <dgm:t>
        <a:bodyPr/>
        <a:lstStyle/>
        <a:p>
          <a:endParaRPr lang="en-US"/>
        </a:p>
      </dgm:t>
    </dgm:pt>
    <dgm:pt modelId="{FB7F0BBF-0121-4576-9D78-7863FDEBB299}" type="sibTrans" cxnId="{4AD6156F-8E27-4D70-BBEE-9D816F98A63F}">
      <dgm:prSet/>
      <dgm:spPr/>
      <dgm:t>
        <a:bodyPr/>
        <a:lstStyle/>
        <a:p>
          <a:endParaRPr lang="en-US"/>
        </a:p>
      </dgm:t>
    </dgm:pt>
    <dgm:pt modelId="{B305A9A6-10EF-47A4-86BB-397A5BC43619}">
      <dgm:prSet/>
      <dgm:spPr/>
      <dgm:t>
        <a:bodyPr/>
        <a:lstStyle/>
        <a:p>
          <a:r>
            <a:rPr lang="en-US" b="1"/>
            <a:t>Spring Boot</a:t>
          </a:r>
          <a:r>
            <a:rPr lang="en-US"/>
            <a:t>: Folosit pentru crearea serverului și gestionarea comunicației între client și server.</a:t>
          </a:r>
        </a:p>
      </dgm:t>
    </dgm:pt>
    <dgm:pt modelId="{CE4372B0-A1BF-4E09-8FE0-CB9121AFC2BF}" type="parTrans" cxnId="{47335A04-B712-45A6-A2AB-ACB89361FA2F}">
      <dgm:prSet/>
      <dgm:spPr/>
      <dgm:t>
        <a:bodyPr/>
        <a:lstStyle/>
        <a:p>
          <a:endParaRPr lang="en-US"/>
        </a:p>
      </dgm:t>
    </dgm:pt>
    <dgm:pt modelId="{37D8D848-3CEB-4BAC-B6BA-B1E64B7E0962}" type="sibTrans" cxnId="{47335A04-B712-45A6-A2AB-ACB89361FA2F}">
      <dgm:prSet/>
      <dgm:spPr/>
      <dgm:t>
        <a:bodyPr/>
        <a:lstStyle/>
        <a:p>
          <a:endParaRPr lang="en-US"/>
        </a:p>
      </dgm:t>
    </dgm:pt>
    <dgm:pt modelId="{AAF7A0C0-E984-4762-87FB-EBE77DC61F20}">
      <dgm:prSet/>
      <dgm:spPr/>
      <dgm:t>
        <a:bodyPr/>
        <a:lstStyle/>
        <a:p>
          <a:r>
            <a:rPr lang="en-US" b="1"/>
            <a:t>Spring WebSocket</a:t>
          </a:r>
          <a:r>
            <a:rPr lang="en-US"/>
            <a:t>: Permite implementarea unei arhitecturi de mesaje în timp real.</a:t>
          </a:r>
        </a:p>
      </dgm:t>
    </dgm:pt>
    <dgm:pt modelId="{7EC062D3-AB5D-4BF6-A720-449231F6EA59}" type="parTrans" cxnId="{6AAA0847-A48A-4C91-9AF7-6A8AD1F5A1E5}">
      <dgm:prSet/>
      <dgm:spPr/>
      <dgm:t>
        <a:bodyPr/>
        <a:lstStyle/>
        <a:p>
          <a:endParaRPr lang="en-US"/>
        </a:p>
      </dgm:t>
    </dgm:pt>
    <dgm:pt modelId="{56DF03AF-E811-41C1-BB87-57510F72C1C5}" type="sibTrans" cxnId="{6AAA0847-A48A-4C91-9AF7-6A8AD1F5A1E5}">
      <dgm:prSet/>
      <dgm:spPr/>
      <dgm:t>
        <a:bodyPr/>
        <a:lstStyle/>
        <a:p>
          <a:endParaRPr lang="en-US"/>
        </a:p>
      </dgm:t>
    </dgm:pt>
    <dgm:pt modelId="{67139317-29D9-4E12-AE06-13E2991E1A01}">
      <dgm:prSet/>
      <dgm:spPr/>
      <dgm:t>
        <a:bodyPr/>
        <a:lstStyle/>
        <a:p>
          <a:r>
            <a:rPr lang="en-US" b="1"/>
            <a:t>STOMP (Simple Text Oriented Messaging Protocol)</a:t>
          </a:r>
          <a:r>
            <a:rPr lang="en-US"/>
            <a:t>: Protocol utilizat pentru gestionarea mesajelor între client și server prin WebSocket.</a:t>
          </a:r>
        </a:p>
      </dgm:t>
    </dgm:pt>
    <dgm:pt modelId="{08142848-3186-4AD6-85C2-1996A9BFC6EA}" type="parTrans" cxnId="{D13C41A3-867D-496E-81DF-4B328601D03B}">
      <dgm:prSet/>
      <dgm:spPr/>
      <dgm:t>
        <a:bodyPr/>
        <a:lstStyle/>
        <a:p>
          <a:endParaRPr lang="en-US"/>
        </a:p>
      </dgm:t>
    </dgm:pt>
    <dgm:pt modelId="{250EBF4F-7EAD-4506-9CBF-6C32DCF74C5F}" type="sibTrans" cxnId="{D13C41A3-867D-496E-81DF-4B328601D03B}">
      <dgm:prSet/>
      <dgm:spPr/>
      <dgm:t>
        <a:bodyPr/>
        <a:lstStyle/>
        <a:p>
          <a:endParaRPr lang="en-US"/>
        </a:p>
      </dgm:t>
    </dgm:pt>
    <dgm:pt modelId="{93EE127C-F03D-4EC8-8BEC-8BF5C4737A2B}" type="pres">
      <dgm:prSet presAssocID="{DB4B1CAE-671F-467F-A1BA-0F072A5F1845}" presName="Name0" presStyleCnt="0">
        <dgm:presLayoutVars>
          <dgm:dir/>
          <dgm:resizeHandles val="exact"/>
        </dgm:presLayoutVars>
      </dgm:prSet>
      <dgm:spPr/>
    </dgm:pt>
    <dgm:pt modelId="{A90FA713-DAE3-4082-9360-5ABDDB1A78B7}" type="pres">
      <dgm:prSet presAssocID="{E67220E6-1912-469B-985E-A915D77508B6}" presName="node" presStyleLbl="node1" presStyleIdx="0" presStyleCnt="5">
        <dgm:presLayoutVars>
          <dgm:bulletEnabled val="1"/>
        </dgm:presLayoutVars>
      </dgm:prSet>
      <dgm:spPr/>
    </dgm:pt>
    <dgm:pt modelId="{95667B25-A2EA-4CD5-968C-27CCF82BCC53}" type="pres">
      <dgm:prSet presAssocID="{D76A96FF-402C-4B3A-B94D-F79E7DB87E82}" presName="sibTrans" presStyleLbl="sibTrans1D1" presStyleIdx="0" presStyleCnt="4"/>
      <dgm:spPr/>
    </dgm:pt>
    <dgm:pt modelId="{4EF7CFCD-679E-44A4-A4F8-B64B2A0B0FFC}" type="pres">
      <dgm:prSet presAssocID="{D76A96FF-402C-4B3A-B94D-F79E7DB87E82}" presName="connectorText" presStyleLbl="sibTrans1D1" presStyleIdx="0" presStyleCnt="4"/>
      <dgm:spPr/>
    </dgm:pt>
    <dgm:pt modelId="{D9F8A508-1E87-45A7-A3D5-06154399A874}" type="pres">
      <dgm:prSet presAssocID="{5E40E3E3-C95A-4425-A3C4-4E05C9C6B90F}" presName="node" presStyleLbl="node1" presStyleIdx="1" presStyleCnt="5">
        <dgm:presLayoutVars>
          <dgm:bulletEnabled val="1"/>
        </dgm:presLayoutVars>
      </dgm:prSet>
      <dgm:spPr/>
    </dgm:pt>
    <dgm:pt modelId="{7611B5AD-71AD-455E-8491-17994E57AB09}" type="pres">
      <dgm:prSet presAssocID="{FB7F0BBF-0121-4576-9D78-7863FDEBB299}" presName="sibTrans" presStyleLbl="sibTrans1D1" presStyleIdx="1" presStyleCnt="4"/>
      <dgm:spPr/>
    </dgm:pt>
    <dgm:pt modelId="{42028263-9129-463F-BDB0-060C85A0FF57}" type="pres">
      <dgm:prSet presAssocID="{FB7F0BBF-0121-4576-9D78-7863FDEBB299}" presName="connectorText" presStyleLbl="sibTrans1D1" presStyleIdx="1" presStyleCnt="4"/>
      <dgm:spPr/>
    </dgm:pt>
    <dgm:pt modelId="{BF52364F-5E7B-4F25-B543-0C3F3A933487}" type="pres">
      <dgm:prSet presAssocID="{B305A9A6-10EF-47A4-86BB-397A5BC43619}" presName="node" presStyleLbl="node1" presStyleIdx="2" presStyleCnt="5">
        <dgm:presLayoutVars>
          <dgm:bulletEnabled val="1"/>
        </dgm:presLayoutVars>
      </dgm:prSet>
      <dgm:spPr/>
    </dgm:pt>
    <dgm:pt modelId="{1D0E7655-7577-491D-BE64-F49CE4319F18}" type="pres">
      <dgm:prSet presAssocID="{37D8D848-3CEB-4BAC-B6BA-B1E64B7E0962}" presName="sibTrans" presStyleLbl="sibTrans1D1" presStyleIdx="2" presStyleCnt="4"/>
      <dgm:spPr/>
    </dgm:pt>
    <dgm:pt modelId="{B8AE9DFC-05A9-48DA-95A4-195320E13B07}" type="pres">
      <dgm:prSet presAssocID="{37D8D848-3CEB-4BAC-B6BA-B1E64B7E0962}" presName="connectorText" presStyleLbl="sibTrans1D1" presStyleIdx="2" presStyleCnt="4"/>
      <dgm:spPr/>
    </dgm:pt>
    <dgm:pt modelId="{9E0D58C9-2FD8-4439-927C-09AC295BE9B2}" type="pres">
      <dgm:prSet presAssocID="{AAF7A0C0-E984-4762-87FB-EBE77DC61F20}" presName="node" presStyleLbl="node1" presStyleIdx="3" presStyleCnt="5">
        <dgm:presLayoutVars>
          <dgm:bulletEnabled val="1"/>
        </dgm:presLayoutVars>
      </dgm:prSet>
      <dgm:spPr/>
    </dgm:pt>
    <dgm:pt modelId="{3748F3A2-BA13-4AE5-90D7-31A2F82C6F93}" type="pres">
      <dgm:prSet presAssocID="{56DF03AF-E811-41C1-BB87-57510F72C1C5}" presName="sibTrans" presStyleLbl="sibTrans1D1" presStyleIdx="3" presStyleCnt="4"/>
      <dgm:spPr/>
    </dgm:pt>
    <dgm:pt modelId="{EEA8CB67-C1D4-41D9-B89C-83CB6BEC1742}" type="pres">
      <dgm:prSet presAssocID="{56DF03AF-E811-41C1-BB87-57510F72C1C5}" presName="connectorText" presStyleLbl="sibTrans1D1" presStyleIdx="3" presStyleCnt="4"/>
      <dgm:spPr/>
    </dgm:pt>
    <dgm:pt modelId="{BC9869B4-1CD8-4F9D-8E80-1F3254C51A45}" type="pres">
      <dgm:prSet presAssocID="{67139317-29D9-4E12-AE06-13E2991E1A01}" presName="node" presStyleLbl="node1" presStyleIdx="4" presStyleCnt="5">
        <dgm:presLayoutVars>
          <dgm:bulletEnabled val="1"/>
        </dgm:presLayoutVars>
      </dgm:prSet>
      <dgm:spPr/>
    </dgm:pt>
  </dgm:ptLst>
  <dgm:cxnLst>
    <dgm:cxn modelId="{55B36E03-319A-4DCD-ACB8-B07AEB064D7D}" type="presOf" srcId="{67139317-29D9-4E12-AE06-13E2991E1A01}" destId="{BC9869B4-1CD8-4F9D-8E80-1F3254C51A45}" srcOrd="0" destOrd="0" presId="urn:microsoft.com/office/officeart/2016/7/layout/RepeatingBendingProcessNew"/>
    <dgm:cxn modelId="{47335A04-B712-45A6-A2AB-ACB89361FA2F}" srcId="{DB4B1CAE-671F-467F-A1BA-0F072A5F1845}" destId="{B305A9A6-10EF-47A4-86BB-397A5BC43619}" srcOrd="2" destOrd="0" parTransId="{CE4372B0-A1BF-4E09-8FE0-CB9121AFC2BF}" sibTransId="{37D8D848-3CEB-4BAC-B6BA-B1E64B7E0962}"/>
    <dgm:cxn modelId="{3EC57A16-5BAB-44A1-93A4-E7EA049963D0}" type="presOf" srcId="{56DF03AF-E811-41C1-BB87-57510F72C1C5}" destId="{3748F3A2-BA13-4AE5-90D7-31A2F82C6F93}" srcOrd="0" destOrd="0" presId="urn:microsoft.com/office/officeart/2016/7/layout/RepeatingBendingProcessNew"/>
    <dgm:cxn modelId="{06233946-3D19-4401-B486-084BDC0DC7A9}" type="presOf" srcId="{D76A96FF-402C-4B3A-B94D-F79E7DB87E82}" destId="{95667B25-A2EA-4CD5-968C-27CCF82BCC53}" srcOrd="0" destOrd="0" presId="urn:microsoft.com/office/officeart/2016/7/layout/RepeatingBendingProcessNew"/>
    <dgm:cxn modelId="{6AAA0847-A48A-4C91-9AF7-6A8AD1F5A1E5}" srcId="{DB4B1CAE-671F-467F-A1BA-0F072A5F1845}" destId="{AAF7A0C0-E984-4762-87FB-EBE77DC61F20}" srcOrd="3" destOrd="0" parTransId="{7EC062D3-AB5D-4BF6-A720-449231F6EA59}" sibTransId="{56DF03AF-E811-41C1-BB87-57510F72C1C5}"/>
    <dgm:cxn modelId="{4AD6156F-8E27-4D70-BBEE-9D816F98A63F}" srcId="{DB4B1CAE-671F-467F-A1BA-0F072A5F1845}" destId="{5E40E3E3-C95A-4425-A3C4-4E05C9C6B90F}" srcOrd="1" destOrd="0" parTransId="{8292D03E-7DD7-457C-A812-55C2BB4C8CA5}" sibTransId="{FB7F0BBF-0121-4576-9D78-7863FDEBB299}"/>
    <dgm:cxn modelId="{E0AB0E57-62EC-4DC3-88F4-CD061AD50F0E}" type="presOf" srcId="{E67220E6-1912-469B-985E-A915D77508B6}" destId="{A90FA713-DAE3-4082-9360-5ABDDB1A78B7}" srcOrd="0" destOrd="0" presId="urn:microsoft.com/office/officeart/2016/7/layout/RepeatingBendingProcessNew"/>
    <dgm:cxn modelId="{E3585157-E98F-4798-A6D0-A17E7F9531F1}" type="presOf" srcId="{DB4B1CAE-671F-467F-A1BA-0F072A5F1845}" destId="{93EE127C-F03D-4EC8-8BEC-8BF5C4737A2B}" srcOrd="0" destOrd="0" presId="urn:microsoft.com/office/officeart/2016/7/layout/RepeatingBendingProcessNew"/>
    <dgm:cxn modelId="{DF98078A-CB94-4444-943F-0D15110CC21B}" type="presOf" srcId="{FB7F0BBF-0121-4576-9D78-7863FDEBB299}" destId="{42028263-9129-463F-BDB0-060C85A0FF57}" srcOrd="1" destOrd="0" presId="urn:microsoft.com/office/officeart/2016/7/layout/RepeatingBendingProcessNew"/>
    <dgm:cxn modelId="{F37A7F8D-2A77-4025-84F7-912AB289E437}" type="presOf" srcId="{37D8D848-3CEB-4BAC-B6BA-B1E64B7E0962}" destId="{B8AE9DFC-05A9-48DA-95A4-195320E13B07}" srcOrd="1" destOrd="0" presId="urn:microsoft.com/office/officeart/2016/7/layout/RepeatingBendingProcessNew"/>
    <dgm:cxn modelId="{D13C41A3-867D-496E-81DF-4B328601D03B}" srcId="{DB4B1CAE-671F-467F-A1BA-0F072A5F1845}" destId="{67139317-29D9-4E12-AE06-13E2991E1A01}" srcOrd="4" destOrd="0" parTransId="{08142848-3186-4AD6-85C2-1996A9BFC6EA}" sibTransId="{250EBF4F-7EAD-4506-9CBF-6C32DCF74C5F}"/>
    <dgm:cxn modelId="{772CD7B1-B68E-4681-895B-E2D41CA7E6DD}" type="presOf" srcId="{AAF7A0C0-E984-4762-87FB-EBE77DC61F20}" destId="{9E0D58C9-2FD8-4439-927C-09AC295BE9B2}" srcOrd="0" destOrd="0" presId="urn:microsoft.com/office/officeart/2016/7/layout/RepeatingBendingProcessNew"/>
    <dgm:cxn modelId="{16B131B5-254B-4ED1-9434-2A18A9EFFF90}" type="presOf" srcId="{56DF03AF-E811-41C1-BB87-57510F72C1C5}" destId="{EEA8CB67-C1D4-41D9-B89C-83CB6BEC1742}" srcOrd="1" destOrd="0" presId="urn:microsoft.com/office/officeart/2016/7/layout/RepeatingBendingProcessNew"/>
    <dgm:cxn modelId="{3086E9B5-A00E-4CE0-87D5-E9652FD9A37B}" srcId="{DB4B1CAE-671F-467F-A1BA-0F072A5F1845}" destId="{E67220E6-1912-469B-985E-A915D77508B6}" srcOrd="0" destOrd="0" parTransId="{B737BC8C-E239-4392-A091-DAC5115E841E}" sibTransId="{D76A96FF-402C-4B3A-B94D-F79E7DB87E82}"/>
    <dgm:cxn modelId="{09D7BCBA-89A6-4F42-A7F6-43073A6846BB}" type="presOf" srcId="{37D8D848-3CEB-4BAC-B6BA-B1E64B7E0962}" destId="{1D0E7655-7577-491D-BE64-F49CE4319F18}" srcOrd="0" destOrd="0" presId="urn:microsoft.com/office/officeart/2016/7/layout/RepeatingBendingProcessNew"/>
    <dgm:cxn modelId="{BC7654BE-124C-4CEF-9A96-4473BB24CC90}" type="presOf" srcId="{FB7F0BBF-0121-4576-9D78-7863FDEBB299}" destId="{7611B5AD-71AD-455E-8491-17994E57AB09}" srcOrd="0" destOrd="0" presId="urn:microsoft.com/office/officeart/2016/7/layout/RepeatingBendingProcessNew"/>
    <dgm:cxn modelId="{946FEECE-7952-4308-904F-73C0265378FD}" type="presOf" srcId="{D76A96FF-402C-4B3A-B94D-F79E7DB87E82}" destId="{4EF7CFCD-679E-44A4-A4F8-B64B2A0B0FFC}" srcOrd="1" destOrd="0" presId="urn:microsoft.com/office/officeart/2016/7/layout/RepeatingBendingProcessNew"/>
    <dgm:cxn modelId="{3F7438F8-78BC-4244-90F3-DE122108A109}" type="presOf" srcId="{B305A9A6-10EF-47A4-86BB-397A5BC43619}" destId="{BF52364F-5E7B-4F25-B543-0C3F3A933487}" srcOrd="0" destOrd="0" presId="urn:microsoft.com/office/officeart/2016/7/layout/RepeatingBendingProcessNew"/>
    <dgm:cxn modelId="{BF9D57FC-CE75-4E50-9AE7-2A0435BFC00B}" type="presOf" srcId="{5E40E3E3-C95A-4425-A3C4-4E05C9C6B90F}" destId="{D9F8A508-1E87-45A7-A3D5-06154399A874}" srcOrd="0" destOrd="0" presId="urn:microsoft.com/office/officeart/2016/7/layout/RepeatingBendingProcessNew"/>
    <dgm:cxn modelId="{DC776254-C6A5-426D-8DD0-8AC23495E581}" type="presParOf" srcId="{93EE127C-F03D-4EC8-8BEC-8BF5C4737A2B}" destId="{A90FA713-DAE3-4082-9360-5ABDDB1A78B7}" srcOrd="0" destOrd="0" presId="urn:microsoft.com/office/officeart/2016/7/layout/RepeatingBendingProcessNew"/>
    <dgm:cxn modelId="{2C2BF7FE-15FC-4B4F-B4DC-EA4213326A15}" type="presParOf" srcId="{93EE127C-F03D-4EC8-8BEC-8BF5C4737A2B}" destId="{95667B25-A2EA-4CD5-968C-27CCF82BCC53}" srcOrd="1" destOrd="0" presId="urn:microsoft.com/office/officeart/2016/7/layout/RepeatingBendingProcessNew"/>
    <dgm:cxn modelId="{90CBF593-005C-482B-B271-66A75D2EA689}" type="presParOf" srcId="{95667B25-A2EA-4CD5-968C-27CCF82BCC53}" destId="{4EF7CFCD-679E-44A4-A4F8-B64B2A0B0FFC}" srcOrd="0" destOrd="0" presId="urn:microsoft.com/office/officeart/2016/7/layout/RepeatingBendingProcessNew"/>
    <dgm:cxn modelId="{A0CC04B2-8482-40EE-9369-3712FFD0312F}" type="presParOf" srcId="{93EE127C-F03D-4EC8-8BEC-8BF5C4737A2B}" destId="{D9F8A508-1E87-45A7-A3D5-06154399A874}" srcOrd="2" destOrd="0" presId="urn:microsoft.com/office/officeart/2016/7/layout/RepeatingBendingProcessNew"/>
    <dgm:cxn modelId="{6AAE35A0-D260-4CC1-A652-1914D7A6F486}" type="presParOf" srcId="{93EE127C-F03D-4EC8-8BEC-8BF5C4737A2B}" destId="{7611B5AD-71AD-455E-8491-17994E57AB09}" srcOrd="3" destOrd="0" presId="urn:microsoft.com/office/officeart/2016/7/layout/RepeatingBendingProcessNew"/>
    <dgm:cxn modelId="{263F954B-23FF-4EA8-AA54-DD3688DA0542}" type="presParOf" srcId="{7611B5AD-71AD-455E-8491-17994E57AB09}" destId="{42028263-9129-463F-BDB0-060C85A0FF57}" srcOrd="0" destOrd="0" presId="urn:microsoft.com/office/officeart/2016/7/layout/RepeatingBendingProcessNew"/>
    <dgm:cxn modelId="{CBDA7B36-4E65-425F-966B-D9C5B5EB9714}" type="presParOf" srcId="{93EE127C-F03D-4EC8-8BEC-8BF5C4737A2B}" destId="{BF52364F-5E7B-4F25-B543-0C3F3A933487}" srcOrd="4" destOrd="0" presId="urn:microsoft.com/office/officeart/2016/7/layout/RepeatingBendingProcessNew"/>
    <dgm:cxn modelId="{AD4572E2-12E9-4EE9-9A30-1893ACF26864}" type="presParOf" srcId="{93EE127C-F03D-4EC8-8BEC-8BF5C4737A2B}" destId="{1D0E7655-7577-491D-BE64-F49CE4319F18}" srcOrd="5" destOrd="0" presId="urn:microsoft.com/office/officeart/2016/7/layout/RepeatingBendingProcessNew"/>
    <dgm:cxn modelId="{D1C6EB95-632C-4B7D-9B5D-8CF39B825471}" type="presParOf" srcId="{1D0E7655-7577-491D-BE64-F49CE4319F18}" destId="{B8AE9DFC-05A9-48DA-95A4-195320E13B07}" srcOrd="0" destOrd="0" presId="urn:microsoft.com/office/officeart/2016/7/layout/RepeatingBendingProcessNew"/>
    <dgm:cxn modelId="{84110DA7-E581-4F5D-8A56-1E9A6106450B}" type="presParOf" srcId="{93EE127C-F03D-4EC8-8BEC-8BF5C4737A2B}" destId="{9E0D58C9-2FD8-4439-927C-09AC295BE9B2}" srcOrd="6" destOrd="0" presId="urn:microsoft.com/office/officeart/2016/7/layout/RepeatingBendingProcessNew"/>
    <dgm:cxn modelId="{D7508C87-DE74-48D5-A956-47B1261455FC}" type="presParOf" srcId="{93EE127C-F03D-4EC8-8BEC-8BF5C4737A2B}" destId="{3748F3A2-BA13-4AE5-90D7-31A2F82C6F93}" srcOrd="7" destOrd="0" presId="urn:microsoft.com/office/officeart/2016/7/layout/RepeatingBendingProcessNew"/>
    <dgm:cxn modelId="{4A437BAD-6DE2-49D3-B4B3-DD02AF563B67}" type="presParOf" srcId="{3748F3A2-BA13-4AE5-90D7-31A2F82C6F93}" destId="{EEA8CB67-C1D4-41D9-B89C-83CB6BEC1742}" srcOrd="0" destOrd="0" presId="urn:microsoft.com/office/officeart/2016/7/layout/RepeatingBendingProcessNew"/>
    <dgm:cxn modelId="{DF043AD7-8F12-4A28-8DFC-E76A679776DB}" type="presParOf" srcId="{93EE127C-F03D-4EC8-8BEC-8BF5C4737A2B}" destId="{BC9869B4-1CD8-4F9D-8E80-1F3254C51A45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0A5346-031A-459A-B481-717E14AAB5E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73C4912-4963-42A4-97A1-2C228A08ECFA}">
      <dgm:prSet/>
      <dgm:spPr/>
      <dgm:t>
        <a:bodyPr/>
        <a:lstStyle/>
        <a:p>
          <a:r>
            <a:rPr lang="en-US" b="1" i="0" baseline="0"/>
            <a:t>Interactivitate</a:t>
          </a:r>
          <a:r>
            <a:rPr lang="en-US" b="0" i="0" baseline="0"/>
            <a:t>: Aplicația permite o experiență de joc interactivă în timp real cu feedback instantaneu.</a:t>
          </a:r>
          <a:endParaRPr lang="en-US"/>
        </a:p>
      </dgm:t>
    </dgm:pt>
    <dgm:pt modelId="{BE1964CB-B62C-49DA-A60C-B374B85A6D43}" type="parTrans" cxnId="{48350C8A-78B4-4236-9FDF-598160119754}">
      <dgm:prSet/>
      <dgm:spPr/>
      <dgm:t>
        <a:bodyPr/>
        <a:lstStyle/>
        <a:p>
          <a:endParaRPr lang="en-US"/>
        </a:p>
      </dgm:t>
    </dgm:pt>
    <dgm:pt modelId="{B7108C6B-7CB1-4667-B783-EF0132DC2C6A}" type="sibTrans" cxnId="{48350C8A-78B4-4236-9FDF-598160119754}">
      <dgm:prSet/>
      <dgm:spPr/>
      <dgm:t>
        <a:bodyPr/>
        <a:lstStyle/>
        <a:p>
          <a:endParaRPr lang="en-US"/>
        </a:p>
      </dgm:t>
    </dgm:pt>
    <dgm:pt modelId="{F5AA6A4C-6D4C-4DCE-9CCF-A3492E9FDD07}">
      <dgm:prSet/>
      <dgm:spPr/>
      <dgm:t>
        <a:bodyPr/>
        <a:lstStyle/>
        <a:p>
          <a:r>
            <a:rPr lang="en-US" b="1" i="0" baseline="0"/>
            <a:t>Socializare</a:t>
          </a:r>
          <a:r>
            <a:rPr lang="en-US" b="0" i="0" baseline="0"/>
            <a:t>: Chat-ul integrat adaugă un element social jocului, permițând utilizatorilor să comunice în timp real.</a:t>
          </a:r>
          <a:endParaRPr lang="en-US"/>
        </a:p>
      </dgm:t>
    </dgm:pt>
    <dgm:pt modelId="{6F972C32-C02C-4D6D-80CD-A93C21A0757A}" type="parTrans" cxnId="{E934BC19-0ACA-4689-95B4-F151E2D28306}">
      <dgm:prSet/>
      <dgm:spPr/>
      <dgm:t>
        <a:bodyPr/>
        <a:lstStyle/>
        <a:p>
          <a:endParaRPr lang="en-US"/>
        </a:p>
      </dgm:t>
    </dgm:pt>
    <dgm:pt modelId="{4FD656BC-423C-4558-ADB8-7DDD51EA1E2D}" type="sibTrans" cxnId="{E934BC19-0ACA-4689-95B4-F151E2D28306}">
      <dgm:prSet/>
      <dgm:spPr/>
      <dgm:t>
        <a:bodyPr/>
        <a:lstStyle/>
        <a:p>
          <a:endParaRPr lang="en-US"/>
        </a:p>
      </dgm:t>
    </dgm:pt>
    <dgm:pt modelId="{E100B514-F95D-405B-AAFE-527F2ECD3816}">
      <dgm:prSet/>
      <dgm:spPr/>
      <dgm:t>
        <a:bodyPr/>
        <a:lstStyle/>
        <a:p>
          <a:r>
            <a:rPr lang="en-US" b="1" i="0" baseline="0"/>
            <a:t>Accesibilitate</a:t>
          </a:r>
          <a:r>
            <a:rPr lang="en-US" b="0" i="0" baseline="0"/>
            <a:t>: Aplicația este ușor de utilizat, fără a necesita configurații complexe din partea utilizatorilor. </a:t>
          </a:r>
          <a:endParaRPr lang="en-US"/>
        </a:p>
      </dgm:t>
    </dgm:pt>
    <dgm:pt modelId="{E96DD104-3218-4036-BD15-211029CB97E3}" type="parTrans" cxnId="{C04F4CCE-D86B-42C4-861F-4980639BCF8B}">
      <dgm:prSet/>
      <dgm:spPr/>
      <dgm:t>
        <a:bodyPr/>
        <a:lstStyle/>
        <a:p>
          <a:endParaRPr lang="en-US"/>
        </a:p>
      </dgm:t>
    </dgm:pt>
    <dgm:pt modelId="{08948436-1EF5-48CB-BB03-8BCF6729CEDE}" type="sibTrans" cxnId="{C04F4CCE-D86B-42C4-861F-4980639BCF8B}">
      <dgm:prSet/>
      <dgm:spPr/>
      <dgm:t>
        <a:bodyPr/>
        <a:lstStyle/>
        <a:p>
          <a:endParaRPr lang="en-US"/>
        </a:p>
      </dgm:t>
    </dgm:pt>
    <dgm:pt modelId="{50B8C07E-8FFB-49F3-BA46-F1487CB883C8}" type="pres">
      <dgm:prSet presAssocID="{ED0A5346-031A-459A-B481-717E14AAB5E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290862-1100-4094-8E41-608ABC144688}" type="pres">
      <dgm:prSet presAssocID="{A73C4912-4963-42A4-97A1-2C228A08ECFA}" presName="hierRoot1" presStyleCnt="0"/>
      <dgm:spPr/>
    </dgm:pt>
    <dgm:pt modelId="{C7AC426F-C288-4709-90B3-30184DADEA8E}" type="pres">
      <dgm:prSet presAssocID="{A73C4912-4963-42A4-97A1-2C228A08ECFA}" presName="composite" presStyleCnt="0"/>
      <dgm:spPr/>
    </dgm:pt>
    <dgm:pt modelId="{378A65EC-6B97-4CE3-8B04-30A4EDE15A79}" type="pres">
      <dgm:prSet presAssocID="{A73C4912-4963-42A4-97A1-2C228A08ECFA}" presName="background" presStyleLbl="node0" presStyleIdx="0" presStyleCnt="3"/>
      <dgm:spPr/>
    </dgm:pt>
    <dgm:pt modelId="{E4C4AF3E-DA4E-4DDF-9E32-7938E34BF116}" type="pres">
      <dgm:prSet presAssocID="{A73C4912-4963-42A4-97A1-2C228A08ECFA}" presName="text" presStyleLbl="fgAcc0" presStyleIdx="0" presStyleCnt="3">
        <dgm:presLayoutVars>
          <dgm:chPref val="3"/>
        </dgm:presLayoutVars>
      </dgm:prSet>
      <dgm:spPr/>
    </dgm:pt>
    <dgm:pt modelId="{0CC0D8FC-4DF7-463A-8028-3D7D089EBE8A}" type="pres">
      <dgm:prSet presAssocID="{A73C4912-4963-42A4-97A1-2C228A08ECFA}" presName="hierChild2" presStyleCnt="0"/>
      <dgm:spPr/>
    </dgm:pt>
    <dgm:pt modelId="{368FA32D-0994-4243-B8DD-7EB6827E54D2}" type="pres">
      <dgm:prSet presAssocID="{F5AA6A4C-6D4C-4DCE-9CCF-A3492E9FDD07}" presName="hierRoot1" presStyleCnt="0"/>
      <dgm:spPr/>
    </dgm:pt>
    <dgm:pt modelId="{B82ED352-0459-4DA8-BDA4-B6BAB9F576AF}" type="pres">
      <dgm:prSet presAssocID="{F5AA6A4C-6D4C-4DCE-9CCF-A3492E9FDD07}" presName="composite" presStyleCnt="0"/>
      <dgm:spPr/>
    </dgm:pt>
    <dgm:pt modelId="{3C677F0F-B06B-4EA7-B3CF-61CAFD975167}" type="pres">
      <dgm:prSet presAssocID="{F5AA6A4C-6D4C-4DCE-9CCF-A3492E9FDD07}" presName="background" presStyleLbl="node0" presStyleIdx="1" presStyleCnt="3"/>
      <dgm:spPr/>
    </dgm:pt>
    <dgm:pt modelId="{163EAD44-D40A-41FA-B4D9-48E9FCB0E31A}" type="pres">
      <dgm:prSet presAssocID="{F5AA6A4C-6D4C-4DCE-9CCF-A3492E9FDD07}" presName="text" presStyleLbl="fgAcc0" presStyleIdx="1" presStyleCnt="3">
        <dgm:presLayoutVars>
          <dgm:chPref val="3"/>
        </dgm:presLayoutVars>
      </dgm:prSet>
      <dgm:spPr/>
    </dgm:pt>
    <dgm:pt modelId="{3F79DEC0-5E89-43B8-9BF1-720D2D37D9B9}" type="pres">
      <dgm:prSet presAssocID="{F5AA6A4C-6D4C-4DCE-9CCF-A3492E9FDD07}" presName="hierChild2" presStyleCnt="0"/>
      <dgm:spPr/>
    </dgm:pt>
    <dgm:pt modelId="{95857555-9066-4F50-8C82-F4B3D93E64B7}" type="pres">
      <dgm:prSet presAssocID="{E100B514-F95D-405B-AAFE-527F2ECD3816}" presName="hierRoot1" presStyleCnt="0"/>
      <dgm:spPr/>
    </dgm:pt>
    <dgm:pt modelId="{324D985D-C90E-4AD9-BE70-F1CB14EE1919}" type="pres">
      <dgm:prSet presAssocID="{E100B514-F95D-405B-AAFE-527F2ECD3816}" presName="composite" presStyleCnt="0"/>
      <dgm:spPr/>
    </dgm:pt>
    <dgm:pt modelId="{7EC0BAEA-DB93-44D0-9204-4BA5FF95B6BF}" type="pres">
      <dgm:prSet presAssocID="{E100B514-F95D-405B-AAFE-527F2ECD3816}" presName="background" presStyleLbl="node0" presStyleIdx="2" presStyleCnt="3"/>
      <dgm:spPr/>
    </dgm:pt>
    <dgm:pt modelId="{9BBBDEF8-F537-4F26-9EDA-5490DC91F394}" type="pres">
      <dgm:prSet presAssocID="{E100B514-F95D-405B-AAFE-527F2ECD3816}" presName="text" presStyleLbl="fgAcc0" presStyleIdx="2" presStyleCnt="3">
        <dgm:presLayoutVars>
          <dgm:chPref val="3"/>
        </dgm:presLayoutVars>
      </dgm:prSet>
      <dgm:spPr/>
    </dgm:pt>
    <dgm:pt modelId="{0047475A-C4EB-416E-A9CA-BBD59F489AAA}" type="pres">
      <dgm:prSet presAssocID="{E100B514-F95D-405B-AAFE-527F2ECD3816}" presName="hierChild2" presStyleCnt="0"/>
      <dgm:spPr/>
    </dgm:pt>
  </dgm:ptLst>
  <dgm:cxnLst>
    <dgm:cxn modelId="{E934BC19-0ACA-4689-95B4-F151E2D28306}" srcId="{ED0A5346-031A-459A-B481-717E14AAB5E1}" destId="{F5AA6A4C-6D4C-4DCE-9CCF-A3492E9FDD07}" srcOrd="1" destOrd="0" parTransId="{6F972C32-C02C-4D6D-80CD-A93C21A0757A}" sibTransId="{4FD656BC-423C-4558-ADB8-7DDD51EA1E2D}"/>
    <dgm:cxn modelId="{88D75A44-0B11-4151-9241-272426B62BB3}" type="presOf" srcId="{A73C4912-4963-42A4-97A1-2C228A08ECFA}" destId="{E4C4AF3E-DA4E-4DDF-9E32-7938E34BF116}" srcOrd="0" destOrd="0" presId="urn:microsoft.com/office/officeart/2005/8/layout/hierarchy1"/>
    <dgm:cxn modelId="{9363875A-A42B-44A0-B89D-27CB5CE13172}" type="presOf" srcId="{ED0A5346-031A-459A-B481-717E14AAB5E1}" destId="{50B8C07E-8FFB-49F3-BA46-F1487CB883C8}" srcOrd="0" destOrd="0" presId="urn:microsoft.com/office/officeart/2005/8/layout/hierarchy1"/>
    <dgm:cxn modelId="{48350C8A-78B4-4236-9FDF-598160119754}" srcId="{ED0A5346-031A-459A-B481-717E14AAB5E1}" destId="{A73C4912-4963-42A4-97A1-2C228A08ECFA}" srcOrd="0" destOrd="0" parTransId="{BE1964CB-B62C-49DA-A60C-B374B85A6D43}" sibTransId="{B7108C6B-7CB1-4667-B783-EF0132DC2C6A}"/>
    <dgm:cxn modelId="{6047A4A1-C93F-467D-9CA6-7B3BC3388644}" type="presOf" srcId="{E100B514-F95D-405B-AAFE-527F2ECD3816}" destId="{9BBBDEF8-F537-4F26-9EDA-5490DC91F394}" srcOrd="0" destOrd="0" presId="urn:microsoft.com/office/officeart/2005/8/layout/hierarchy1"/>
    <dgm:cxn modelId="{B20668C0-3F12-4536-B67F-3D7666B2193E}" type="presOf" srcId="{F5AA6A4C-6D4C-4DCE-9CCF-A3492E9FDD07}" destId="{163EAD44-D40A-41FA-B4D9-48E9FCB0E31A}" srcOrd="0" destOrd="0" presId="urn:microsoft.com/office/officeart/2005/8/layout/hierarchy1"/>
    <dgm:cxn modelId="{C04F4CCE-D86B-42C4-861F-4980639BCF8B}" srcId="{ED0A5346-031A-459A-B481-717E14AAB5E1}" destId="{E100B514-F95D-405B-AAFE-527F2ECD3816}" srcOrd="2" destOrd="0" parTransId="{E96DD104-3218-4036-BD15-211029CB97E3}" sibTransId="{08948436-1EF5-48CB-BB03-8BCF6729CEDE}"/>
    <dgm:cxn modelId="{164079E7-9BD8-40B8-8CB2-0EE4DDB71E57}" type="presParOf" srcId="{50B8C07E-8FFB-49F3-BA46-F1487CB883C8}" destId="{0C290862-1100-4094-8E41-608ABC144688}" srcOrd="0" destOrd="0" presId="urn:microsoft.com/office/officeart/2005/8/layout/hierarchy1"/>
    <dgm:cxn modelId="{B975ADF4-6283-4826-9D87-4CBE8C3BDD5C}" type="presParOf" srcId="{0C290862-1100-4094-8E41-608ABC144688}" destId="{C7AC426F-C288-4709-90B3-30184DADEA8E}" srcOrd="0" destOrd="0" presId="urn:microsoft.com/office/officeart/2005/8/layout/hierarchy1"/>
    <dgm:cxn modelId="{EA1FD2A1-61C6-4D9F-AE13-76DF4571E9AC}" type="presParOf" srcId="{C7AC426F-C288-4709-90B3-30184DADEA8E}" destId="{378A65EC-6B97-4CE3-8B04-30A4EDE15A79}" srcOrd="0" destOrd="0" presId="urn:microsoft.com/office/officeart/2005/8/layout/hierarchy1"/>
    <dgm:cxn modelId="{144C1F1E-8E2F-47C2-88A1-9A15E53DC6ED}" type="presParOf" srcId="{C7AC426F-C288-4709-90B3-30184DADEA8E}" destId="{E4C4AF3E-DA4E-4DDF-9E32-7938E34BF116}" srcOrd="1" destOrd="0" presId="urn:microsoft.com/office/officeart/2005/8/layout/hierarchy1"/>
    <dgm:cxn modelId="{43FE9726-EC25-4DC6-A046-3DEDBDBAC7E3}" type="presParOf" srcId="{0C290862-1100-4094-8E41-608ABC144688}" destId="{0CC0D8FC-4DF7-463A-8028-3D7D089EBE8A}" srcOrd="1" destOrd="0" presId="urn:microsoft.com/office/officeart/2005/8/layout/hierarchy1"/>
    <dgm:cxn modelId="{C826B0AE-CC73-4053-AE21-A3033457F641}" type="presParOf" srcId="{50B8C07E-8FFB-49F3-BA46-F1487CB883C8}" destId="{368FA32D-0994-4243-B8DD-7EB6827E54D2}" srcOrd="1" destOrd="0" presId="urn:microsoft.com/office/officeart/2005/8/layout/hierarchy1"/>
    <dgm:cxn modelId="{3290527A-9A0C-4E00-9C33-AA14D1342E4F}" type="presParOf" srcId="{368FA32D-0994-4243-B8DD-7EB6827E54D2}" destId="{B82ED352-0459-4DA8-BDA4-B6BAB9F576AF}" srcOrd="0" destOrd="0" presId="urn:microsoft.com/office/officeart/2005/8/layout/hierarchy1"/>
    <dgm:cxn modelId="{F30AD06B-CE6E-48F1-A829-D3A120A3AC71}" type="presParOf" srcId="{B82ED352-0459-4DA8-BDA4-B6BAB9F576AF}" destId="{3C677F0F-B06B-4EA7-B3CF-61CAFD975167}" srcOrd="0" destOrd="0" presId="urn:microsoft.com/office/officeart/2005/8/layout/hierarchy1"/>
    <dgm:cxn modelId="{12BB9501-95D0-48B5-AE7C-23A251AE1FD7}" type="presParOf" srcId="{B82ED352-0459-4DA8-BDA4-B6BAB9F576AF}" destId="{163EAD44-D40A-41FA-B4D9-48E9FCB0E31A}" srcOrd="1" destOrd="0" presId="urn:microsoft.com/office/officeart/2005/8/layout/hierarchy1"/>
    <dgm:cxn modelId="{A374FAE5-FA3B-4040-9010-986F9910EA6E}" type="presParOf" srcId="{368FA32D-0994-4243-B8DD-7EB6827E54D2}" destId="{3F79DEC0-5E89-43B8-9BF1-720D2D37D9B9}" srcOrd="1" destOrd="0" presId="urn:microsoft.com/office/officeart/2005/8/layout/hierarchy1"/>
    <dgm:cxn modelId="{0A3D4998-E061-4B8E-97E9-F01251D11190}" type="presParOf" srcId="{50B8C07E-8FFB-49F3-BA46-F1487CB883C8}" destId="{95857555-9066-4F50-8C82-F4B3D93E64B7}" srcOrd="2" destOrd="0" presId="urn:microsoft.com/office/officeart/2005/8/layout/hierarchy1"/>
    <dgm:cxn modelId="{0C1D5038-125D-476B-9DDF-BE57BD40BAD7}" type="presParOf" srcId="{95857555-9066-4F50-8C82-F4B3D93E64B7}" destId="{324D985D-C90E-4AD9-BE70-F1CB14EE1919}" srcOrd="0" destOrd="0" presId="urn:microsoft.com/office/officeart/2005/8/layout/hierarchy1"/>
    <dgm:cxn modelId="{E8D4F5B9-6206-4542-9A72-2EEE65CDDE62}" type="presParOf" srcId="{324D985D-C90E-4AD9-BE70-F1CB14EE1919}" destId="{7EC0BAEA-DB93-44D0-9204-4BA5FF95B6BF}" srcOrd="0" destOrd="0" presId="urn:microsoft.com/office/officeart/2005/8/layout/hierarchy1"/>
    <dgm:cxn modelId="{F3358182-CF98-4FC3-8D1F-CE4F522A2138}" type="presParOf" srcId="{324D985D-C90E-4AD9-BE70-F1CB14EE1919}" destId="{9BBBDEF8-F537-4F26-9EDA-5490DC91F394}" srcOrd="1" destOrd="0" presId="urn:microsoft.com/office/officeart/2005/8/layout/hierarchy1"/>
    <dgm:cxn modelId="{B743F2F9-B05C-4B26-94AF-FFB653D7D7FC}" type="presParOf" srcId="{95857555-9066-4F50-8C82-F4B3D93E64B7}" destId="{0047475A-C4EB-416E-A9CA-BBD59F489AA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58578-319E-45AC-B277-D2364AA84BD0}">
      <dsp:nvSpPr>
        <dsp:cNvPr id="0" name=""/>
        <dsp:cNvSpPr/>
      </dsp:nvSpPr>
      <dsp:spPr>
        <a:xfrm>
          <a:off x="785500" y="322395"/>
          <a:ext cx="791015" cy="7910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EA8DA-6E14-4130-BECA-F196DDAAC7D2}">
      <dsp:nvSpPr>
        <dsp:cNvPr id="0" name=""/>
        <dsp:cNvSpPr/>
      </dsp:nvSpPr>
      <dsp:spPr>
        <a:xfrm>
          <a:off x="302101" y="1419734"/>
          <a:ext cx="1757812" cy="913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Joc cu AI</a:t>
          </a:r>
          <a:r>
            <a:rPr lang="en-US" sz="1100" b="0" i="0" kern="1200" baseline="0"/>
            <a:t>: Permite unui jucător să joace împotriva unui bot de dificultate moderată.</a:t>
          </a:r>
          <a:endParaRPr lang="en-US" sz="1100" kern="1200"/>
        </a:p>
      </dsp:txBody>
      <dsp:txXfrm>
        <a:off x="302101" y="1419734"/>
        <a:ext cx="1757812" cy="913238"/>
      </dsp:txXfrm>
    </dsp:sp>
    <dsp:sp modelId="{058488C1-A942-4768-A905-E49F8A249424}">
      <dsp:nvSpPr>
        <dsp:cNvPr id="0" name=""/>
        <dsp:cNvSpPr/>
      </dsp:nvSpPr>
      <dsp:spPr>
        <a:xfrm>
          <a:off x="2850929" y="322395"/>
          <a:ext cx="791015" cy="7910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F8FFB-F29B-48C1-BA76-FD0C90F21FA7}">
      <dsp:nvSpPr>
        <dsp:cNvPr id="0" name=""/>
        <dsp:cNvSpPr/>
      </dsp:nvSpPr>
      <dsp:spPr>
        <a:xfrm>
          <a:off x="2367531" y="1419734"/>
          <a:ext cx="1757812" cy="913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 dirty="0"/>
            <a:t>Joc cu 2 </a:t>
          </a:r>
          <a:r>
            <a:rPr lang="en-US" sz="1100" b="1" i="0" kern="1200" baseline="0" dirty="0" err="1"/>
            <a:t>jucători</a:t>
          </a:r>
          <a:r>
            <a:rPr lang="en-US" sz="1100" b="0" i="0" kern="1200" baseline="0" dirty="0"/>
            <a:t>: </a:t>
          </a:r>
          <a:r>
            <a:rPr lang="en-US" sz="1100" b="0" i="0" kern="1200" baseline="0" dirty="0" err="1"/>
            <a:t>Permite</a:t>
          </a:r>
          <a:r>
            <a:rPr lang="en-US" sz="1100" b="0" i="0" kern="1200" baseline="0" dirty="0"/>
            <a:t> 2 </a:t>
          </a:r>
          <a:r>
            <a:rPr lang="en-US" sz="1100" b="0" i="0" kern="1200" baseline="0" dirty="0" err="1"/>
            <a:t>utilizatori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să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joace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unul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împotriva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altuia</a:t>
          </a:r>
          <a:r>
            <a:rPr lang="en-US" sz="1100" b="0" i="0" kern="1200" baseline="0" dirty="0"/>
            <a:t> pe </a:t>
          </a:r>
          <a:r>
            <a:rPr lang="en-US" sz="1100" b="0" i="0" kern="1200" baseline="0" dirty="0" err="1"/>
            <a:t>aceeași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mașină</a:t>
          </a:r>
          <a:r>
            <a:rPr lang="en-US" sz="1100" b="0" i="0" kern="1200" baseline="0" dirty="0"/>
            <a:t>.</a:t>
          </a:r>
          <a:endParaRPr lang="en-US" sz="1100" kern="1200" dirty="0"/>
        </a:p>
      </dsp:txBody>
      <dsp:txXfrm>
        <a:off x="2367531" y="1419734"/>
        <a:ext cx="1757812" cy="913238"/>
      </dsp:txXfrm>
    </dsp:sp>
    <dsp:sp modelId="{1555F8E0-ED8B-4F8C-9675-E93DAD59AABE}">
      <dsp:nvSpPr>
        <dsp:cNvPr id="0" name=""/>
        <dsp:cNvSpPr/>
      </dsp:nvSpPr>
      <dsp:spPr>
        <a:xfrm>
          <a:off x="4916359" y="322395"/>
          <a:ext cx="791015" cy="7910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435C1-100F-4866-AD2B-9DA4187E04CE}">
      <dsp:nvSpPr>
        <dsp:cNvPr id="0" name=""/>
        <dsp:cNvSpPr/>
      </dsp:nvSpPr>
      <dsp:spPr>
        <a:xfrm>
          <a:off x="4432960" y="1419734"/>
          <a:ext cx="1757812" cy="913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Scor în timp real</a:t>
          </a:r>
          <a:r>
            <a:rPr lang="en-US" sz="1100" b="0" i="0" kern="1200" baseline="0"/>
            <a:t>: Scorurile sunt actualizate în timp real pe ecran, iar jocul se termină la 10 puncte pentru un jucător.</a:t>
          </a:r>
          <a:endParaRPr lang="en-US" sz="1100" kern="1200"/>
        </a:p>
      </dsp:txBody>
      <dsp:txXfrm>
        <a:off x="4432960" y="1419734"/>
        <a:ext cx="1757812" cy="913238"/>
      </dsp:txXfrm>
    </dsp:sp>
    <dsp:sp modelId="{015778AC-A6A6-4B49-8BE8-47A1B9136CEE}">
      <dsp:nvSpPr>
        <dsp:cNvPr id="0" name=""/>
        <dsp:cNvSpPr/>
      </dsp:nvSpPr>
      <dsp:spPr>
        <a:xfrm>
          <a:off x="785500" y="2772426"/>
          <a:ext cx="791015" cy="7910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4BCD6D-3B93-4BE3-8E32-7D23461830DA}">
      <dsp:nvSpPr>
        <dsp:cNvPr id="0" name=""/>
        <dsp:cNvSpPr/>
      </dsp:nvSpPr>
      <dsp:spPr>
        <a:xfrm>
          <a:off x="302101" y="3869766"/>
          <a:ext cx="1757812" cy="913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Chat integrat</a:t>
          </a:r>
          <a:r>
            <a:rPr lang="en-US" sz="1100" b="0" i="0" kern="1200" baseline="0"/>
            <a:t>: Permite jucătorilor să comunice în timp real în timpul jocului. Utilizând WebSocket, chat-ul este rapid și fără întârziere.</a:t>
          </a:r>
          <a:endParaRPr lang="en-US" sz="1100" kern="1200"/>
        </a:p>
      </dsp:txBody>
      <dsp:txXfrm>
        <a:off x="302101" y="3869766"/>
        <a:ext cx="1757812" cy="913238"/>
      </dsp:txXfrm>
    </dsp:sp>
    <dsp:sp modelId="{87504CC8-7EE7-496B-BD41-688E537B63FF}">
      <dsp:nvSpPr>
        <dsp:cNvPr id="0" name=""/>
        <dsp:cNvSpPr/>
      </dsp:nvSpPr>
      <dsp:spPr>
        <a:xfrm>
          <a:off x="2850929" y="2772426"/>
          <a:ext cx="791015" cy="7910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11356-344E-4709-A063-ACB57C810AAB}">
      <dsp:nvSpPr>
        <dsp:cNvPr id="0" name=""/>
        <dsp:cNvSpPr/>
      </dsp:nvSpPr>
      <dsp:spPr>
        <a:xfrm>
          <a:off x="2367531" y="3869766"/>
          <a:ext cx="1757812" cy="913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Comenzi de control</a:t>
          </a:r>
          <a:r>
            <a:rPr lang="en-US" sz="1100" b="0" i="0" kern="1200" baseline="0"/>
            <a:t>: Jucătorii pot controla paletele cu ajutorul tastelor „Arrow Up” și „Arrow Down” (pentru jucătorul 1) și „W” și „S” (pentru jucătorul 2).</a:t>
          </a:r>
          <a:endParaRPr lang="en-US" sz="1100" kern="1200"/>
        </a:p>
      </dsp:txBody>
      <dsp:txXfrm>
        <a:off x="2367531" y="3869766"/>
        <a:ext cx="1757812" cy="913238"/>
      </dsp:txXfrm>
    </dsp:sp>
    <dsp:sp modelId="{32108183-0505-400E-B702-8A8591EBC922}">
      <dsp:nvSpPr>
        <dsp:cNvPr id="0" name=""/>
        <dsp:cNvSpPr/>
      </dsp:nvSpPr>
      <dsp:spPr>
        <a:xfrm>
          <a:off x="4916359" y="2772426"/>
          <a:ext cx="791015" cy="79101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08F86-FC7C-4AA0-90A6-A4AA0B4778AE}">
      <dsp:nvSpPr>
        <dsp:cNvPr id="0" name=""/>
        <dsp:cNvSpPr/>
      </dsp:nvSpPr>
      <dsp:spPr>
        <a:xfrm>
          <a:off x="4432960" y="3869766"/>
          <a:ext cx="1757812" cy="913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Mesaje de final de joc</a:t>
          </a:r>
          <a:r>
            <a:rPr lang="en-US" sz="1100" b="0" i="0" kern="1200" baseline="0"/>
            <a:t>: La finalul jocului, aplicația afișează un mesaj de câștigător și scorul final. </a:t>
          </a:r>
          <a:endParaRPr lang="en-US" sz="1100" kern="1200"/>
        </a:p>
      </dsp:txBody>
      <dsp:txXfrm>
        <a:off x="4432960" y="3869766"/>
        <a:ext cx="1757812" cy="9132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67B25-A2EA-4CD5-968C-27CCF82BCC53}">
      <dsp:nvSpPr>
        <dsp:cNvPr id="0" name=""/>
        <dsp:cNvSpPr/>
      </dsp:nvSpPr>
      <dsp:spPr>
        <a:xfrm>
          <a:off x="3106522" y="651196"/>
          <a:ext cx="5022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2276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44338" y="694252"/>
        <a:ext cx="26643" cy="5328"/>
      </dsp:txXfrm>
    </dsp:sp>
    <dsp:sp modelId="{A90FA713-DAE3-4082-9360-5ABDDB1A78B7}">
      <dsp:nvSpPr>
        <dsp:cNvPr id="0" name=""/>
        <dsp:cNvSpPr/>
      </dsp:nvSpPr>
      <dsp:spPr>
        <a:xfrm>
          <a:off x="791470" y="1861"/>
          <a:ext cx="2316852" cy="13901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528" tIns="119167" rIns="113528" bIns="11916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HTML/CSS/JavaScript</a:t>
          </a:r>
          <a:r>
            <a:rPr lang="en-US" sz="1300" kern="1200"/>
            <a:t>: Pentru crearea interfeței utilizatorului și logica jocului.</a:t>
          </a:r>
        </a:p>
      </dsp:txBody>
      <dsp:txXfrm>
        <a:off x="791470" y="1861"/>
        <a:ext cx="2316852" cy="1390111"/>
      </dsp:txXfrm>
    </dsp:sp>
    <dsp:sp modelId="{7611B5AD-71AD-455E-8491-17994E57AB09}">
      <dsp:nvSpPr>
        <dsp:cNvPr id="0" name=""/>
        <dsp:cNvSpPr/>
      </dsp:nvSpPr>
      <dsp:spPr>
        <a:xfrm>
          <a:off x="1949896" y="1390172"/>
          <a:ext cx="2849728" cy="502276"/>
        </a:xfrm>
        <a:custGeom>
          <a:avLst/>
          <a:gdLst/>
          <a:ahLst/>
          <a:cxnLst/>
          <a:rect l="0" t="0" r="0" b="0"/>
          <a:pathLst>
            <a:path>
              <a:moveTo>
                <a:pt x="2849728" y="0"/>
              </a:moveTo>
              <a:lnTo>
                <a:pt x="2849728" y="268238"/>
              </a:lnTo>
              <a:lnTo>
                <a:pt x="0" y="268238"/>
              </a:lnTo>
              <a:lnTo>
                <a:pt x="0" y="502276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02282" y="1638645"/>
        <a:ext cx="144956" cy="5328"/>
      </dsp:txXfrm>
    </dsp:sp>
    <dsp:sp modelId="{D9F8A508-1E87-45A7-A3D5-06154399A874}">
      <dsp:nvSpPr>
        <dsp:cNvPr id="0" name=""/>
        <dsp:cNvSpPr/>
      </dsp:nvSpPr>
      <dsp:spPr>
        <a:xfrm>
          <a:off x="3641198" y="1861"/>
          <a:ext cx="2316852" cy="13901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528" tIns="119167" rIns="113528" bIns="11916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Canvas HTML5</a:t>
          </a:r>
          <a:r>
            <a:rPr lang="en-US" sz="1300" kern="1200"/>
            <a:t>: Pentru a reda jocul de tenis de masă.</a:t>
          </a:r>
        </a:p>
      </dsp:txBody>
      <dsp:txXfrm>
        <a:off x="3641198" y="1861"/>
        <a:ext cx="2316852" cy="1390111"/>
      </dsp:txXfrm>
    </dsp:sp>
    <dsp:sp modelId="{1D0E7655-7577-491D-BE64-F49CE4319F18}">
      <dsp:nvSpPr>
        <dsp:cNvPr id="0" name=""/>
        <dsp:cNvSpPr/>
      </dsp:nvSpPr>
      <dsp:spPr>
        <a:xfrm>
          <a:off x="3106522" y="2574184"/>
          <a:ext cx="5022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2276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44338" y="2617239"/>
        <a:ext cx="26643" cy="5328"/>
      </dsp:txXfrm>
    </dsp:sp>
    <dsp:sp modelId="{BF52364F-5E7B-4F25-B543-0C3F3A933487}">
      <dsp:nvSpPr>
        <dsp:cNvPr id="0" name=""/>
        <dsp:cNvSpPr/>
      </dsp:nvSpPr>
      <dsp:spPr>
        <a:xfrm>
          <a:off x="791470" y="1924848"/>
          <a:ext cx="2316852" cy="13901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528" tIns="119167" rIns="113528" bIns="11916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Spring Boot</a:t>
          </a:r>
          <a:r>
            <a:rPr lang="en-US" sz="1300" kern="1200"/>
            <a:t>: Folosit pentru crearea serverului și gestionarea comunicației între client și server.</a:t>
          </a:r>
        </a:p>
      </dsp:txBody>
      <dsp:txXfrm>
        <a:off x="791470" y="1924848"/>
        <a:ext cx="2316852" cy="1390111"/>
      </dsp:txXfrm>
    </dsp:sp>
    <dsp:sp modelId="{3748F3A2-BA13-4AE5-90D7-31A2F82C6F93}">
      <dsp:nvSpPr>
        <dsp:cNvPr id="0" name=""/>
        <dsp:cNvSpPr/>
      </dsp:nvSpPr>
      <dsp:spPr>
        <a:xfrm>
          <a:off x="1949896" y="3313159"/>
          <a:ext cx="2849728" cy="502276"/>
        </a:xfrm>
        <a:custGeom>
          <a:avLst/>
          <a:gdLst/>
          <a:ahLst/>
          <a:cxnLst/>
          <a:rect l="0" t="0" r="0" b="0"/>
          <a:pathLst>
            <a:path>
              <a:moveTo>
                <a:pt x="2849728" y="0"/>
              </a:moveTo>
              <a:lnTo>
                <a:pt x="2849728" y="268238"/>
              </a:lnTo>
              <a:lnTo>
                <a:pt x="0" y="268238"/>
              </a:lnTo>
              <a:lnTo>
                <a:pt x="0" y="502276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02282" y="3561633"/>
        <a:ext cx="144956" cy="5328"/>
      </dsp:txXfrm>
    </dsp:sp>
    <dsp:sp modelId="{9E0D58C9-2FD8-4439-927C-09AC295BE9B2}">
      <dsp:nvSpPr>
        <dsp:cNvPr id="0" name=""/>
        <dsp:cNvSpPr/>
      </dsp:nvSpPr>
      <dsp:spPr>
        <a:xfrm>
          <a:off x="3641198" y="1924848"/>
          <a:ext cx="2316852" cy="13901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528" tIns="119167" rIns="113528" bIns="11916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Spring WebSocket</a:t>
          </a:r>
          <a:r>
            <a:rPr lang="en-US" sz="1300" kern="1200"/>
            <a:t>: Permite implementarea unei arhitecturi de mesaje în timp real.</a:t>
          </a:r>
        </a:p>
      </dsp:txBody>
      <dsp:txXfrm>
        <a:off x="3641198" y="1924848"/>
        <a:ext cx="2316852" cy="1390111"/>
      </dsp:txXfrm>
    </dsp:sp>
    <dsp:sp modelId="{BC9869B4-1CD8-4F9D-8E80-1F3254C51A45}">
      <dsp:nvSpPr>
        <dsp:cNvPr id="0" name=""/>
        <dsp:cNvSpPr/>
      </dsp:nvSpPr>
      <dsp:spPr>
        <a:xfrm>
          <a:off x="791470" y="3847835"/>
          <a:ext cx="2316852" cy="13901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528" tIns="119167" rIns="113528" bIns="11916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STOMP (Simple Text Oriented Messaging Protocol)</a:t>
          </a:r>
          <a:r>
            <a:rPr lang="en-US" sz="1300" kern="1200"/>
            <a:t>: Protocol utilizat pentru gestionarea mesajelor între client și server prin WebSocket.</a:t>
          </a:r>
        </a:p>
      </dsp:txBody>
      <dsp:txXfrm>
        <a:off x="791470" y="3847835"/>
        <a:ext cx="2316852" cy="13901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A65EC-6B97-4CE3-8B04-30A4EDE15A79}">
      <dsp:nvSpPr>
        <dsp:cNvPr id="0" name=""/>
        <dsp:cNvSpPr/>
      </dsp:nvSpPr>
      <dsp:spPr>
        <a:xfrm>
          <a:off x="0" y="533747"/>
          <a:ext cx="2740027" cy="1739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C4AF3E-DA4E-4DDF-9E32-7938E34BF116}">
      <dsp:nvSpPr>
        <dsp:cNvPr id="0" name=""/>
        <dsp:cNvSpPr/>
      </dsp:nvSpPr>
      <dsp:spPr>
        <a:xfrm>
          <a:off x="304447" y="822972"/>
          <a:ext cx="2740027" cy="1739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Interactivitate</a:t>
          </a:r>
          <a:r>
            <a:rPr lang="en-US" sz="1900" b="0" i="0" kern="1200" baseline="0"/>
            <a:t>: Aplicația permite o experiență de joc interactivă în timp real cu feedback instantaneu.</a:t>
          </a:r>
          <a:endParaRPr lang="en-US" sz="1900" kern="1200"/>
        </a:p>
      </dsp:txBody>
      <dsp:txXfrm>
        <a:off x="355407" y="873932"/>
        <a:ext cx="2638107" cy="1637997"/>
      </dsp:txXfrm>
    </dsp:sp>
    <dsp:sp modelId="{3C677F0F-B06B-4EA7-B3CF-61CAFD975167}">
      <dsp:nvSpPr>
        <dsp:cNvPr id="0" name=""/>
        <dsp:cNvSpPr/>
      </dsp:nvSpPr>
      <dsp:spPr>
        <a:xfrm>
          <a:off x="3348922" y="533747"/>
          <a:ext cx="2740027" cy="1739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EAD44-D40A-41FA-B4D9-48E9FCB0E31A}">
      <dsp:nvSpPr>
        <dsp:cNvPr id="0" name=""/>
        <dsp:cNvSpPr/>
      </dsp:nvSpPr>
      <dsp:spPr>
        <a:xfrm>
          <a:off x="3653369" y="822972"/>
          <a:ext cx="2740027" cy="1739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Socializare</a:t>
          </a:r>
          <a:r>
            <a:rPr lang="en-US" sz="1900" b="0" i="0" kern="1200" baseline="0"/>
            <a:t>: Chat-ul integrat adaugă un element social jocului, permițând utilizatorilor să comunice în timp real.</a:t>
          </a:r>
          <a:endParaRPr lang="en-US" sz="1900" kern="1200"/>
        </a:p>
      </dsp:txBody>
      <dsp:txXfrm>
        <a:off x="3704329" y="873932"/>
        <a:ext cx="2638107" cy="1637997"/>
      </dsp:txXfrm>
    </dsp:sp>
    <dsp:sp modelId="{7EC0BAEA-DB93-44D0-9204-4BA5FF95B6BF}">
      <dsp:nvSpPr>
        <dsp:cNvPr id="0" name=""/>
        <dsp:cNvSpPr/>
      </dsp:nvSpPr>
      <dsp:spPr>
        <a:xfrm>
          <a:off x="6697844" y="533747"/>
          <a:ext cx="2740027" cy="1739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BDEF8-F537-4F26-9EDA-5490DC91F394}">
      <dsp:nvSpPr>
        <dsp:cNvPr id="0" name=""/>
        <dsp:cNvSpPr/>
      </dsp:nvSpPr>
      <dsp:spPr>
        <a:xfrm>
          <a:off x="7002291" y="822972"/>
          <a:ext cx="2740027" cy="1739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Accesibilitate</a:t>
          </a:r>
          <a:r>
            <a:rPr lang="en-US" sz="1900" b="0" i="0" kern="1200" baseline="0"/>
            <a:t>: Aplicația este ușor de utilizat, fără a necesita configurații complexe din partea utilizatorilor. </a:t>
          </a:r>
          <a:endParaRPr lang="en-US" sz="1900" kern="1200"/>
        </a:p>
      </dsp:txBody>
      <dsp:txXfrm>
        <a:off x="7053251" y="873932"/>
        <a:ext cx="2638107" cy="1637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8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663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71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202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792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116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962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48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4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9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2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9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9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2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8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4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7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A38F49-B3E2-4BF0-BEC7-C30D34ABBB8D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range ball in sea of white bouncing balls">
            <a:extLst>
              <a:ext uri="{FF2B5EF4-FFF2-40B4-BE49-F238E27FC236}">
                <a16:creationId xmlns:a16="http://schemas.microsoft.com/office/drawing/2014/main" id="{97AB513B-A093-1B48-138B-F43C463691B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9451" b="627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081B14-0297-EE37-3355-7A1CF8160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>
            <a:normAutofit/>
          </a:bodyPr>
          <a:lstStyle/>
          <a:p>
            <a:r>
              <a:rPr lang="en-US"/>
              <a:t>Ping Pong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03BF4-7389-6ACE-19FF-729754EC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>
            <a:normAutofit/>
          </a:bodyPr>
          <a:lstStyle/>
          <a:p>
            <a:r>
              <a:rPr lang="en-US"/>
              <a:t>Zaharie Dorin</a:t>
            </a:r>
          </a:p>
          <a:p>
            <a:r>
              <a:rPr lang="en-US"/>
              <a:t>Proiectarea aplica</a:t>
            </a:r>
            <a:r>
              <a:rPr lang="ro-RO"/>
              <a:t>țiilor web</a:t>
            </a:r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3EF779-83DD-4EB0-9F4C-7304381A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772C8C0C-10E0-4305-95B6-F0A11F0AD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30ACEC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ED6F480D-2F2A-4E97-B196-39B35C4BF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65ACA5CB-4926-4AA1-8B0D-0A8C294D3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1FC1EC6E-AED1-4539-B157-05226499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30ACEC">
                <a:lumMod val="50000"/>
              </a:srgb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F5C22045-92BD-4CA1-A655-5ADD00283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ACEC">
                <a:lumMod val="75000"/>
              </a:srgb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F130A56D-449A-4985-94CD-B749D51FF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8505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9E16EE-7B2A-CC4D-DE4C-13E5A583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0" y="852055"/>
            <a:ext cx="7257455" cy="1752599"/>
          </a:xfrm>
        </p:spPr>
        <p:txBody>
          <a:bodyPr>
            <a:normAutofit/>
          </a:bodyPr>
          <a:lstStyle/>
          <a:p>
            <a:r>
              <a:rPr lang="ro-RO" sz="3600"/>
              <a:t>Introducere</a:t>
            </a:r>
            <a:endParaRPr lang="en-US" sz="3600"/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E34CC1C8-EBDD-4AEA-83E6-B27575B6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649700" y="0"/>
            <a:ext cx="1063625" cy="2782888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3" name="Freeform 7">
            <a:extLst>
              <a:ext uri="{FF2B5EF4-FFF2-40B4-BE49-F238E27FC236}">
                <a16:creationId xmlns:a16="http://schemas.microsoft.com/office/drawing/2014/main" id="{D6B38644-B85D-4211-9526-5B4C2A662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2116425" y="0"/>
            <a:ext cx="1035050" cy="2673350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4" name="Freeform 12">
            <a:extLst>
              <a:ext uri="{FF2B5EF4-FFF2-40B4-BE49-F238E27FC236}">
                <a16:creationId xmlns:a16="http://schemas.microsoft.com/office/drawing/2014/main" id="{8A8B2820-6B8F-4C19-BFC5-D28EE44E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457487" y="2587625"/>
            <a:ext cx="2693987" cy="4270375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CA45AB7-441E-40A8-A98B-557D68F4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2692400"/>
            <a:ext cx="2713324" cy="3390788"/>
          </a:xfrm>
          <a:custGeom>
            <a:avLst/>
            <a:gdLst>
              <a:gd name="connsiteX0" fmla="*/ 0 w 2713324"/>
              <a:gd name="connsiteY0" fmla="*/ 0 h 3390788"/>
              <a:gd name="connsiteX1" fmla="*/ 4763 w 2713324"/>
              <a:gd name="connsiteY1" fmla="*/ 4763 h 3390788"/>
              <a:gd name="connsiteX2" fmla="*/ 2713324 w 2713324"/>
              <a:gd name="connsiteY2" fmla="*/ 3390788 h 3390788"/>
              <a:gd name="connsiteX3" fmla="*/ 2713324 w 2713324"/>
              <a:gd name="connsiteY3" fmla="*/ 2368619 h 3390788"/>
              <a:gd name="connsiteX4" fmla="*/ 357188 w 2713324"/>
              <a:gd name="connsiteY4" fmla="*/ 90488 h 339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324" h="3390788">
                <a:moveTo>
                  <a:pt x="0" y="0"/>
                </a:moveTo>
                <a:lnTo>
                  <a:pt x="4763" y="4763"/>
                </a:lnTo>
                <a:lnTo>
                  <a:pt x="2713324" y="3390788"/>
                </a:lnTo>
                <a:lnTo>
                  <a:pt x="2713324" y="2368619"/>
                </a:lnTo>
                <a:lnTo>
                  <a:pt x="357188" y="90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F516030-4F00-4C48-AD93-91EFA17A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582863"/>
            <a:ext cx="3151474" cy="4275137"/>
          </a:xfrm>
          <a:custGeom>
            <a:avLst/>
            <a:gdLst>
              <a:gd name="connsiteX0" fmla="*/ 0 w 3151474"/>
              <a:gd name="connsiteY0" fmla="*/ 0 h 4275137"/>
              <a:gd name="connsiteX1" fmla="*/ 0 w 3151474"/>
              <a:gd name="connsiteY1" fmla="*/ 4757 h 4275137"/>
              <a:gd name="connsiteX2" fmla="*/ 2693987 w 3151474"/>
              <a:gd name="connsiteY2" fmla="*/ 4275137 h 4275137"/>
              <a:gd name="connsiteX3" fmla="*/ 3151474 w 3151474"/>
              <a:gd name="connsiteY3" fmla="*/ 4275137 h 4275137"/>
              <a:gd name="connsiteX4" fmla="*/ 3151474 w 3151474"/>
              <a:gd name="connsiteY4" fmla="*/ 3714295 h 4275137"/>
              <a:gd name="connsiteX5" fmla="*/ 419100 w 3151474"/>
              <a:gd name="connsiteY5" fmla="*/ 176017 h 4275137"/>
              <a:gd name="connsiteX6" fmla="*/ 361950 w 3151474"/>
              <a:gd name="connsiteY6" fmla="*/ 95144 h 4275137"/>
              <a:gd name="connsiteX7" fmla="*/ 357188 w 3151474"/>
              <a:gd name="connsiteY7" fmla="*/ 90387 h 42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474" h="4275137">
                <a:moveTo>
                  <a:pt x="0" y="0"/>
                </a:moveTo>
                <a:lnTo>
                  <a:pt x="0" y="4757"/>
                </a:lnTo>
                <a:lnTo>
                  <a:pt x="2693987" y="4275137"/>
                </a:lnTo>
                <a:lnTo>
                  <a:pt x="3151474" y="4275137"/>
                </a:lnTo>
                <a:lnTo>
                  <a:pt x="3151474" y="3714295"/>
                </a:lnTo>
                <a:lnTo>
                  <a:pt x="419100" y="176017"/>
                </a:lnTo>
                <a:lnTo>
                  <a:pt x="361950" y="95144"/>
                </a:lnTo>
                <a:lnTo>
                  <a:pt x="357188" y="9038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820085E-2582-4A95-98EE-45DFFD5C0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697164"/>
            <a:ext cx="2706398" cy="3513899"/>
          </a:xfrm>
          <a:custGeom>
            <a:avLst/>
            <a:gdLst>
              <a:gd name="connsiteX0" fmla="*/ 0 w 2706398"/>
              <a:gd name="connsiteY0" fmla="*/ 0 h 3513899"/>
              <a:gd name="connsiteX1" fmla="*/ 2706398 w 2706398"/>
              <a:gd name="connsiteY1" fmla="*/ 3513899 h 3513899"/>
              <a:gd name="connsiteX2" fmla="*/ 2706398 w 2706398"/>
              <a:gd name="connsiteY2" fmla="*/ 3383321 h 35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398" h="3513899">
                <a:moveTo>
                  <a:pt x="0" y="0"/>
                </a:moveTo>
                <a:lnTo>
                  <a:pt x="2706398" y="3513899"/>
                </a:lnTo>
                <a:lnTo>
                  <a:pt x="2706398" y="338332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AF94E-FCA5-8627-0D59-5D773DAC6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37" y="2839605"/>
            <a:ext cx="7200236" cy="2712842"/>
          </a:xfrm>
        </p:spPr>
        <p:txBody>
          <a:bodyPr anchor="t">
            <a:normAutofit/>
          </a:bodyPr>
          <a:lstStyle/>
          <a:p>
            <a:r>
              <a:rPr lang="en-US" sz="1800"/>
              <a:t>Aplicația își propune să ofere o experiență de joc captivantă pentru utilizatori, fie că aceștia joacă singuri împotriva unui AI, fie cu un prieten într-un mod de 2 jucători. În plus, chat-ul integrat adaugă un strat social jocului, permițând utilizatorilor să comunice în timp real.</a:t>
            </a:r>
          </a:p>
        </p:txBody>
      </p:sp>
    </p:spTree>
    <p:extLst>
      <p:ext uri="{BB962C8B-B14F-4D97-AF65-F5344CB8AC3E}">
        <p14:creationId xmlns:p14="http://schemas.microsoft.com/office/powerpoint/2010/main" val="12013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8813F-DF44-0432-E288-98C207FC1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o-RO" sz="3100">
                <a:solidFill>
                  <a:srgbClr val="FFFFFF"/>
                </a:solidFill>
              </a:rPr>
              <a:t>Funcționalități</a:t>
            </a:r>
            <a:endParaRPr lang="en-US" sz="3100">
              <a:solidFill>
                <a:srgbClr val="FFFFFF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F2E12A9B-D9CE-D2E5-B784-7DD3EABE14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9981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809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A0943-D7F6-0915-FCA9-10ECDBE8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ro-RO">
                <a:solidFill>
                  <a:srgbClr val="000000"/>
                </a:solidFill>
              </a:rPr>
              <a:t>Tehnologii</a:t>
            </a:r>
            <a:endParaRPr lang="en-US">
              <a:solidFill>
                <a:srgbClr val="000000"/>
              </a:solidFill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6A280B-8E30-49F1-E6CB-0BC10883F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285535"/>
              </p:ext>
            </p:extLst>
          </p:nvPr>
        </p:nvGraphicFramePr>
        <p:xfrm>
          <a:off x="643467" y="643468"/>
          <a:ext cx="674952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96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CBDE7F3-0DCB-1197-E7DB-268033579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28" y="1019765"/>
            <a:ext cx="8946872" cy="480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7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58DC-9470-0BF8-5EC4-F94546804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ro-RO" dirty="0"/>
              <a:t>Beneficii</a:t>
            </a:r>
            <a:endParaRPr lang="en-US" dirty="0"/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7122BC9E-F0ED-5606-5F06-3AF6FE6165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399476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287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E47280D-9DF4-4EC0-870E-F5799F7AD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 37">
            <a:extLst>
              <a:ext uri="{FF2B5EF4-FFF2-40B4-BE49-F238E27FC236}">
                <a16:creationId xmlns:a16="http://schemas.microsoft.com/office/drawing/2014/main" id="{7ED3A13C-2CCC-4715-A54F-87795E0CE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" y="2"/>
            <a:ext cx="8005382" cy="6857999"/>
          </a:xfrm>
          <a:custGeom>
            <a:avLst/>
            <a:gdLst>
              <a:gd name="connsiteX0" fmla="*/ 0 w 8005382"/>
              <a:gd name="connsiteY0" fmla="*/ 0 h 6857999"/>
              <a:gd name="connsiteX1" fmla="*/ 7723450 w 8005382"/>
              <a:gd name="connsiteY1" fmla="*/ 0 h 6857999"/>
              <a:gd name="connsiteX2" fmla="*/ 6859850 w 8005382"/>
              <a:gd name="connsiteY2" fmla="*/ 5223932 h 6857999"/>
              <a:gd name="connsiteX3" fmla="*/ 8005382 w 8005382"/>
              <a:gd name="connsiteY3" fmla="*/ 6857999 h 6857999"/>
              <a:gd name="connsiteX4" fmla="*/ 0 w 8005382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5382" h="6857999">
                <a:moveTo>
                  <a:pt x="0" y="0"/>
                </a:moveTo>
                <a:lnTo>
                  <a:pt x="7723450" y="0"/>
                </a:lnTo>
                <a:lnTo>
                  <a:pt x="6859850" y="5223932"/>
                </a:lnTo>
                <a:lnTo>
                  <a:pt x="8005382" y="6857999"/>
                </a:lnTo>
                <a:lnTo>
                  <a:pt x="0" y="6857999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B6C0892-83F6-4C98-B806-06627C732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42930" y="0"/>
            <a:ext cx="2436813" cy="6858001"/>
            <a:chOff x="1320800" y="0"/>
            <a:chExt cx="2436813" cy="6858001"/>
          </a:xfrm>
        </p:grpSpPr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76E9889C-BAC7-429B-86C0-2D7736A39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B84616D5-1F3D-4B55-BA27-B53B56376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D6883E9B-59DA-4777-AC43-55F9164D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F5442FF4-005F-4930-92FB-6594E29C4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648BA981-E918-4543-BE19-51E03C571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03A6AFED-BD81-4CCC-AADE-1E8923376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F74881-D774-A779-E75E-87B6C68F7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910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5CC2F-0869-A9E9-53FC-24F50022D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35" y="1023257"/>
            <a:ext cx="5968515" cy="4767944"/>
          </a:xfrm>
        </p:spPr>
        <p:txBody>
          <a:bodyPr anchor="ctr">
            <a:normAutofit/>
          </a:bodyPr>
          <a:lstStyle/>
          <a:p>
            <a:r>
              <a:rPr lang="ro-RO" sz="3600" dirty="0"/>
              <a:t>Vă mulțumesc pentru atenție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64830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332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Ping Pong</vt:lpstr>
      <vt:lpstr>Introducere</vt:lpstr>
      <vt:lpstr>Funcționalități</vt:lpstr>
      <vt:lpstr>Tehnologii</vt:lpstr>
      <vt:lpstr>PowerPoint Presentation</vt:lpstr>
      <vt:lpstr>Beneficii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Dorin Catalin Zaharie</dc:creator>
  <cp:lastModifiedBy>Dorin Catalin Zaharie</cp:lastModifiedBy>
  <cp:revision>1</cp:revision>
  <dcterms:created xsi:type="dcterms:W3CDTF">2025-02-06T00:33:13Z</dcterms:created>
  <dcterms:modified xsi:type="dcterms:W3CDTF">2025-02-06T00:52:39Z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2025-02-06T00:52:24Z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277cdeea-0add-468d-8297-e8e2e92e4ae1</vt:lpwstr>
  </property>
  <property fmtid="{D5CDD505-2E9C-101B-9397-08002B2CF9AE}" pid="8" name="MSIP_Label_5b58b62f-6f94-46bd-8089-18e64b0a9abb_ContentBits">
    <vt:lpwstr>0</vt:lpwstr>
  </property>
  <property fmtid="{D5CDD505-2E9C-101B-9397-08002B2CF9AE}" pid="9" name="MSIP_Label_5b58b62f-6f94-46bd-8089-18e64b0a9abb_Tag">
    <vt:lpwstr>10, 3, 0, 1</vt:lpwstr>
  </property>
</Properties>
</file>