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19" autoAdjust="0"/>
  </p:normalViewPr>
  <p:slideViewPr>
    <p:cSldViewPr snapToGrid="0">
      <p:cViewPr>
        <p:scale>
          <a:sx n="66" d="100"/>
          <a:sy n="66" d="100"/>
        </p:scale>
        <p:origin x="792" y="0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F815B8-DF49-4B0B-B33C-B2553282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57465F-0EED-4695-B90F-BD448ABD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9878F8-E081-44A2-9413-39BBA991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55441-8BA3-484E-B6CE-9EA11E1C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C2004CB-9C0B-496A-B64D-5EE0FE10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6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FCE718-2A82-4DC3-A668-97EEEBFD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7391FB4-54A5-4D37-8927-FC6980901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FE094A-7CEB-4693-A6E6-2938ACED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A51CBBB-50FF-4EE9-A101-D6416854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2DCA76C-27BF-4EF5-982E-FC6837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6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5B6634E-09CC-44EE-B1DC-E0D0EE97D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BD42213-381A-4CBE-8F1E-F2059440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2B49B90-054E-4448-9A81-81C956FC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177ADF-714D-4B0A-B060-E20C47B8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2268187-4326-4931-92FF-94927D70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407102-AA9A-473B-805A-644FE594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C5950E9-2C4F-4E66-899A-D5C619B8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4DF987-1C87-425F-8618-AAF2D2D4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4AD500-0446-4956-AE1B-179FC49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3A7AE8-D1D7-4391-8EF8-D37CEA93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FEC532-EF81-4B75-B606-D1088FF6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48E1E8C-375D-4D27-9E9D-035AF18D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EE2EA30-2773-4202-B49B-303B269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DC956C-4F71-4FA8-A7F9-2753D866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87C5D6A-F8A3-4B89-A797-3E91397D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8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8BB586-5557-4FF6-82C4-1E4B9BE7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B341516-A249-4E16-BE84-89CD7B342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78E1DFD-9BA8-4AA8-972E-FA62190D9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18F4BBD-3B49-4917-97BF-1A3B2CAC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C6F2962-242D-40F8-BABA-96DF5371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336FCBE-DD2E-4BE6-A671-576E29FF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42B686-5F68-49E9-8CED-66E8B93A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B8F328C-FD1C-4C8C-815F-5DDFF0B5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A42AFA9-EBE6-4653-BC62-E4D7CD0A4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ECC611A-D486-4C04-B997-FB600BD47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41BFB5E-4731-465B-BE28-082B3145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B03EA27-AD0A-4B19-830E-6904F7A0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826E345F-D316-48F5-85AC-37338191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5B55DB8-E7C2-4E53-A596-F5DB1D28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8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985A8F-32B0-41E4-9E1F-3228BB0D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CF97AA6-2A4E-4333-8853-B2CB39F7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68C49E5-9E19-4F81-85EE-2A264F8C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DA8D9E3-5BAF-40B0-AE51-B94A60A1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A762A6B-3F54-4187-8920-B7AB6BF2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908DB40-A324-473B-B8A9-EDBAC7DF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54E1AF0-64CA-4B31-B923-224872DF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1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C167FE-B752-49A3-A965-A5EB37D8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61CBEA-6C50-45FB-85BD-B1608128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10B4468-4F5F-4D8C-B48B-4C29A7475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DED9953-30FF-4AE3-BFCA-B4459D8A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773569D-748E-465F-8AC9-3933D9B6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87891F1-0EC5-4475-AE78-08803481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7E51E6-F96C-4363-A081-C8034726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5D1722E-0B14-4F7C-B9C2-C2F32BA5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53FEF97-2033-49EB-94A1-865B7303C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918B0DE-7026-4930-90B5-F0F1D449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1271BF1-1B80-4520-B214-4D4BB84C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0C6728C-5063-4400-8E8F-A432FA7C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0C04880-2F98-4F1E-A7B2-D04AF55D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FBD925E-D6A8-4180-9674-5F7E4FDA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C6ED814-5595-42E3-8D8F-73391EA04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710A-6995-4778-B422-CC9BEEDE3D6D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7277BBD-1E5D-4A8F-988C-BFC49DAD8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61B2ED-4AAD-4959-A52E-0642F6705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D452-CBBA-49DA-B27A-8EF8D0A78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205419CA-4A3E-4549-B389-F510B32189DE}"/>
              </a:ext>
            </a:extLst>
          </p:cNvPr>
          <p:cNvGrpSpPr/>
          <p:nvPr/>
        </p:nvGrpSpPr>
        <p:grpSpPr>
          <a:xfrm>
            <a:off x="1366886" y="331929"/>
            <a:ext cx="9747316" cy="7055594"/>
            <a:chOff x="1366886" y="331929"/>
            <a:chExt cx="9747316" cy="705559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18BD43B-3E1B-4AD0-8197-19AFDDDB3DF7}"/>
                </a:ext>
              </a:extLst>
            </p:cNvPr>
            <p:cNvSpPr txBox="1"/>
            <p:nvPr/>
          </p:nvSpPr>
          <p:spPr>
            <a:xfrm>
              <a:off x="1366886" y="963524"/>
              <a:ext cx="4619135" cy="23083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GET / HTTP/1.1</a:t>
              </a:r>
            </a:p>
            <a:p>
              <a:endParaRPr lang="en-US" altLang="zh-CN" b="1" dirty="0"/>
            </a:p>
            <a:p>
              <a:r>
                <a:rPr lang="en-US" altLang="zh-CN" dirty="0"/>
                <a:t>Host: github.com</a:t>
              </a:r>
            </a:p>
            <a:p>
              <a:r>
                <a:rPr lang="en-US" altLang="zh-CN" dirty="0"/>
                <a:t>Connection: keep-alive</a:t>
              </a:r>
            </a:p>
            <a:p>
              <a:r>
                <a:rPr lang="en-US" altLang="zh-CN" dirty="0"/>
                <a:t>Pragma: no-cache Cache-Control: no-cache</a:t>
              </a:r>
            </a:p>
            <a:p>
              <a:r>
                <a:rPr lang="en-US" altLang="zh-CN" dirty="0"/>
                <a:t>Upgrade-Insecure-Requests: 1</a:t>
              </a:r>
            </a:p>
            <a:p>
              <a:endParaRPr lang="en-US" altLang="zh-CN" dirty="0"/>
            </a:p>
            <a:p>
              <a:r>
                <a:rPr lang="en-US" altLang="zh-CN" b="1" dirty="0"/>
                <a:t>Body</a:t>
              </a:r>
              <a:r>
                <a:rPr lang="zh-CN" altLang="en-US" b="1" dirty="0"/>
                <a:t>信息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2680BBF1-88D3-4BBA-9FD4-AA28E479CA5A}"/>
                </a:ext>
              </a:extLst>
            </p:cNvPr>
            <p:cNvSpPr/>
            <p:nvPr/>
          </p:nvSpPr>
          <p:spPr>
            <a:xfrm>
              <a:off x="1366887" y="331929"/>
              <a:ext cx="2196445" cy="44306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请求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66B8428C-7A1D-4F28-82BC-2EC6201002A6}"/>
                </a:ext>
              </a:extLst>
            </p:cNvPr>
            <p:cNvSpPr txBox="1"/>
            <p:nvPr/>
          </p:nvSpPr>
          <p:spPr>
            <a:xfrm>
              <a:off x="6923988" y="965095"/>
              <a:ext cx="4190214" cy="23083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HTTP/1.1 200 OK</a:t>
              </a:r>
            </a:p>
            <a:p>
              <a:endParaRPr lang="en-US" altLang="zh-CN" b="1" dirty="0"/>
            </a:p>
            <a:p>
              <a:r>
                <a:rPr lang="en-US" altLang="zh-CN" dirty="0"/>
                <a:t>Date: Sun, 27 Oct 2019 07:03:05 GMT</a:t>
              </a:r>
            </a:p>
            <a:p>
              <a:r>
                <a:rPr lang="en-US" altLang="zh-CN" dirty="0"/>
                <a:t>Content-Type: text/html; charset=utf-8</a:t>
              </a:r>
            </a:p>
            <a:p>
              <a:r>
                <a:rPr lang="en-US" altLang="zh-CN" dirty="0"/>
                <a:t>Transfer-Encoding: chunked</a:t>
              </a:r>
            </a:p>
            <a:p>
              <a:r>
                <a:rPr lang="en-US" altLang="zh-CN" dirty="0"/>
                <a:t>Server: GitHub.com</a:t>
              </a:r>
            </a:p>
            <a:p>
              <a:endParaRPr lang="en-US" altLang="zh-CN" dirty="0"/>
            </a:p>
            <a:p>
              <a:r>
                <a:rPr lang="en-US" altLang="zh-CN" b="1" dirty="0"/>
                <a:t>Body</a:t>
              </a:r>
              <a:r>
                <a:rPr lang="zh-CN" altLang="en-US" b="1" dirty="0"/>
                <a:t>信息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70F6139-1CFD-4241-9A58-23902624D00E}"/>
                </a:ext>
              </a:extLst>
            </p:cNvPr>
            <p:cNvSpPr/>
            <p:nvPr/>
          </p:nvSpPr>
          <p:spPr>
            <a:xfrm>
              <a:off x="6923988" y="333500"/>
              <a:ext cx="2196445" cy="44306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响应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BEC0E5A-386A-4AA1-82F3-5462D40B081C}"/>
                </a:ext>
              </a:extLst>
            </p:cNvPr>
            <p:cNvGrpSpPr/>
            <p:nvPr/>
          </p:nvGrpSpPr>
          <p:grpSpPr>
            <a:xfrm>
              <a:off x="4083375" y="3862685"/>
              <a:ext cx="4042531" cy="3324521"/>
              <a:chOff x="4083375" y="3862685"/>
              <a:chExt cx="4042531" cy="332452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ECED0582-7284-4C0F-8739-2043BA8B30DE}"/>
                  </a:ext>
                </a:extLst>
              </p:cNvPr>
              <p:cNvSpPr/>
              <p:nvPr/>
            </p:nvSpPr>
            <p:spPr>
              <a:xfrm>
                <a:off x="4083377" y="4085786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开始行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161C7622-3EBF-4926-BBA3-A2504AC7D8EE}"/>
                  </a:ext>
                </a:extLst>
              </p:cNvPr>
              <p:cNvSpPr/>
              <p:nvPr/>
            </p:nvSpPr>
            <p:spPr>
              <a:xfrm>
                <a:off x="6600334" y="3862685"/>
                <a:ext cx="1525572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请求行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7B56D26F-6DBD-4418-968F-537C58AA8864}"/>
                  </a:ext>
                </a:extLst>
              </p:cNvPr>
              <p:cNvSpPr/>
              <p:nvPr/>
            </p:nvSpPr>
            <p:spPr>
              <a:xfrm>
                <a:off x="6600334" y="4307316"/>
                <a:ext cx="1525572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响应行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AE1B9EF5-BC88-4E5F-9B80-8CDDCE669AA2}"/>
                  </a:ext>
                </a:extLst>
              </p:cNvPr>
              <p:cNvSpPr/>
              <p:nvPr/>
            </p:nvSpPr>
            <p:spPr>
              <a:xfrm>
                <a:off x="4083376" y="4971906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头部字段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624738AE-012E-4333-A65B-05BFDEAF5C2F}"/>
                  </a:ext>
                </a:extLst>
              </p:cNvPr>
              <p:cNvSpPr/>
              <p:nvPr/>
            </p:nvSpPr>
            <p:spPr>
              <a:xfrm>
                <a:off x="4083376" y="5414966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头部字段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03813061-EE47-4D00-98D8-AA9A613E9464}"/>
                  </a:ext>
                </a:extLst>
              </p:cNvPr>
              <p:cNvSpPr/>
              <p:nvPr/>
            </p:nvSpPr>
            <p:spPr>
              <a:xfrm>
                <a:off x="4083375" y="5858026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头部字段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A8C0EDB8-CCB4-43A6-A92F-EFE34F73A4DB}"/>
                  </a:ext>
                </a:extLst>
              </p:cNvPr>
              <p:cNvSpPr/>
              <p:nvPr/>
            </p:nvSpPr>
            <p:spPr>
              <a:xfrm>
                <a:off x="4083375" y="6744146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信息主体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D13E66B4-79F9-4D82-A76B-10B2BA4B39AE}"/>
                </a:ext>
              </a:extLst>
            </p:cNvPr>
            <p:cNvSpPr/>
            <p:nvPr/>
          </p:nvSpPr>
          <p:spPr>
            <a:xfrm>
              <a:off x="3786432" y="3660782"/>
              <a:ext cx="4619135" cy="372674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30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81908" y="-2"/>
            <a:ext cx="9615317" cy="7641851"/>
            <a:chOff x="1681908" y="-2"/>
            <a:chExt cx="9615317" cy="764185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908" y="1813278"/>
              <a:ext cx="7593651" cy="582857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1732495" y="0"/>
              <a:ext cx="1361225" cy="906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FIN=0</a:t>
              </a:r>
            </a:p>
            <a:p>
              <a:pPr algn="ctr"/>
              <a:r>
                <a:rPr lang="en-US" altLang="zh-CN" sz="2000" dirty="0" smtClean="0"/>
                <a:t>op=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1/2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3332695" y="0"/>
              <a:ext cx="1361225" cy="906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FIN=0</a:t>
              </a:r>
            </a:p>
            <a:p>
              <a:pPr algn="ctr"/>
              <a:r>
                <a:rPr lang="en-US" altLang="zh-CN" sz="2000" dirty="0" smtClean="0"/>
                <a:t>op=0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4932895" y="0"/>
              <a:ext cx="1361225" cy="9066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FIN=0</a:t>
              </a:r>
            </a:p>
            <a:p>
              <a:pPr algn="ctr"/>
              <a:r>
                <a:rPr lang="en-US" altLang="zh-CN" sz="2000" dirty="0" smtClean="0"/>
                <a:t>op=A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6533095" y="-1"/>
              <a:ext cx="1361225" cy="906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FIN=0</a:t>
              </a:r>
            </a:p>
            <a:p>
              <a:pPr algn="ctr"/>
              <a:r>
                <a:rPr lang="en-US" altLang="zh-CN" sz="2000" dirty="0"/>
                <a:t>o</a:t>
              </a:r>
              <a:r>
                <a:rPr lang="en-US" altLang="zh-CN" sz="2000" dirty="0" smtClean="0"/>
                <a:t>p=0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9052882" y="-2"/>
              <a:ext cx="1361225" cy="906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FIN=0</a:t>
              </a:r>
            </a:p>
            <a:p>
              <a:pPr algn="ctr"/>
              <a:r>
                <a:rPr lang="en-US" altLang="zh-CN" sz="2000" dirty="0"/>
                <a:t>o</a:t>
              </a:r>
              <a:r>
                <a:rPr lang="en-US" altLang="zh-CN" sz="2000" dirty="0" smtClean="0"/>
                <a:t>p&gt;0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右大括号 10"/>
            <p:cNvSpPr/>
            <p:nvPr/>
          </p:nvSpPr>
          <p:spPr>
            <a:xfrm rot="5400000">
              <a:off x="4659727" y="-1874635"/>
              <a:ext cx="307359" cy="6161827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93720" y="1505916"/>
              <a:ext cx="3881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 </a:t>
              </a:r>
              <a:r>
                <a:rPr lang="zh-CN" altLang="en-US" dirty="0" smtClean="0"/>
                <a:t>条消息由 </a:t>
              </a:r>
              <a:r>
                <a:rPr lang="en-US" altLang="zh-CN" dirty="0" smtClean="0"/>
                <a:t>1 </a:t>
              </a:r>
              <a:r>
                <a:rPr lang="zh-CN" altLang="en-US" dirty="0" smtClean="0"/>
                <a:t>个或者多个数据帧构成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86545" y="1217286"/>
              <a:ext cx="291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 </a:t>
              </a:r>
              <a:r>
                <a:rPr lang="zh-CN" altLang="en-US" dirty="0" smtClean="0"/>
                <a:t>条消息由 </a:t>
              </a:r>
              <a:r>
                <a:rPr lang="en-US" altLang="zh-CN" dirty="0" smtClean="0"/>
                <a:t>1 </a:t>
              </a:r>
              <a:r>
                <a:rPr lang="zh-CN" altLang="en-US" dirty="0" smtClean="0"/>
                <a:t>个数据帧构成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86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671025" y="472441"/>
            <a:ext cx="11278121" cy="5632308"/>
            <a:chOff x="1671025" y="472441"/>
            <a:chExt cx="11278121" cy="56323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1732495" y="472441"/>
              <a:ext cx="2047025" cy="6858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</a:rPr>
                <a:t>恶意页面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7776066" y="472441"/>
              <a:ext cx="2047025" cy="6858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</a:rPr>
                <a:t>正常浏览器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>
              <a:off x="2834639" y="1158241"/>
              <a:ext cx="2166411" cy="158495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4491773" y="2743200"/>
              <a:ext cx="2237950" cy="10210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</a:rPr>
                <a:t>实现不当的代理服务器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1732495" y="4968241"/>
              <a:ext cx="2047025" cy="6858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</a:rPr>
                <a:t>恶意服务器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7085" y="1158242"/>
              <a:ext cx="2172015" cy="158495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749" y="1153160"/>
              <a:ext cx="2166411" cy="158495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5711" y="1172755"/>
              <a:ext cx="2172015" cy="158495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360" y="3764281"/>
              <a:ext cx="1313443" cy="120395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9520" y="3764278"/>
              <a:ext cx="1264706" cy="12039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671025" y="1576307"/>
              <a:ext cx="2496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1. </a:t>
              </a:r>
              <a:r>
                <a:rPr lang="en-US" altLang="zh-CN" dirty="0" err="1" smtClean="0"/>
                <a:t>WebSocket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握手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71025" y="4530362"/>
              <a:ext cx="2496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4. </a:t>
              </a:r>
              <a:r>
                <a:rPr lang="zh-CN" altLang="en-US" dirty="0" smtClean="0"/>
                <a:t>伪造请求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71025" y="1958811"/>
              <a:ext cx="2496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3. </a:t>
              </a:r>
              <a:r>
                <a:rPr lang="zh-CN" altLang="en-US" dirty="0" smtClean="0"/>
                <a:t>伪造 </a:t>
              </a:r>
              <a:r>
                <a:rPr lang="en-US" altLang="zh-CN" dirty="0" smtClean="0"/>
                <a:t>HTTP GET </a:t>
              </a:r>
              <a:r>
                <a:rPr lang="zh-CN" altLang="en-US" dirty="0" smtClean="0"/>
                <a:t>请求，目标是被攻击服务器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71025" y="4180081"/>
              <a:ext cx="2496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2. </a:t>
              </a:r>
              <a:r>
                <a:rPr lang="en-US" altLang="zh-CN" dirty="0" err="1" smtClean="0"/>
                <a:t>WebSocket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握手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82941" y="1414339"/>
              <a:ext cx="106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7. </a:t>
              </a:r>
              <a:r>
                <a:rPr lang="zh-CN" altLang="en-US" dirty="0" smtClean="0"/>
                <a:t>返回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47017" y="1414339"/>
              <a:ext cx="159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8. </a:t>
              </a:r>
              <a:r>
                <a:rPr lang="zh-CN" altLang="en-US" dirty="0" smtClean="0"/>
                <a:t>访问资源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841658" y="1877680"/>
              <a:ext cx="191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10. </a:t>
              </a:r>
              <a:r>
                <a:rPr lang="zh-CN" altLang="en-US" dirty="0" smtClean="0"/>
                <a:t>获取伪造信息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>
              <a:off x="6552096" y="3767118"/>
              <a:ext cx="0" cy="76324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6024563" y="4556794"/>
              <a:ext cx="1049442" cy="6858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</a:rPr>
                <a:t>缓存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755652" y="3649717"/>
              <a:ext cx="375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6. </a:t>
              </a:r>
              <a:r>
                <a:rPr lang="zh-CN" altLang="en-US" dirty="0" smtClean="0"/>
                <a:t>缓存响应实际属于被攻击者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755652" y="3996926"/>
              <a:ext cx="375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9. </a:t>
              </a:r>
              <a:r>
                <a:rPr lang="zh-CN" altLang="en-US" dirty="0" smtClean="0"/>
                <a:t>发现缓存后，返回伪造响应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829783" y="4926809"/>
              <a:ext cx="1704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5. </a:t>
              </a:r>
              <a:r>
                <a:rPr lang="zh-CN" altLang="en-US" dirty="0" smtClean="0"/>
                <a:t>伪造被攻击</a:t>
              </a:r>
              <a:endParaRPr lang="en-US" altLang="zh-CN" dirty="0" smtClean="0"/>
            </a:p>
            <a:p>
              <a:r>
                <a:rPr lang="zh-CN" altLang="en-US" dirty="0" smtClean="0"/>
                <a:t>服务的响应</a:t>
              </a:r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7724832" y="5418949"/>
              <a:ext cx="2790767" cy="6858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</a:rPr>
                <a:t>被攻击服务器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10089873" y="1753722"/>
              <a:ext cx="2859273" cy="15737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代理服务器误以为 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WebSocket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连接的是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HTTP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连接，故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3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误认为是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2 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个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HTTP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请求，但复用同一个连接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93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95DF7B5A-93A3-4D70-B122-CF5A0124FECF}"/>
              </a:ext>
            </a:extLst>
          </p:cNvPr>
          <p:cNvGrpSpPr/>
          <p:nvPr/>
        </p:nvGrpSpPr>
        <p:grpSpPr>
          <a:xfrm>
            <a:off x="288643" y="659876"/>
            <a:ext cx="10721863" cy="4911365"/>
            <a:chOff x="288643" y="659876"/>
            <a:chExt cx="10721863" cy="49113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6E527487-3D21-4D51-A1E2-3621A761061F}"/>
                </a:ext>
              </a:extLst>
            </p:cNvPr>
            <p:cNvSpPr/>
            <p:nvPr/>
          </p:nvSpPr>
          <p:spPr>
            <a:xfrm>
              <a:off x="288643" y="659876"/>
              <a:ext cx="2667785" cy="491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39663BC4-13A0-4E8C-B2D8-27204F42909E}"/>
                </a:ext>
              </a:extLst>
            </p:cNvPr>
            <p:cNvSpPr txBox="1"/>
            <p:nvPr/>
          </p:nvSpPr>
          <p:spPr>
            <a:xfrm>
              <a:off x="835397" y="815419"/>
              <a:ext cx="1574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OSI Model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32DB1F98-6577-42EC-AA81-61E9604178B2}"/>
                </a:ext>
              </a:extLst>
            </p:cNvPr>
            <p:cNvSpPr/>
            <p:nvPr/>
          </p:nvSpPr>
          <p:spPr>
            <a:xfrm>
              <a:off x="543165" y="1255452"/>
              <a:ext cx="2158739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 Layer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45A5E8ED-235D-4BD4-9E5F-323E4DFA3FF3}"/>
                </a:ext>
              </a:extLst>
            </p:cNvPr>
            <p:cNvSpPr/>
            <p:nvPr/>
          </p:nvSpPr>
          <p:spPr>
            <a:xfrm>
              <a:off x="543163" y="1859942"/>
              <a:ext cx="2158739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Presentation Layer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8D0DA042-E727-4595-A0AD-C7EA4A57407F}"/>
                </a:ext>
              </a:extLst>
            </p:cNvPr>
            <p:cNvSpPr/>
            <p:nvPr/>
          </p:nvSpPr>
          <p:spPr>
            <a:xfrm>
              <a:off x="543163" y="2464432"/>
              <a:ext cx="2158739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Session Layer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7BB04C4-9EEE-480A-8D34-AE3004DBE1C5}"/>
                </a:ext>
              </a:extLst>
            </p:cNvPr>
            <p:cNvSpPr/>
            <p:nvPr/>
          </p:nvSpPr>
          <p:spPr>
            <a:xfrm>
              <a:off x="543163" y="3068922"/>
              <a:ext cx="2158739" cy="4979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Transport Layer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88CE40E-F272-4098-82A8-1BE08AC9136D}"/>
                </a:ext>
              </a:extLst>
            </p:cNvPr>
            <p:cNvSpPr/>
            <p:nvPr/>
          </p:nvSpPr>
          <p:spPr>
            <a:xfrm>
              <a:off x="543163" y="3673412"/>
              <a:ext cx="2158739" cy="4979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Network Layer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7EA1C636-13CE-48BC-96F3-D2FC0EFD8AFA}"/>
                </a:ext>
              </a:extLst>
            </p:cNvPr>
            <p:cNvSpPr/>
            <p:nvPr/>
          </p:nvSpPr>
          <p:spPr>
            <a:xfrm>
              <a:off x="543163" y="4277902"/>
              <a:ext cx="2158739" cy="4979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Link Layer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8189C52C-7958-4359-8A66-80AE34038E11}"/>
                </a:ext>
              </a:extLst>
            </p:cNvPr>
            <p:cNvSpPr/>
            <p:nvPr/>
          </p:nvSpPr>
          <p:spPr>
            <a:xfrm>
              <a:off x="543163" y="4882390"/>
              <a:ext cx="2158739" cy="4979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Physical Layer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FDB47380-5D04-490F-BD72-EAAC1DDD4AB0}"/>
                </a:ext>
              </a:extLst>
            </p:cNvPr>
            <p:cNvSpPr/>
            <p:nvPr/>
          </p:nvSpPr>
          <p:spPr>
            <a:xfrm>
              <a:off x="3182667" y="659876"/>
              <a:ext cx="2667785" cy="491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5DE75FEB-653D-47E6-9B6C-30AE105A5B25}"/>
                </a:ext>
              </a:extLst>
            </p:cNvPr>
            <p:cNvSpPr txBox="1"/>
            <p:nvPr/>
          </p:nvSpPr>
          <p:spPr>
            <a:xfrm>
              <a:off x="3729421" y="815419"/>
              <a:ext cx="164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TCP/IP Model</a:t>
              </a:r>
              <a:endParaRPr lang="zh-CN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E06B7FB-EBBA-453B-9444-02D9154DFAAD}"/>
                </a:ext>
              </a:extLst>
            </p:cNvPr>
            <p:cNvSpPr/>
            <p:nvPr/>
          </p:nvSpPr>
          <p:spPr>
            <a:xfrm>
              <a:off x="3437189" y="1255452"/>
              <a:ext cx="2158739" cy="170691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 Layer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EDFFDF05-7FDE-4195-931F-F7E08A653D40}"/>
                </a:ext>
              </a:extLst>
            </p:cNvPr>
            <p:cNvSpPr/>
            <p:nvPr/>
          </p:nvSpPr>
          <p:spPr>
            <a:xfrm>
              <a:off x="3437187" y="3068922"/>
              <a:ext cx="2158739" cy="4979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Transport Layer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FE6A6A6B-E983-4A55-A8D6-35CC24B379E2}"/>
                </a:ext>
              </a:extLst>
            </p:cNvPr>
            <p:cNvSpPr/>
            <p:nvPr/>
          </p:nvSpPr>
          <p:spPr>
            <a:xfrm>
              <a:off x="3437187" y="3673412"/>
              <a:ext cx="2158739" cy="4979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Internet Layer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9E531E16-A5E0-4BA0-9CC9-5B7A52B205B5}"/>
                </a:ext>
              </a:extLst>
            </p:cNvPr>
            <p:cNvSpPr/>
            <p:nvPr/>
          </p:nvSpPr>
          <p:spPr>
            <a:xfrm>
              <a:off x="3437187" y="4277902"/>
              <a:ext cx="2158739" cy="11024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Network Access</a:t>
              </a:r>
            </a:p>
            <a:p>
              <a:pPr algn="ctr"/>
              <a:r>
                <a:rPr lang="en-US" altLang="zh-CN" dirty="0"/>
                <a:t>Layer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D5DD4870-1FE6-441C-8CB0-1E5619E97981}"/>
                </a:ext>
              </a:extLst>
            </p:cNvPr>
            <p:cNvSpPr/>
            <p:nvPr/>
          </p:nvSpPr>
          <p:spPr>
            <a:xfrm>
              <a:off x="6104971" y="659876"/>
              <a:ext cx="4905535" cy="491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292E6812-E163-49FA-A967-1BDA1416EB0D}"/>
                </a:ext>
              </a:extLst>
            </p:cNvPr>
            <p:cNvSpPr txBox="1"/>
            <p:nvPr/>
          </p:nvSpPr>
          <p:spPr>
            <a:xfrm>
              <a:off x="7171212" y="815419"/>
              <a:ext cx="2773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TCP/IP Protocol Suite</a:t>
              </a:r>
              <a:endParaRPr lang="zh-CN" altLang="en-US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6175F4E3-1520-4653-B33A-D448BBCB11A1}"/>
                </a:ext>
              </a:extLst>
            </p:cNvPr>
            <p:cNvSpPr/>
            <p:nvPr/>
          </p:nvSpPr>
          <p:spPr>
            <a:xfrm>
              <a:off x="6249810" y="1255452"/>
              <a:ext cx="1470743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HTTP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EDB86366-09A2-473E-BBB6-E41E367D7EB1}"/>
                </a:ext>
              </a:extLst>
            </p:cNvPr>
            <p:cNvSpPr/>
            <p:nvPr/>
          </p:nvSpPr>
          <p:spPr>
            <a:xfrm>
              <a:off x="6253245" y="3068922"/>
              <a:ext cx="2230880" cy="4979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TCP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B42F1928-6BE6-4C35-89B4-DBC52ADB96E3}"/>
                </a:ext>
              </a:extLst>
            </p:cNvPr>
            <p:cNvSpPr/>
            <p:nvPr/>
          </p:nvSpPr>
          <p:spPr>
            <a:xfrm>
              <a:off x="6253244" y="3673412"/>
              <a:ext cx="4609511" cy="4979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IP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85E9804F-32C9-41DF-BC3C-7F6380989EC4}"/>
                </a:ext>
              </a:extLst>
            </p:cNvPr>
            <p:cNvSpPr/>
            <p:nvPr/>
          </p:nvSpPr>
          <p:spPr>
            <a:xfrm>
              <a:off x="6253244" y="3893270"/>
              <a:ext cx="675591" cy="2780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ARP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B2E735C6-F256-4629-90CF-82CB0EB32C66}"/>
                </a:ext>
              </a:extLst>
            </p:cNvPr>
            <p:cNvSpPr/>
            <p:nvPr/>
          </p:nvSpPr>
          <p:spPr>
            <a:xfrm>
              <a:off x="10147398" y="3673410"/>
              <a:ext cx="715357" cy="2780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ICMP</a:t>
              </a:r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60224018-C5EE-42B1-BB1C-BB4CBAE3BC26}"/>
                </a:ext>
              </a:extLst>
            </p:cNvPr>
            <p:cNvSpPr/>
            <p:nvPr/>
          </p:nvSpPr>
          <p:spPr>
            <a:xfrm>
              <a:off x="9357905" y="3673410"/>
              <a:ext cx="789493" cy="2780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IGMP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57D12844-AEF6-4A44-9342-AFA61703E3D0}"/>
                </a:ext>
              </a:extLst>
            </p:cNvPr>
            <p:cNvSpPr/>
            <p:nvPr/>
          </p:nvSpPr>
          <p:spPr>
            <a:xfrm>
              <a:off x="6253243" y="4277902"/>
              <a:ext cx="1118518" cy="11024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Ethernet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0CB2B842-E6D2-489D-810C-82ECF1F8C904}"/>
                </a:ext>
              </a:extLst>
            </p:cNvPr>
            <p:cNvSpPr/>
            <p:nvPr/>
          </p:nvSpPr>
          <p:spPr>
            <a:xfrm>
              <a:off x="8631875" y="3068922"/>
              <a:ext cx="2230880" cy="4979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UDP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9761A5B5-8B79-4CB0-9610-B0945574A3CD}"/>
                </a:ext>
              </a:extLst>
            </p:cNvPr>
            <p:cNvSpPr/>
            <p:nvPr/>
          </p:nvSpPr>
          <p:spPr>
            <a:xfrm>
              <a:off x="9738967" y="4277902"/>
              <a:ext cx="1118518" cy="11024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Frame</a:t>
              </a:r>
            </a:p>
            <a:p>
              <a:pPr algn="ctr"/>
              <a:r>
                <a:rPr lang="en-US" altLang="zh-CN" dirty="0"/>
                <a:t>Relay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95879320-EAF1-4165-8958-AC2CC706F87A}"/>
                </a:ext>
              </a:extLst>
            </p:cNvPr>
            <p:cNvSpPr/>
            <p:nvPr/>
          </p:nvSpPr>
          <p:spPr>
            <a:xfrm>
              <a:off x="7533608" y="4277902"/>
              <a:ext cx="940833" cy="11024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Token</a:t>
              </a:r>
            </a:p>
            <a:p>
              <a:pPr algn="ctr"/>
              <a:r>
                <a:rPr lang="en-US" altLang="zh-CN" dirty="0"/>
                <a:t>Ring</a:t>
              </a:r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xmlns="" id="{984D3028-87FA-44FE-8A0C-4FB23C1CAFDA}"/>
                </a:ext>
              </a:extLst>
            </p:cNvPr>
            <p:cNvSpPr/>
            <p:nvPr/>
          </p:nvSpPr>
          <p:spPr>
            <a:xfrm>
              <a:off x="8636288" y="4277902"/>
              <a:ext cx="940833" cy="11024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ATM</a:t>
              </a:r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xmlns="" id="{0BC7CC37-80B8-4BFC-A2BB-B1E3FB879995}"/>
                </a:ext>
              </a:extLst>
            </p:cNvPr>
            <p:cNvSpPr/>
            <p:nvPr/>
          </p:nvSpPr>
          <p:spPr>
            <a:xfrm>
              <a:off x="6249810" y="2461060"/>
              <a:ext cx="4607675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SNMP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280D64A1-FC7F-4250-B5FA-2A69F56BC1A5}"/>
                </a:ext>
              </a:extLst>
            </p:cNvPr>
            <p:cNvSpPr/>
            <p:nvPr/>
          </p:nvSpPr>
          <p:spPr>
            <a:xfrm>
              <a:off x="7849322" y="1255452"/>
              <a:ext cx="1470743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SMTP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A20A47A2-84D0-434E-8F48-F5E548F022D1}"/>
                </a:ext>
              </a:extLst>
            </p:cNvPr>
            <p:cNvSpPr/>
            <p:nvPr/>
          </p:nvSpPr>
          <p:spPr>
            <a:xfrm>
              <a:off x="9448834" y="1255452"/>
              <a:ext cx="1408651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Telnet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66BD98F8-7F60-4F8A-9E2C-0D6DC5B071EF}"/>
                </a:ext>
              </a:extLst>
            </p:cNvPr>
            <p:cNvSpPr/>
            <p:nvPr/>
          </p:nvSpPr>
          <p:spPr>
            <a:xfrm>
              <a:off x="6249810" y="1859942"/>
              <a:ext cx="1470743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FTP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F2289512-E015-44A7-98D1-8BB8B2C79772}"/>
                </a:ext>
              </a:extLst>
            </p:cNvPr>
            <p:cNvSpPr/>
            <p:nvPr/>
          </p:nvSpPr>
          <p:spPr>
            <a:xfrm>
              <a:off x="7849322" y="1859942"/>
              <a:ext cx="1470743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DNS</a:t>
              </a:r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6D13F013-B444-40B8-A694-88045E01D662}"/>
                </a:ext>
              </a:extLst>
            </p:cNvPr>
            <p:cNvSpPr/>
            <p:nvPr/>
          </p:nvSpPr>
          <p:spPr>
            <a:xfrm>
              <a:off x="9448834" y="1859942"/>
              <a:ext cx="1408651" cy="497933"/>
            </a:xfrm>
            <a:prstGeom prst="rect">
              <a:avLst/>
            </a:prstGeom>
            <a:solidFill>
              <a:srgbClr val="00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RIP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>
            <a:extLst>
              <a:ext uri="{FF2B5EF4-FFF2-40B4-BE49-F238E27FC236}">
                <a16:creationId xmlns:a16="http://schemas.microsoft.com/office/drawing/2014/main" xmlns="" id="{0BCC26FD-0401-4111-B7E4-1E6C171D757D}"/>
              </a:ext>
            </a:extLst>
          </p:cNvPr>
          <p:cNvGrpSpPr/>
          <p:nvPr/>
        </p:nvGrpSpPr>
        <p:grpSpPr>
          <a:xfrm>
            <a:off x="438195" y="322862"/>
            <a:ext cx="10792377" cy="6445166"/>
            <a:chOff x="438195" y="322862"/>
            <a:chExt cx="10792377" cy="64451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EEC3B93D-1ED7-4FC9-8F54-8B8A448B789C}"/>
                </a:ext>
              </a:extLst>
            </p:cNvPr>
            <p:cNvSpPr/>
            <p:nvPr/>
          </p:nvSpPr>
          <p:spPr>
            <a:xfrm>
              <a:off x="761056" y="5652521"/>
              <a:ext cx="3993824" cy="4996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0101101010001000010</a:t>
              </a:r>
              <a:endParaRPr lang="zh-CN" altLang="en-US" dirty="0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xmlns="" id="{7F97DE97-937A-498A-A949-B0F1096ED142}"/>
                </a:ext>
              </a:extLst>
            </p:cNvPr>
            <p:cNvGrpSpPr/>
            <p:nvPr/>
          </p:nvGrpSpPr>
          <p:grpSpPr>
            <a:xfrm>
              <a:off x="874179" y="4989110"/>
              <a:ext cx="3780148" cy="499621"/>
              <a:chOff x="2215299" y="4826524"/>
              <a:chExt cx="3780148" cy="49962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12E0ECCC-5B88-472C-A4BE-9F15CA2C4DE2}"/>
                  </a:ext>
                </a:extLst>
              </p:cNvPr>
              <p:cNvSpPr/>
              <p:nvPr/>
            </p:nvSpPr>
            <p:spPr>
              <a:xfrm>
                <a:off x="2215299" y="4826524"/>
                <a:ext cx="725864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MAC</a:t>
                </a:r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34255F1D-8506-4968-8084-9F9F133109FD}"/>
                  </a:ext>
                </a:extLst>
              </p:cNvPr>
              <p:cNvSpPr/>
              <p:nvPr/>
            </p:nvSpPr>
            <p:spPr>
              <a:xfrm>
                <a:off x="3035429" y="4826524"/>
                <a:ext cx="21210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 + IP + Data</a:t>
                </a:r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3095CD57-778B-481D-BE82-EBEB2D2CB0F8}"/>
                  </a:ext>
                </a:extLst>
              </p:cNvPr>
              <p:cNvSpPr/>
              <p:nvPr/>
            </p:nvSpPr>
            <p:spPr>
              <a:xfrm>
                <a:off x="5257014" y="4826524"/>
                <a:ext cx="7384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FCS*</a:t>
                </a:r>
                <a:endParaRPr lang="zh-CN" altLang="en-US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74E793BE-C308-4A6B-A573-8A41AF9DDCA6}"/>
                </a:ext>
              </a:extLst>
            </p:cNvPr>
            <p:cNvGrpSpPr/>
            <p:nvPr/>
          </p:nvGrpSpPr>
          <p:grpSpPr>
            <a:xfrm>
              <a:off x="1241824" y="4325698"/>
              <a:ext cx="3054285" cy="499621"/>
              <a:chOff x="2582944" y="4204355"/>
              <a:chExt cx="3054285" cy="49962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67260778-3029-471A-A12B-6913C57820BB}"/>
                  </a:ext>
                </a:extLst>
              </p:cNvPr>
              <p:cNvSpPr/>
              <p:nvPr/>
            </p:nvSpPr>
            <p:spPr>
              <a:xfrm>
                <a:off x="2582944" y="4204355"/>
                <a:ext cx="838986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IP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8D5E6C43-3E70-44C0-AFCF-B28B4930A456}"/>
                  </a:ext>
                </a:extLst>
              </p:cNvPr>
              <p:cNvSpPr/>
              <p:nvPr/>
            </p:nvSpPr>
            <p:spPr>
              <a:xfrm>
                <a:off x="3516196" y="4204355"/>
                <a:ext cx="21210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 + Data</a:t>
                </a:r>
                <a:endParaRPr lang="zh-CN" altLang="en-US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D3D7C9DF-9947-43EC-9C2B-A7CF3B4DD9E2}"/>
                </a:ext>
              </a:extLst>
            </p:cNvPr>
            <p:cNvGrpSpPr/>
            <p:nvPr/>
          </p:nvGrpSpPr>
          <p:grpSpPr>
            <a:xfrm>
              <a:off x="1694309" y="3662286"/>
              <a:ext cx="2281287" cy="499621"/>
              <a:chOff x="3035429" y="3553904"/>
              <a:chExt cx="2281287" cy="499621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08A5BACC-2B1D-438B-AABE-FED558E92BA1}"/>
                  </a:ext>
                </a:extLst>
              </p:cNvPr>
              <p:cNvSpPr/>
              <p:nvPr/>
            </p:nvSpPr>
            <p:spPr>
              <a:xfrm>
                <a:off x="3996963" y="3553904"/>
                <a:ext cx="131975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3B06C211-CC5F-42A3-8328-DE7606AB3DCE}"/>
                  </a:ext>
                </a:extLst>
              </p:cNvPr>
              <p:cNvSpPr/>
              <p:nvPr/>
            </p:nvSpPr>
            <p:spPr>
              <a:xfrm>
                <a:off x="3035429" y="3553904"/>
                <a:ext cx="838986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</a:t>
                </a:r>
                <a:endParaRPr lang="zh-CN" altLang="en-US" dirty="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xmlns="" id="{76CABD0D-F016-409C-8B0F-55E685A4BD78}"/>
                </a:ext>
              </a:extLst>
            </p:cNvPr>
            <p:cNvGrpSpPr/>
            <p:nvPr/>
          </p:nvGrpSpPr>
          <p:grpSpPr>
            <a:xfrm>
              <a:off x="1995969" y="2998874"/>
              <a:ext cx="1819373" cy="499621"/>
              <a:chOff x="3337089" y="2870461"/>
              <a:chExt cx="1819373" cy="49962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C5992213-7DD9-450C-9F6E-50BF0F8FCB44}"/>
                  </a:ext>
                </a:extLst>
              </p:cNvPr>
              <p:cNvSpPr/>
              <p:nvPr/>
            </p:nvSpPr>
            <p:spPr>
              <a:xfrm>
                <a:off x="3836709" y="2870461"/>
                <a:ext cx="131975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DEA795CC-36FB-442E-B95A-E421FDE2FD41}"/>
                  </a:ext>
                </a:extLst>
              </p:cNvPr>
              <p:cNvSpPr/>
              <p:nvPr/>
            </p:nvSpPr>
            <p:spPr>
              <a:xfrm>
                <a:off x="3337089" y="2870461"/>
                <a:ext cx="377071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33ACB9F3-88F4-4037-96A2-0F4224A6573D}"/>
                </a:ext>
              </a:extLst>
            </p:cNvPr>
            <p:cNvGrpSpPr/>
            <p:nvPr/>
          </p:nvGrpSpPr>
          <p:grpSpPr>
            <a:xfrm>
              <a:off x="2175076" y="2316608"/>
              <a:ext cx="1461155" cy="518475"/>
              <a:chOff x="3516196" y="2250647"/>
              <a:chExt cx="1461155" cy="51847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9841CE9A-0440-46D5-BEA8-2374B4DECC17}"/>
                  </a:ext>
                </a:extLst>
              </p:cNvPr>
              <p:cNvSpPr/>
              <p:nvPr/>
            </p:nvSpPr>
            <p:spPr>
              <a:xfrm>
                <a:off x="3846131" y="2250647"/>
                <a:ext cx="1131220" cy="5184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35CC91B7-89D0-4100-8B94-9DCB5C24F726}"/>
                  </a:ext>
                </a:extLst>
              </p:cNvPr>
              <p:cNvSpPr/>
              <p:nvPr/>
            </p:nvSpPr>
            <p:spPr>
              <a:xfrm>
                <a:off x="3516196" y="2250647"/>
                <a:ext cx="207385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7AD42322-1F8C-4120-81EC-41D5C3083458}"/>
                </a:ext>
              </a:extLst>
            </p:cNvPr>
            <p:cNvGrpSpPr/>
            <p:nvPr/>
          </p:nvGrpSpPr>
          <p:grpSpPr>
            <a:xfrm>
              <a:off x="2335325" y="1634342"/>
              <a:ext cx="1065226" cy="518475"/>
              <a:chOff x="3676445" y="1553062"/>
              <a:chExt cx="1065226" cy="51847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071EB790-9DC6-4F7C-845C-4DB80B0FAAB7}"/>
                  </a:ext>
                </a:extLst>
              </p:cNvPr>
              <p:cNvSpPr/>
              <p:nvPr/>
            </p:nvSpPr>
            <p:spPr>
              <a:xfrm>
                <a:off x="3902685" y="1553062"/>
                <a:ext cx="838986" cy="5184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DCE91617-2513-4C3F-9D78-3EE8B7365FE0}"/>
                  </a:ext>
                </a:extLst>
              </p:cNvPr>
              <p:cNvSpPr/>
              <p:nvPr/>
            </p:nvSpPr>
            <p:spPr>
              <a:xfrm>
                <a:off x="3676445" y="1553062"/>
                <a:ext cx="103690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ED1538C1-D4C2-499D-AB33-1A3DF2E84E51}"/>
                </a:ext>
              </a:extLst>
            </p:cNvPr>
            <p:cNvSpPr/>
            <p:nvPr/>
          </p:nvSpPr>
          <p:spPr>
            <a:xfrm>
              <a:off x="1833347" y="382938"/>
              <a:ext cx="2210591" cy="11170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756CF4B9-D473-4328-8229-4237A0139B37}"/>
                </a:ext>
              </a:extLst>
            </p:cNvPr>
            <p:cNvSpPr/>
            <p:nvPr/>
          </p:nvSpPr>
          <p:spPr>
            <a:xfrm>
              <a:off x="2026600" y="917894"/>
              <a:ext cx="1824087" cy="51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Software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433629B6-9CBC-4E16-8A04-12C7198F3E87}"/>
                </a:ext>
              </a:extLst>
            </p:cNvPr>
            <p:cNvSpPr/>
            <p:nvPr/>
          </p:nvSpPr>
          <p:spPr>
            <a:xfrm>
              <a:off x="1941764" y="439493"/>
              <a:ext cx="2052685" cy="518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Tranmiting</a:t>
              </a:r>
              <a:r>
                <a:rPr lang="en-US" altLang="zh-CN" dirty="0"/>
                <a:t> Device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A40152A9-A215-4168-A644-8F0727D406E5}"/>
                </a:ext>
              </a:extLst>
            </p:cNvPr>
            <p:cNvCxnSpPr/>
            <p:nvPr/>
          </p:nvCxnSpPr>
          <p:spPr>
            <a:xfrm>
              <a:off x="1336085" y="1624915"/>
              <a:ext cx="895542" cy="2592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151A9938-FA8A-4876-AB97-3B20F824AC38}"/>
                </a:ext>
              </a:extLst>
            </p:cNvPr>
            <p:cNvSpPr txBox="1"/>
            <p:nvPr/>
          </p:nvSpPr>
          <p:spPr>
            <a:xfrm>
              <a:off x="438195" y="1317701"/>
              <a:ext cx="1018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Header</a:t>
              </a:r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xmlns="" id="{2144D9F5-8828-4EF3-B8F5-0F262693CB6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642" y="2152817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xmlns="" id="{78420197-19D5-4C60-A744-9E40D3F377B5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2835083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xmlns="" id="{A2300EFB-A4A3-44BC-8684-7306BA4CE658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3498495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xmlns="" id="{89FFF3CB-13FF-4E8A-96C2-C698DC09D99E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4161907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xmlns="" id="{76398AFF-D50B-4CE4-B9E2-23663D13FC2A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4825319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xmlns="" id="{7CB7F7B8-0527-4E02-A44B-05F2CD1C6138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5488731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xmlns="" id="{EAE191E5-73A8-4951-9A8B-6EEF86690407}"/>
                </a:ext>
              </a:extLst>
            </p:cNvPr>
            <p:cNvCxnSpPr>
              <a:cxnSpLocks/>
            </p:cNvCxnSpPr>
            <p:nvPr/>
          </p:nvCxnSpPr>
          <p:spPr>
            <a:xfrm>
              <a:off x="2950188" y="6152142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xmlns="" id="{6F0F2227-CD11-43E2-A7B2-A0F8AA258630}"/>
                </a:ext>
              </a:extLst>
            </p:cNvPr>
            <p:cNvCxnSpPr>
              <a:cxnSpLocks/>
            </p:cNvCxnSpPr>
            <p:nvPr/>
          </p:nvCxnSpPr>
          <p:spPr>
            <a:xfrm>
              <a:off x="2916824" y="6350338"/>
              <a:ext cx="21199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xmlns="" id="{F43BE90D-2967-4835-BD7A-9B8FB5151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6092066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983E946E-44A5-418D-A899-18F3E4BA0EDB}"/>
                </a:ext>
              </a:extLst>
            </p:cNvPr>
            <p:cNvSpPr/>
            <p:nvPr/>
          </p:nvSpPr>
          <p:spPr>
            <a:xfrm>
              <a:off x="6966559" y="5592445"/>
              <a:ext cx="3993824" cy="4996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0101101010001000010</a:t>
              </a:r>
              <a:endParaRPr lang="zh-CN" altLang="en-US" dirty="0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xmlns="" id="{99804F35-88BD-4BD1-AB6E-5F4241F0F47D}"/>
                </a:ext>
              </a:extLst>
            </p:cNvPr>
            <p:cNvGrpSpPr/>
            <p:nvPr/>
          </p:nvGrpSpPr>
          <p:grpSpPr>
            <a:xfrm>
              <a:off x="7079682" y="4929034"/>
              <a:ext cx="3780148" cy="499621"/>
              <a:chOff x="2215299" y="4826524"/>
              <a:chExt cx="3780148" cy="499621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="" id="{3B8875A5-5FF5-4264-8AC0-ED14BBD0EE63}"/>
                  </a:ext>
                </a:extLst>
              </p:cNvPr>
              <p:cNvSpPr/>
              <p:nvPr/>
            </p:nvSpPr>
            <p:spPr>
              <a:xfrm>
                <a:off x="2215299" y="4826524"/>
                <a:ext cx="725864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MAC</a:t>
                </a:r>
                <a:endParaRPr lang="zh-CN" altLang="en-US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A357DC4E-B199-4CBA-890D-DFF2A4D3879B}"/>
                  </a:ext>
                </a:extLst>
              </p:cNvPr>
              <p:cNvSpPr/>
              <p:nvPr/>
            </p:nvSpPr>
            <p:spPr>
              <a:xfrm>
                <a:off x="3035429" y="4826524"/>
                <a:ext cx="21210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 + IP + Data</a:t>
                </a:r>
                <a:endParaRPr lang="zh-CN" altLang="en-US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xmlns="" id="{4DA27D6E-75F8-41B0-B55A-3A8D2206CE18}"/>
                  </a:ext>
                </a:extLst>
              </p:cNvPr>
              <p:cNvSpPr/>
              <p:nvPr/>
            </p:nvSpPr>
            <p:spPr>
              <a:xfrm>
                <a:off x="5257014" y="4826524"/>
                <a:ext cx="7384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FCS*</a:t>
                </a:r>
                <a:endParaRPr lang="zh-CN" altLang="en-US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xmlns="" id="{021F3A10-10FA-44D1-ABAF-F5675909EA5D}"/>
                </a:ext>
              </a:extLst>
            </p:cNvPr>
            <p:cNvGrpSpPr/>
            <p:nvPr/>
          </p:nvGrpSpPr>
          <p:grpSpPr>
            <a:xfrm>
              <a:off x="7447327" y="4265622"/>
              <a:ext cx="3054285" cy="499621"/>
              <a:chOff x="2582944" y="4204355"/>
              <a:chExt cx="3054285" cy="499621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xmlns="" id="{65F24C17-7F70-4932-8261-F2C926C3F437}"/>
                  </a:ext>
                </a:extLst>
              </p:cNvPr>
              <p:cNvSpPr/>
              <p:nvPr/>
            </p:nvSpPr>
            <p:spPr>
              <a:xfrm>
                <a:off x="2582944" y="4204355"/>
                <a:ext cx="838986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IP</a:t>
                </a:r>
                <a:endParaRPr lang="zh-CN" altLang="en-US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3A34AC29-0503-4304-8863-E21C69CE50CD}"/>
                  </a:ext>
                </a:extLst>
              </p:cNvPr>
              <p:cNvSpPr/>
              <p:nvPr/>
            </p:nvSpPr>
            <p:spPr>
              <a:xfrm>
                <a:off x="3516196" y="4204355"/>
                <a:ext cx="212103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 + Data</a:t>
                </a:r>
                <a:endParaRPr lang="zh-CN" altLang="en-US" dirty="0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xmlns="" id="{163EDBAE-F4FE-4A84-96DF-CE905895CF72}"/>
                </a:ext>
              </a:extLst>
            </p:cNvPr>
            <p:cNvGrpSpPr/>
            <p:nvPr/>
          </p:nvGrpSpPr>
          <p:grpSpPr>
            <a:xfrm>
              <a:off x="7899812" y="3602210"/>
              <a:ext cx="2281287" cy="499621"/>
              <a:chOff x="3035429" y="3553904"/>
              <a:chExt cx="2281287" cy="499621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xmlns="" id="{A32CBBBF-FE4D-45FA-8A0A-541B1252733C}"/>
                  </a:ext>
                </a:extLst>
              </p:cNvPr>
              <p:cNvSpPr/>
              <p:nvPr/>
            </p:nvSpPr>
            <p:spPr>
              <a:xfrm>
                <a:off x="3996963" y="3553904"/>
                <a:ext cx="131975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xmlns="" id="{C5A761F8-5414-4719-BEF2-09281FDB54ED}"/>
                  </a:ext>
                </a:extLst>
              </p:cNvPr>
              <p:cNvSpPr/>
              <p:nvPr/>
            </p:nvSpPr>
            <p:spPr>
              <a:xfrm>
                <a:off x="3035429" y="3553904"/>
                <a:ext cx="838986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TCP</a:t>
                </a:r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xmlns="" id="{10E15A34-BF90-46AE-8703-C46A586DCFAB}"/>
                </a:ext>
              </a:extLst>
            </p:cNvPr>
            <p:cNvGrpSpPr/>
            <p:nvPr/>
          </p:nvGrpSpPr>
          <p:grpSpPr>
            <a:xfrm>
              <a:off x="8201472" y="2938798"/>
              <a:ext cx="1819373" cy="499621"/>
              <a:chOff x="3337089" y="2870461"/>
              <a:chExt cx="1819373" cy="49962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xmlns="" id="{BE6A9484-C4BA-4A38-85BF-E32257547303}"/>
                  </a:ext>
                </a:extLst>
              </p:cNvPr>
              <p:cNvSpPr/>
              <p:nvPr/>
            </p:nvSpPr>
            <p:spPr>
              <a:xfrm>
                <a:off x="3836709" y="2870461"/>
                <a:ext cx="1319753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xmlns="" id="{1B72D1D1-510F-4DA7-89B0-102D1E3C62AA}"/>
                  </a:ext>
                </a:extLst>
              </p:cNvPr>
              <p:cNvSpPr/>
              <p:nvPr/>
            </p:nvSpPr>
            <p:spPr>
              <a:xfrm>
                <a:off x="3337089" y="2870461"/>
                <a:ext cx="377071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xmlns="" id="{8B1070A5-0080-44C6-AADC-30356ED35B64}"/>
                </a:ext>
              </a:extLst>
            </p:cNvPr>
            <p:cNvGrpSpPr/>
            <p:nvPr/>
          </p:nvGrpSpPr>
          <p:grpSpPr>
            <a:xfrm>
              <a:off x="8380579" y="2256532"/>
              <a:ext cx="1461155" cy="518475"/>
              <a:chOff x="3516196" y="2250647"/>
              <a:chExt cx="1461155" cy="518475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36634DFA-B1F5-43F7-959B-0F070BA30D52}"/>
                  </a:ext>
                </a:extLst>
              </p:cNvPr>
              <p:cNvSpPr/>
              <p:nvPr/>
            </p:nvSpPr>
            <p:spPr>
              <a:xfrm>
                <a:off x="3846131" y="2250647"/>
                <a:ext cx="1131220" cy="5184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xmlns="" id="{4A708D80-60EC-4BA6-ACBD-C61BA534B026}"/>
                  </a:ext>
                </a:extLst>
              </p:cNvPr>
              <p:cNvSpPr/>
              <p:nvPr/>
            </p:nvSpPr>
            <p:spPr>
              <a:xfrm>
                <a:off x="3516196" y="2250647"/>
                <a:ext cx="207385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xmlns="" id="{D8B26AF3-F3DA-416E-8C23-09254C3CA1FE}"/>
                </a:ext>
              </a:extLst>
            </p:cNvPr>
            <p:cNvGrpSpPr/>
            <p:nvPr/>
          </p:nvGrpSpPr>
          <p:grpSpPr>
            <a:xfrm>
              <a:off x="8540828" y="1574266"/>
              <a:ext cx="1065226" cy="518475"/>
              <a:chOff x="3676445" y="1553062"/>
              <a:chExt cx="1065226" cy="518475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xmlns="" id="{6AD16F53-2D2C-4D1D-B4C4-32AE48D3C0B6}"/>
                  </a:ext>
                </a:extLst>
              </p:cNvPr>
              <p:cNvSpPr/>
              <p:nvPr/>
            </p:nvSpPr>
            <p:spPr>
              <a:xfrm>
                <a:off x="3902685" y="1553062"/>
                <a:ext cx="838986" cy="5184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xmlns="" id="{3582704D-2065-4030-9276-DB2C888FDE19}"/>
                  </a:ext>
                </a:extLst>
              </p:cNvPr>
              <p:cNvSpPr/>
              <p:nvPr/>
            </p:nvSpPr>
            <p:spPr>
              <a:xfrm>
                <a:off x="3676445" y="1553062"/>
                <a:ext cx="103690" cy="4996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F61023E8-78EA-4910-AFD4-E80528C93CA6}"/>
                </a:ext>
              </a:extLst>
            </p:cNvPr>
            <p:cNvSpPr/>
            <p:nvPr/>
          </p:nvSpPr>
          <p:spPr>
            <a:xfrm>
              <a:off x="8038850" y="322862"/>
              <a:ext cx="2210591" cy="11170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xmlns="" id="{36E6A0CD-8458-411C-A494-5D545C87DC45}"/>
                </a:ext>
              </a:extLst>
            </p:cNvPr>
            <p:cNvSpPr/>
            <p:nvPr/>
          </p:nvSpPr>
          <p:spPr>
            <a:xfrm>
              <a:off x="8232103" y="857818"/>
              <a:ext cx="1824087" cy="51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 Software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198B395A-2372-4468-BF67-7146DA23EEF6}"/>
                </a:ext>
              </a:extLst>
            </p:cNvPr>
            <p:cNvSpPr/>
            <p:nvPr/>
          </p:nvSpPr>
          <p:spPr>
            <a:xfrm>
              <a:off x="8147267" y="379417"/>
              <a:ext cx="2052685" cy="518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Receiving Device</a:t>
              </a:r>
              <a:endParaRPr lang="zh-CN" altLang="en-US" dirty="0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xmlns="" id="{E564AC90-774E-43C3-8C98-8B868EDBF12D}"/>
                </a:ext>
              </a:extLst>
            </p:cNvPr>
            <p:cNvCxnSpPr/>
            <p:nvPr/>
          </p:nvCxnSpPr>
          <p:spPr>
            <a:xfrm>
              <a:off x="7541588" y="1564839"/>
              <a:ext cx="895542" cy="2592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xmlns="" id="{1E27E306-3C6E-4928-B9FD-0A8D9580E645}"/>
                </a:ext>
              </a:extLst>
            </p:cNvPr>
            <p:cNvSpPr txBox="1"/>
            <p:nvPr/>
          </p:nvSpPr>
          <p:spPr>
            <a:xfrm>
              <a:off x="6643698" y="1257625"/>
              <a:ext cx="1018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Header</a:t>
              </a:r>
              <a:endParaRPr lang="zh-CN" altLang="en-US" dirty="0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xmlns="" id="{94F73913-7D05-447C-A8AF-DF84C906B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145" y="2092741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xmlns="" id="{6F147ABA-0F49-4A8B-AC35-5432839E6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2775007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xmlns="" id="{BD43F130-5B97-4551-B865-B2CBEA8F6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3438419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xmlns="" id="{9887F249-2298-453C-AC4A-92CC3129D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4101831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xmlns="" id="{E6EE71BF-BF01-4C55-9012-880062514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4765243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xmlns="" id="{63380E1F-1DC5-40D9-98E4-F839A7D72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691" y="5428655"/>
              <a:ext cx="0" cy="163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xmlns="" id="{5CD021DD-F90B-4D1D-9BF6-1E1CE705353B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2" y="6350338"/>
              <a:ext cx="19489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xmlns="" id="{6D117CFD-6C37-41C6-9957-AF67ADE6DC53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69" y="6350338"/>
              <a:ext cx="21199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xmlns="" id="{00671126-F310-4617-9036-C4619335A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6818" y="5902331"/>
              <a:ext cx="8405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xmlns="" id="{BC2F8613-3DF0-4849-8EEE-44FCD2D46222}"/>
                </a:ext>
              </a:extLst>
            </p:cNvPr>
            <p:cNvSpPr txBox="1"/>
            <p:nvPr/>
          </p:nvSpPr>
          <p:spPr>
            <a:xfrm>
              <a:off x="5645752" y="5689940"/>
              <a:ext cx="67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Bit</a:t>
              </a:r>
              <a:endParaRPr lang="zh-CN" altLang="en-US" dirty="0"/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xmlns="" id="{2F401782-D3D5-45AD-B0F8-2A0DBE918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1" y="5202013"/>
              <a:ext cx="78866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xmlns="" id="{62EFAD0D-533D-4055-8996-0378D4B21553}"/>
                </a:ext>
              </a:extLst>
            </p:cNvPr>
            <p:cNvSpPr txBox="1"/>
            <p:nvPr/>
          </p:nvSpPr>
          <p:spPr>
            <a:xfrm>
              <a:off x="5459339" y="4994178"/>
              <a:ext cx="815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Frame</a:t>
              </a:r>
              <a:endParaRPr lang="zh-CN" altLang="en-US" dirty="0"/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xmlns="" id="{C0137676-3001-44B7-9CCE-B00AC655122A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63" y="5202013"/>
              <a:ext cx="78866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xmlns="" id="{11888D61-A9A7-446B-BB3A-25596DFF103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80112"/>
              <a:ext cx="8405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xmlns="" id="{C367361C-D0AD-411F-816B-D47681549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097" y="4588718"/>
              <a:ext cx="98109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xmlns="" id="{CA28DC4C-E5A4-40F9-9ABD-55B2CC945572}"/>
                </a:ext>
              </a:extLst>
            </p:cNvPr>
            <p:cNvSpPr txBox="1"/>
            <p:nvPr/>
          </p:nvSpPr>
          <p:spPr>
            <a:xfrm>
              <a:off x="5390509" y="4389734"/>
              <a:ext cx="102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Package</a:t>
              </a:r>
              <a:endParaRPr lang="zh-CN" altLang="en-US" dirty="0"/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xmlns="" id="{52F62BD0-F9A1-444A-AE0B-81F75C626E76}"/>
                </a:ext>
              </a:extLst>
            </p:cNvPr>
            <p:cNvCxnSpPr>
              <a:cxnSpLocks/>
            </p:cNvCxnSpPr>
            <p:nvPr/>
          </p:nvCxnSpPr>
          <p:spPr>
            <a:xfrm>
              <a:off x="6445299" y="4588718"/>
              <a:ext cx="98109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xmlns="" id="{F20B2371-0A9D-421F-AD1A-FAEE1A7F6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452" y="3910620"/>
              <a:ext cx="886158" cy="1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xmlns="" id="{529122A4-66E4-4658-8DB1-9116E32C3DA5}"/>
                </a:ext>
              </a:extLst>
            </p:cNvPr>
            <p:cNvSpPr txBox="1"/>
            <p:nvPr/>
          </p:nvSpPr>
          <p:spPr>
            <a:xfrm>
              <a:off x="4901594" y="3718180"/>
              <a:ext cx="225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Sequence/Datagram</a:t>
              </a:r>
              <a:endParaRPr lang="zh-CN" altLang="en-US" dirty="0"/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xmlns="" id="{167EEA90-B249-4FF5-BFA3-CD3373BB2026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69" y="3918449"/>
              <a:ext cx="7586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xmlns="" id="{0A399FE5-5ADC-43F2-9E03-330B5121E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452" y="3910620"/>
              <a:ext cx="985196" cy="1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xmlns="" id="{8B6F0B77-C5CE-45F0-8928-7727A35E904F}"/>
                </a:ext>
              </a:extLst>
            </p:cNvPr>
            <p:cNvSpPr txBox="1"/>
            <p:nvPr/>
          </p:nvSpPr>
          <p:spPr>
            <a:xfrm>
              <a:off x="8201472" y="6398696"/>
              <a:ext cx="302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FCS: Frame Check Sequence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46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B7DF7374-C6D6-4F65-AC42-8F74FE342BD9}"/>
              </a:ext>
            </a:extLst>
          </p:cNvPr>
          <p:cNvGrpSpPr/>
          <p:nvPr/>
        </p:nvGrpSpPr>
        <p:grpSpPr>
          <a:xfrm>
            <a:off x="899160" y="-1042499"/>
            <a:ext cx="10393680" cy="8196631"/>
            <a:chOff x="899160" y="-1042499"/>
            <a:chExt cx="10393680" cy="819663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038D84A5-8C3C-4D56-A38D-F4275A55BE67}"/>
                </a:ext>
              </a:extLst>
            </p:cNvPr>
            <p:cNvGrpSpPr/>
            <p:nvPr/>
          </p:nvGrpSpPr>
          <p:grpSpPr>
            <a:xfrm>
              <a:off x="1423448" y="-1042499"/>
              <a:ext cx="9360816" cy="8196631"/>
              <a:chOff x="1423448" y="-1042499"/>
              <a:chExt cx="9360816" cy="8196631"/>
            </a:xfrm>
          </p:grpSpPr>
          <p:pic>
            <p:nvPicPr>
              <p:cNvPr id="5" name="图形 4" descr="监视器">
                <a:extLst>
                  <a:ext uri="{FF2B5EF4-FFF2-40B4-BE49-F238E27FC236}">
                    <a16:creationId xmlns:a16="http://schemas.microsoft.com/office/drawing/2014/main" xmlns="" id="{706B8FAF-2392-4339-B934-DD56DB6DA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516983" y="-10424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图形 6" descr="遥控">
                <a:extLst>
                  <a:ext uri="{FF2B5EF4-FFF2-40B4-BE49-F238E27FC236}">
                    <a16:creationId xmlns:a16="http://schemas.microsoft.com/office/drawing/2014/main" xmlns="" id="{2A8B6BCA-9127-4F11-8F97-B80B97DC4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7646710" y="-10424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C6B2C05A-2169-4CB0-86B6-2D545D0B2ACA}"/>
                  </a:ext>
                </a:extLst>
              </p:cNvPr>
              <p:cNvSpPr/>
              <p:nvPr/>
            </p:nvSpPr>
            <p:spPr>
              <a:xfrm>
                <a:off x="1423448" y="1825607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C1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获取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地址和端口号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78DA9EFC-8EDA-4E4A-A147-5463986F0F5D}"/>
                  </a:ext>
                </a:extLst>
              </p:cNvPr>
              <p:cNvSpPr/>
              <p:nvPr/>
            </p:nvSpPr>
            <p:spPr>
              <a:xfrm>
                <a:off x="6280608" y="41583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S1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创建新的套接字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socket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2D3059FF-C436-4097-992B-55EB12FEE651}"/>
                  </a:ext>
                </a:extLst>
              </p:cNvPr>
              <p:cNvSpPr/>
              <p:nvPr/>
            </p:nvSpPr>
            <p:spPr>
              <a:xfrm>
                <a:off x="6280608" y="484643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S2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将套接字绑定到端口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80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上去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bind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9A31B366-ADE3-47BD-8CE7-BE46F81A8D5A}"/>
                  </a:ext>
                </a:extLst>
              </p:cNvPr>
              <p:cNvSpPr/>
              <p:nvPr/>
            </p:nvSpPr>
            <p:spPr>
              <a:xfrm>
                <a:off x="6280608" y="927703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S3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允许套接字进行连接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listen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7D29CA6D-2760-4CD9-8936-50B72AC77435}"/>
                  </a:ext>
                </a:extLst>
              </p:cNvPr>
              <p:cNvSpPr/>
              <p:nvPr/>
            </p:nvSpPr>
            <p:spPr>
              <a:xfrm>
                <a:off x="6280608" y="1370763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S4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等待连接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accept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DC641AC1-0ACA-4750-96E4-CB9E007E5200}"/>
                  </a:ext>
                </a:extLst>
              </p:cNvPr>
              <p:cNvSpPr/>
              <p:nvPr/>
            </p:nvSpPr>
            <p:spPr>
              <a:xfrm>
                <a:off x="1423448" y="2268667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C2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创建新的套接字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socket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CACFBEF5-D0A1-42AA-AF32-007E254CE2C9}"/>
                  </a:ext>
                </a:extLst>
              </p:cNvPr>
              <p:cNvSpPr/>
              <p:nvPr/>
            </p:nvSpPr>
            <p:spPr>
              <a:xfrm>
                <a:off x="1423448" y="2711727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C3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连接到服务器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IP:port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上去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connect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A8D1157B-FA54-42F5-9105-AED2148B51A5}"/>
                  </a:ext>
                </a:extLst>
              </p:cNvPr>
              <p:cNvSpPr/>
              <p:nvPr/>
            </p:nvSpPr>
            <p:spPr>
              <a:xfrm>
                <a:off x="6280608" y="3154787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S5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通知应用程序有连接到来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2E3D9ADE-5902-4898-8498-9B4B5D181E48}"/>
                  </a:ext>
                </a:extLst>
              </p:cNvPr>
              <p:cNvSpPr/>
              <p:nvPr/>
            </p:nvSpPr>
            <p:spPr>
              <a:xfrm>
                <a:off x="6280608" y="3597847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S6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开始读取请求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read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A1B5D1A0-629D-40C6-84A9-48CC84BAAEC4}"/>
                  </a:ext>
                </a:extLst>
              </p:cNvPr>
              <p:cNvSpPr/>
              <p:nvPr/>
            </p:nvSpPr>
            <p:spPr>
              <a:xfrm>
                <a:off x="1423448" y="4045623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C4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连接成功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44ECA1AA-D978-48C2-A9F6-92C0546137CB}"/>
                  </a:ext>
                </a:extLst>
              </p:cNvPr>
              <p:cNvSpPr/>
              <p:nvPr/>
            </p:nvSpPr>
            <p:spPr>
              <a:xfrm>
                <a:off x="1423448" y="4488683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C5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发送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HTTP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请求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write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32A2264F-1EBF-4D71-995F-6042F2A57E47}"/>
                  </a:ext>
                </a:extLst>
              </p:cNvPr>
              <p:cNvSpPr/>
              <p:nvPr/>
            </p:nvSpPr>
            <p:spPr>
              <a:xfrm>
                <a:off x="1423448" y="4931743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C6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等待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HTTP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响应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read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878F77A7-8F34-4506-B7D7-C3AAEB1B49B4}"/>
                  </a:ext>
                </a:extLst>
              </p:cNvPr>
              <p:cNvSpPr/>
              <p:nvPr/>
            </p:nvSpPr>
            <p:spPr>
              <a:xfrm>
                <a:off x="6280608" y="5374803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S7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处理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HTTP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请求报文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F8937441-12C9-4300-A3F8-60FA2D5BB6FB}"/>
                  </a:ext>
                </a:extLst>
              </p:cNvPr>
              <p:cNvSpPr/>
              <p:nvPr/>
            </p:nvSpPr>
            <p:spPr>
              <a:xfrm>
                <a:off x="6280608" y="5819126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S8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回送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HTTP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响应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write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8A14C3A7-F2E2-4B53-AB63-5B46D30E08FE}"/>
                  </a:ext>
                </a:extLst>
              </p:cNvPr>
              <p:cNvSpPr/>
              <p:nvPr/>
            </p:nvSpPr>
            <p:spPr>
              <a:xfrm>
                <a:off x="1423448" y="6262186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C7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处理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HTTP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响应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DE08F505-99E6-41FB-BFE0-861A8771E2AC}"/>
                  </a:ext>
                </a:extLst>
              </p:cNvPr>
              <p:cNvSpPr/>
              <p:nvPr/>
            </p:nvSpPr>
            <p:spPr>
              <a:xfrm>
                <a:off x="1423448" y="6705246"/>
                <a:ext cx="437403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C8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关闭连接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close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7FCAB2E-8136-4F27-A6DE-7E066D3C7E90}"/>
                  </a:ext>
                </a:extLst>
              </p:cNvPr>
              <p:cNvSpPr/>
              <p:nvPr/>
            </p:nvSpPr>
            <p:spPr>
              <a:xfrm>
                <a:off x="6280608" y="6711072"/>
                <a:ext cx="45036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S9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关闭连接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close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id="{4FA472D0-2F35-432F-883E-A8FEA6BE9139}"/>
                  </a:ext>
                </a:extLst>
              </p:cNvPr>
              <p:cNvSpPr txBox="1"/>
              <p:nvPr/>
            </p:nvSpPr>
            <p:spPr>
              <a:xfrm>
                <a:off x="4431383" y="-785354"/>
                <a:ext cx="12683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客户端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3AD4EFF5-9B65-4931-9FF1-1A568E808C73}"/>
                  </a:ext>
                </a:extLst>
              </p:cNvPr>
              <p:cNvSpPr txBox="1"/>
              <p:nvPr/>
            </p:nvSpPr>
            <p:spPr>
              <a:xfrm>
                <a:off x="8434423" y="-785354"/>
                <a:ext cx="12683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服务端</a:t>
                </a:r>
              </a:p>
            </p:txBody>
          </p: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xmlns="" id="{2A9E6179-18A9-4B04-A098-F5B45CA8F2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1813823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6D970244-4298-4296-9195-A46D745D3D59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3154787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xmlns="" id="{83C38AF5-F909-4C79-A3C0-DFC716D60185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4035934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xmlns="" id="{9805940C-8745-447C-B7A0-25DE528531F3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5374803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xmlns="" id="{F984E670-10ED-4A98-9C83-E3870BEFB1A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6262186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xmlns="" id="{1B47A3EC-5E8B-477F-9524-88DA04B7BC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7148306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xmlns="" id="{4578361F-8964-4A8C-9FA5-D7B451553967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36766"/>
              <a:ext cx="1039368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96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66DC62C2-4585-4B6C-9067-3ECA973EF4DB}"/>
              </a:ext>
            </a:extLst>
          </p:cNvPr>
          <p:cNvGrpSpPr/>
          <p:nvPr/>
        </p:nvGrpSpPr>
        <p:grpSpPr>
          <a:xfrm>
            <a:off x="166244" y="836629"/>
            <a:ext cx="11686375" cy="5184742"/>
            <a:chOff x="166244" y="836629"/>
            <a:chExt cx="11686375" cy="518474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xmlns="" id="{B9416EC6-DCCB-4CFB-833B-2F8A9E7C168D}"/>
                </a:ext>
              </a:extLst>
            </p:cNvPr>
            <p:cNvSpPr/>
            <p:nvPr/>
          </p:nvSpPr>
          <p:spPr>
            <a:xfrm>
              <a:off x="1469631" y="836629"/>
              <a:ext cx="1300900" cy="518474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</a:rPr>
                <a:t>浏览器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xmlns="" id="{12F27A3A-6842-41E8-BCE4-E768330CF8EC}"/>
                </a:ext>
              </a:extLst>
            </p:cNvPr>
            <p:cNvSpPr/>
            <p:nvPr/>
          </p:nvSpPr>
          <p:spPr>
            <a:xfrm>
              <a:off x="5337600" y="836629"/>
              <a:ext cx="1300900" cy="518474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</a:rPr>
                <a:t>服务器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D04BC9D5-84AE-4824-AA31-40A172CBB6DC}"/>
                </a:ext>
              </a:extLst>
            </p:cNvPr>
            <p:cNvCxnSpPr>
              <a:cxnSpLocks/>
            </p:cNvCxnSpPr>
            <p:nvPr/>
          </p:nvCxnSpPr>
          <p:spPr>
            <a:xfrm>
              <a:off x="2798544" y="1356126"/>
              <a:ext cx="2429633" cy="68949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0005FDBB-48C8-43B1-A8FB-8D353C2017AC}"/>
                </a:ext>
              </a:extLst>
            </p:cNvPr>
            <p:cNvSpPr txBox="1"/>
            <p:nvPr/>
          </p:nvSpPr>
          <p:spPr>
            <a:xfrm rot="986422">
              <a:off x="2954742" y="1287946"/>
              <a:ext cx="1930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POST / login</a:t>
              </a:r>
              <a:endParaRPr lang="zh-CN" altLang="en-US" dirty="0"/>
            </a:p>
          </p:txBody>
        </p:sp>
        <p:pic>
          <p:nvPicPr>
            <p:cNvPr id="12" name="图形 11" descr="数据库">
              <a:extLst>
                <a:ext uri="{FF2B5EF4-FFF2-40B4-BE49-F238E27FC236}">
                  <a16:creationId xmlns:a16="http://schemas.microsoft.com/office/drawing/2014/main" xmlns="" id="{123DFAC4-F50C-4E3B-9AB3-50B89A450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986519" y="3614344"/>
              <a:ext cx="1487864" cy="1487864"/>
            </a:xfrm>
            <a:prstGeom prst="rect">
              <a:avLst/>
            </a:prstGeom>
          </p:spPr>
        </p:pic>
        <p:pic>
          <p:nvPicPr>
            <p:cNvPr id="14" name="图形 13" descr="数据库">
              <a:extLst>
                <a:ext uri="{FF2B5EF4-FFF2-40B4-BE49-F238E27FC236}">
                  <a16:creationId xmlns:a16="http://schemas.microsoft.com/office/drawing/2014/main" xmlns="" id="{5E1CD84B-930D-4D5D-8D5C-07406D779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950096" y="1267062"/>
              <a:ext cx="1487864" cy="148786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B0FC5D70-92DC-4CF6-A45B-3B62C04E507C}"/>
                </a:ext>
              </a:extLst>
            </p:cNvPr>
            <p:cNvSpPr txBox="1"/>
            <p:nvPr/>
          </p:nvSpPr>
          <p:spPr>
            <a:xfrm>
              <a:off x="6807741" y="1564006"/>
              <a:ext cx="2142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 </a:t>
              </a:r>
              <a:r>
                <a:rPr lang="zh-CN" altLang="en-US" dirty="0"/>
                <a:t>读取数据库对比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C9512225-9062-4721-9939-1D5F26B841EA}"/>
                </a:ext>
              </a:extLst>
            </p:cNvPr>
            <p:cNvCxnSpPr>
              <a:cxnSpLocks/>
            </p:cNvCxnSpPr>
            <p:nvPr/>
          </p:nvCxnSpPr>
          <p:spPr>
            <a:xfrm>
              <a:off x="6721418" y="1942765"/>
              <a:ext cx="24722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8A372A82-FB20-445C-82D1-D3B0AD28DA8F}"/>
                </a:ext>
              </a:extLst>
            </p:cNvPr>
            <p:cNvSpPr txBox="1"/>
            <p:nvPr/>
          </p:nvSpPr>
          <p:spPr>
            <a:xfrm>
              <a:off x="10214710" y="1832592"/>
              <a:ext cx="1635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持久化数据库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E46D39FC-BB60-4333-80C9-E907B5B172C0}"/>
                </a:ext>
              </a:extLst>
            </p:cNvPr>
            <p:cNvSpPr txBox="1"/>
            <p:nvPr/>
          </p:nvSpPr>
          <p:spPr>
            <a:xfrm>
              <a:off x="10217608" y="4137382"/>
              <a:ext cx="1635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内存数据库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2174E009-5106-45EB-B252-EDED3DA41E35}"/>
                </a:ext>
              </a:extLst>
            </p:cNvPr>
            <p:cNvSpPr txBox="1"/>
            <p:nvPr/>
          </p:nvSpPr>
          <p:spPr>
            <a:xfrm rot="1800000">
              <a:off x="7212379" y="2581237"/>
              <a:ext cx="2142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3. </a:t>
              </a:r>
              <a:r>
                <a:rPr lang="zh-CN" altLang="en-US" dirty="0"/>
                <a:t>将有时效的登录状态写入数据库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E01719B1-01D9-4348-AF3D-4C50D0AFB947}"/>
                </a:ext>
              </a:extLst>
            </p:cNvPr>
            <p:cNvCxnSpPr>
              <a:cxnSpLocks/>
            </p:cNvCxnSpPr>
            <p:nvPr/>
          </p:nvCxnSpPr>
          <p:spPr>
            <a:xfrm>
              <a:off x="6709487" y="2405406"/>
              <a:ext cx="2496082" cy="143177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A5EDBEFE-0D32-48EC-BB2C-B026C076B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8544" y="2766421"/>
              <a:ext cx="24722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166973DB-744E-450A-9E94-6F6C090CB525}"/>
                </a:ext>
              </a:extLst>
            </p:cNvPr>
            <p:cNvSpPr txBox="1"/>
            <p:nvPr/>
          </p:nvSpPr>
          <p:spPr>
            <a:xfrm>
              <a:off x="2796068" y="2108595"/>
              <a:ext cx="2741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4. 200 OK</a:t>
              </a:r>
            </a:p>
            <a:p>
              <a:r>
                <a:rPr lang="en-US" altLang="zh-CN" dirty="0"/>
                <a:t>Set-Cookie: session=xxx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B3B95748-2536-4865-B0C4-4013FE3C0E83}"/>
                </a:ext>
              </a:extLst>
            </p:cNvPr>
            <p:cNvSpPr txBox="1"/>
            <p:nvPr/>
          </p:nvSpPr>
          <p:spPr>
            <a:xfrm>
              <a:off x="166244" y="3614344"/>
              <a:ext cx="1371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5. </a:t>
              </a:r>
              <a:r>
                <a:rPr lang="zh-CN" altLang="en-US" dirty="0"/>
                <a:t>按时限保存 </a:t>
              </a:r>
              <a:r>
                <a:rPr lang="en-US" altLang="zh-CN" dirty="0"/>
                <a:t>Cookie</a:t>
              </a:r>
              <a:endParaRPr lang="zh-CN" altLang="en-US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xmlns="" id="{88CB8662-A35D-4EA9-BF7A-3F84951CEC03}"/>
                </a:ext>
              </a:extLst>
            </p:cNvPr>
            <p:cNvGrpSpPr/>
            <p:nvPr/>
          </p:nvGrpSpPr>
          <p:grpSpPr>
            <a:xfrm>
              <a:off x="484473" y="2499674"/>
              <a:ext cx="912141" cy="935610"/>
              <a:chOff x="484473" y="2499674"/>
              <a:chExt cx="912141" cy="935610"/>
            </a:xfrm>
          </p:grpSpPr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xmlns="" id="{DECAFB85-24CA-4D4B-B6C4-80240880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621" y="249967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976" y="298050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xmlns="" id="{862BEFAF-54EA-40DB-B7CC-99336E4ED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21" y="343528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FB560FB-F71C-4800-AF62-584A62112C72}"/>
                </a:ext>
              </a:extLst>
            </p:cNvPr>
            <p:cNvSpPr txBox="1"/>
            <p:nvPr/>
          </p:nvSpPr>
          <p:spPr>
            <a:xfrm>
              <a:off x="2770531" y="3725585"/>
              <a:ext cx="2301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6. GET /profile</a:t>
              </a:r>
            </a:p>
            <a:p>
              <a:r>
                <a:rPr lang="en-US" altLang="zh-CN" dirty="0"/>
                <a:t>Cookie: session=xxx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36536F00-8DF5-4BCB-98FC-0D8EC41CBFF9}"/>
                </a:ext>
              </a:extLst>
            </p:cNvPr>
            <p:cNvCxnSpPr>
              <a:cxnSpLocks/>
            </p:cNvCxnSpPr>
            <p:nvPr/>
          </p:nvCxnSpPr>
          <p:spPr>
            <a:xfrm>
              <a:off x="2798544" y="4352991"/>
              <a:ext cx="24722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="" id="{FE01B023-392F-4F06-A034-9F2013C6319E}"/>
                </a:ext>
              </a:extLst>
            </p:cNvPr>
            <p:cNvGrpSpPr/>
            <p:nvPr/>
          </p:nvGrpSpPr>
          <p:grpSpPr>
            <a:xfrm flipH="1">
              <a:off x="6696141" y="4875227"/>
              <a:ext cx="912141" cy="935610"/>
              <a:chOff x="484473" y="2499674"/>
              <a:chExt cx="912141" cy="935610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xmlns="" id="{86E7A655-12FE-4497-8530-7EDC31D1D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621" y="249967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xmlns="" id="{916EF9E7-AE1D-4802-B4AF-CA285BFCCA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976" y="298050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xmlns="" id="{1126BEB6-22D4-4581-A775-C5B7D19B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21" y="3435284"/>
                <a:ext cx="89699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1C5A761F-D577-4B11-8828-D85B69953D4C}"/>
                </a:ext>
              </a:extLst>
            </p:cNvPr>
            <p:cNvSpPr txBox="1"/>
            <p:nvPr/>
          </p:nvSpPr>
          <p:spPr>
            <a:xfrm>
              <a:off x="6614442" y="3748215"/>
              <a:ext cx="2301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7. </a:t>
              </a:r>
              <a:r>
                <a:rPr lang="zh-CN" altLang="en-US" dirty="0"/>
                <a:t>解析 </a:t>
              </a:r>
              <a:r>
                <a:rPr lang="en-US" altLang="zh-CN" dirty="0"/>
                <a:t>session</a:t>
              </a:r>
            </a:p>
            <a:p>
              <a:r>
                <a:rPr lang="zh-CN" altLang="en-US" dirty="0"/>
                <a:t>并对比资源状态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xmlns="" id="{8C7B39AC-324B-47CE-AD3E-D845F8F16075}"/>
                </a:ext>
              </a:extLst>
            </p:cNvPr>
            <p:cNvCxnSpPr>
              <a:cxnSpLocks/>
            </p:cNvCxnSpPr>
            <p:nvPr/>
          </p:nvCxnSpPr>
          <p:spPr>
            <a:xfrm>
              <a:off x="6642808" y="4371916"/>
              <a:ext cx="2538899" cy="2263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CB9AC155-BFE6-42CE-A25D-75F0BCADB8F8}"/>
                </a:ext>
              </a:extLst>
            </p:cNvPr>
            <p:cNvSpPr txBox="1"/>
            <p:nvPr/>
          </p:nvSpPr>
          <p:spPr>
            <a:xfrm>
              <a:off x="7593134" y="5162048"/>
              <a:ext cx="141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8. </a:t>
              </a:r>
              <a:r>
                <a:rPr lang="zh-CN" altLang="en-US" dirty="0"/>
                <a:t>执行业务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52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xmlns="" id="{DA579F23-171D-462B-96B3-41244FDE80A4}"/>
              </a:ext>
            </a:extLst>
          </p:cNvPr>
          <p:cNvGrpSpPr/>
          <p:nvPr/>
        </p:nvGrpSpPr>
        <p:grpSpPr>
          <a:xfrm>
            <a:off x="-250142" y="141402"/>
            <a:ext cx="12341502" cy="13355225"/>
            <a:chOff x="-250142" y="141402"/>
            <a:chExt cx="12341502" cy="133552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509047" y="141402"/>
              <a:ext cx="3299382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含有 </a:t>
              </a:r>
              <a:r>
                <a:rPr lang="en-US" altLang="zh-CN" dirty="0"/>
                <a:t>If-unmodified-since?</a:t>
              </a:r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xmlns="" id="{62164988-5744-4656-B7EA-AB4C5795E7A6}"/>
                </a:ext>
              </a:extLst>
            </p:cNvPr>
            <p:cNvCxnSpPr>
              <a:cxnSpLocks/>
            </p:cNvCxnSpPr>
            <p:nvPr/>
          </p:nvCxnSpPr>
          <p:spPr>
            <a:xfrm>
              <a:off x="2158738" y="688157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537D6F74-DB58-441F-978D-85D5E93188C4}"/>
                </a:ext>
              </a:extLst>
            </p:cNvPr>
            <p:cNvSpPr/>
            <p:nvPr/>
          </p:nvSpPr>
          <p:spPr>
            <a:xfrm>
              <a:off x="3206400" y="992405"/>
              <a:ext cx="2704204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比较 </a:t>
              </a:r>
              <a:r>
                <a:rPr lang="en-US" altLang="zh-CN" dirty="0"/>
                <a:t>last-modified-time</a:t>
              </a:r>
              <a:endParaRPr lang="zh-CN" altLang="en-US" dirty="0"/>
            </a:p>
          </p:txBody>
        </p:sp>
        <p:sp>
          <p:nvSpPr>
            <p:cNvPr id="12" name="菱形 11">
              <a:extLst>
                <a:ext uri="{FF2B5EF4-FFF2-40B4-BE49-F238E27FC236}">
                  <a16:creationId xmlns:a16="http://schemas.microsoft.com/office/drawing/2014/main" xmlns="" id="{1E88D479-26DF-4E86-B4CA-BBD85E09AA92}"/>
                </a:ext>
              </a:extLst>
            </p:cNvPr>
            <p:cNvSpPr/>
            <p:nvPr/>
          </p:nvSpPr>
          <p:spPr>
            <a:xfrm>
              <a:off x="1602559" y="992405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F639E5C9-654B-47FC-8969-AFFD54957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947" y="1265782"/>
              <a:ext cx="4094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9D1E9F76-33B8-4C09-8AB5-B7A88179273A}"/>
                </a:ext>
              </a:extLst>
            </p:cNvPr>
            <p:cNvSpPr txBox="1"/>
            <p:nvPr/>
          </p:nvSpPr>
          <p:spPr>
            <a:xfrm>
              <a:off x="2356697" y="792303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C8408C6F-8623-4571-9633-060F684A3209}"/>
                </a:ext>
              </a:extLst>
            </p:cNvPr>
            <p:cNvSpPr/>
            <p:nvPr/>
          </p:nvSpPr>
          <p:spPr>
            <a:xfrm>
              <a:off x="6402088" y="992405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EC5FA8B5-3A34-40B3-BA41-19E7C0167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2602" y="1265782"/>
              <a:ext cx="4094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002C1C1E-5FC8-48C7-B58D-EED88B199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509" y="1254700"/>
              <a:ext cx="16983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BA77D926-BC74-4475-92EF-691DD84C5A86}"/>
                </a:ext>
              </a:extLst>
            </p:cNvPr>
            <p:cNvSpPr txBox="1"/>
            <p:nvPr/>
          </p:nvSpPr>
          <p:spPr>
            <a:xfrm>
              <a:off x="8005929" y="835568"/>
              <a:ext cx="72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大于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A8652F11-493E-48BE-A57A-4E47D56472A7}"/>
                </a:ext>
              </a:extLst>
            </p:cNvPr>
            <p:cNvSpPr/>
            <p:nvPr/>
          </p:nvSpPr>
          <p:spPr>
            <a:xfrm>
              <a:off x="9332895" y="981322"/>
              <a:ext cx="1112357" cy="5467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返回 </a:t>
              </a:r>
              <a:r>
                <a:rPr lang="en-US" altLang="zh-CN" dirty="0">
                  <a:solidFill>
                    <a:schemeClr val="tx1"/>
                  </a:solidFill>
                </a:rPr>
                <a:t>412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C71CFAD4-5A40-46D6-BA60-A8C11AAE164B}"/>
                </a:ext>
              </a:extLst>
            </p:cNvPr>
            <p:cNvSpPr txBox="1"/>
            <p:nvPr/>
          </p:nvSpPr>
          <p:spPr>
            <a:xfrm>
              <a:off x="2169450" y="1554596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5AAC67F4-C475-459E-AB98-F29440B36CF8}"/>
                </a:ext>
              </a:extLst>
            </p:cNvPr>
            <p:cNvCxnSpPr>
              <a:cxnSpLocks/>
            </p:cNvCxnSpPr>
            <p:nvPr/>
          </p:nvCxnSpPr>
          <p:spPr>
            <a:xfrm>
              <a:off x="2158737" y="1540392"/>
              <a:ext cx="0" cy="99541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xmlns="" id="{CC2763FA-EBE3-4F06-BEE5-2B2BE90D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450" y="2038102"/>
              <a:ext cx="486294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xmlns="" id="{2FF26E0D-BDE3-4855-9592-1410F8E1B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6146" y="1554596"/>
              <a:ext cx="0" cy="36933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C6805A88-FF3B-44CA-83AE-99E7466CB8A6}"/>
                </a:ext>
              </a:extLst>
            </p:cNvPr>
            <p:cNvSpPr txBox="1"/>
            <p:nvPr/>
          </p:nvSpPr>
          <p:spPr>
            <a:xfrm>
              <a:off x="4722498" y="1653333"/>
              <a:ext cx="2036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小于或者等于其他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2F312EC0-5D0C-4224-B58F-B146A1DD04C4}"/>
                </a:ext>
              </a:extLst>
            </p:cNvPr>
            <p:cNvSpPr/>
            <p:nvPr/>
          </p:nvSpPr>
          <p:spPr>
            <a:xfrm>
              <a:off x="1149430" y="2551246"/>
              <a:ext cx="2018613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含有 </a:t>
              </a:r>
              <a:r>
                <a:rPr lang="en-US" altLang="zh-CN" dirty="0"/>
                <a:t>if-match?</a:t>
              </a:r>
              <a:endParaRPr lang="zh-CN" altLang="en-US" dirty="0"/>
            </a:p>
          </p:txBody>
        </p:sp>
        <p:sp>
          <p:nvSpPr>
            <p:cNvPr id="38" name="菱形 37">
              <a:extLst>
                <a:ext uri="{FF2B5EF4-FFF2-40B4-BE49-F238E27FC236}">
                  <a16:creationId xmlns:a16="http://schemas.microsoft.com/office/drawing/2014/main" xmlns="" id="{9CE29ADC-8787-4A01-A09F-E37977081854}"/>
                </a:ext>
              </a:extLst>
            </p:cNvPr>
            <p:cNvSpPr/>
            <p:nvPr/>
          </p:nvSpPr>
          <p:spPr>
            <a:xfrm>
              <a:off x="1593776" y="3451941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D4C78127-EB0F-4EA0-AD25-3BDE5799D1B5}"/>
                </a:ext>
              </a:extLst>
            </p:cNvPr>
            <p:cNvCxnSpPr>
              <a:cxnSpLocks/>
            </p:cNvCxnSpPr>
            <p:nvPr/>
          </p:nvCxnSpPr>
          <p:spPr>
            <a:xfrm>
              <a:off x="2149955" y="3098001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54926C31-E1DB-4B34-96F2-682969AF50D3}"/>
                </a:ext>
              </a:extLst>
            </p:cNvPr>
            <p:cNvSpPr txBox="1"/>
            <p:nvPr/>
          </p:nvSpPr>
          <p:spPr>
            <a:xfrm>
              <a:off x="3206400" y="2625756"/>
              <a:ext cx="2036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比较 </a:t>
              </a:r>
              <a:r>
                <a:rPr lang="en-US" altLang="zh-CN" dirty="0" err="1"/>
                <a:t>ETag</a:t>
              </a:r>
              <a:r>
                <a:rPr lang="en-US" altLang="zh-CN" dirty="0"/>
                <a:t> </a:t>
              </a:r>
              <a:r>
                <a:rPr lang="zh-CN" altLang="en-US" dirty="0"/>
                <a:t>的值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E869EA8E-A19E-4AAE-8411-C02F0F4BE28E}"/>
                </a:ext>
              </a:extLst>
            </p:cNvPr>
            <p:cNvSpPr txBox="1"/>
            <p:nvPr/>
          </p:nvSpPr>
          <p:spPr>
            <a:xfrm>
              <a:off x="2300780" y="3273873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xmlns="" id="{34E7E193-0E3B-4223-9E8F-DD02B5B93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011" y="3733918"/>
              <a:ext cx="4094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38387764-CAF8-4D99-8810-4D6968DAC565}"/>
                </a:ext>
              </a:extLst>
            </p:cNvPr>
            <p:cNvSpPr/>
            <p:nvPr/>
          </p:nvSpPr>
          <p:spPr>
            <a:xfrm>
              <a:off x="3267311" y="3460540"/>
              <a:ext cx="1257555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比较 </a:t>
              </a:r>
              <a:r>
                <a:rPr lang="en-US" altLang="zh-CN" dirty="0" err="1"/>
                <a:t>ETag</a:t>
              </a:r>
              <a:endParaRPr lang="zh-CN" alt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xmlns="" id="{E7D05EE4-012D-41CB-87CC-E311E5AD5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502" y="3725317"/>
              <a:ext cx="4094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63CA8F00-BEC6-40A3-B284-C3F8BCC2B0C7}"/>
                </a:ext>
              </a:extLst>
            </p:cNvPr>
            <p:cNvSpPr/>
            <p:nvPr/>
          </p:nvSpPr>
          <p:spPr>
            <a:xfrm>
              <a:off x="5003782" y="3462452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274A1B04-2454-4062-8D28-3C6113466162}"/>
                </a:ext>
              </a:extLst>
            </p:cNvPr>
            <p:cNvSpPr txBox="1"/>
            <p:nvPr/>
          </p:nvSpPr>
          <p:spPr>
            <a:xfrm>
              <a:off x="6580245" y="3372610"/>
              <a:ext cx="69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相等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xmlns="" id="{E6445D26-E4E7-449B-9803-E1DCA0D51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703" y="3733918"/>
              <a:ext cx="3716370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xmlns="" id="{076F4BDF-F730-4C40-9283-E1A37E04C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2101" y="1554596"/>
              <a:ext cx="0" cy="208861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xmlns="" id="{9FE0D3AA-C348-43B0-A775-D8D7E8208F8F}"/>
                </a:ext>
              </a:extLst>
            </p:cNvPr>
            <p:cNvSpPr txBox="1"/>
            <p:nvPr/>
          </p:nvSpPr>
          <p:spPr>
            <a:xfrm>
              <a:off x="4637229" y="3979151"/>
              <a:ext cx="69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不等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xmlns="" id="{D5DA6385-3F3D-4E83-B8AA-159E22203902}"/>
                </a:ext>
              </a:extLst>
            </p:cNvPr>
            <p:cNvCxnSpPr>
              <a:cxnSpLocks/>
            </p:cNvCxnSpPr>
            <p:nvPr/>
          </p:nvCxnSpPr>
          <p:spPr>
            <a:xfrm>
              <a:off x="5552104" y="4064821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xmlns="" id="{D2F16A96-50E3-4944-8CFE-F1116A788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6732" y="4425611"/>
              <a:ext cx="3382655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xmlns="" id="{C54AB567-9ECD-4B39-943A-5D598535B4B1}"/>
                </a:ext>
              </a:extLst>
            </p:cNvPr>
            <p:cNvCxnSpPr>
              <a:cxnSpLocks/>
            </p:cNvCxnSpPr>
            <p:nvPr/>
          </p:nvCxnSpPr>
          <p:spPr>
            <a:xfrm>
              <a:off x="2151524" y="4016405"/>
              <a:ext cx="0" cy="93266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xmlns="" id="{3480DEB5-61DD-4902-B26F-5A6EDC4E358B}"/>
                </a:ext>
              </a:extLst>
            </p:cNvPr>
            <p:cNvSpPr/>
            <p:nvPr/>
          </p:nvSpPr>
          <p:spPr>
            <a:xfrm>
              <a:off x="-233787" y="4953826"/>
              <a:ext cx="4743623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含有 </a:t>
              </a:r>
              <a:r>
                <a:rPr lang="en-US" altLang="zh-CN" dirty="0"/>
                <a:t>If-modified-since </a:t>
              </a:r>
              <a:r>
                <a:rPr lang="zh-CN" altLang="en-US" dirty="0"/>
                <a:t>或者 </a:t>
              </a:r>
              <a:r>
                <a:rPr lang="en-US" altLang="zh-CN" dirty="0"/>
                <a:t>if-none-match?</a:t>
              </a:r>
              <a:endParaRPr lang="zh-CN" altLang="en-US" dirty="0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xmlns="" id="{4CB39EE7-E218-486B-BF4F-B29BDFC8D099}"/>
                </a:ext>
              </a:extLst>
            </p:cNvPr>
            <p:cNvCxnSpPr>
              <a:cxnSpLocks/>
            </p:cNvCxnSpPr>
            <p:nvPr/>
          </p:nvCxnSpPr>
          <p:spPr>
            <a:xfrm>
              <a:off x="2138026" y="5485147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菱形 59">
              <a:extLst>
                <a:ext uri="{FF2B5EF4-FFF2-40B4-BE49-F238E27FC236}">
                  <a16:creationId xmlns:a16="http://schemas.microsoft.com/office/drawing/2014/main" xmlns="" id="{4E9BBEC4-04BE-4E39-A0E5-49FE361DB7CF}"/>
                </a:ext>
              </a:extLst>
            </p:cNvPr>
            <p:cNvSpPr/>
            <p:nvPr/>
          </p:nvSpPr>
          <p:spPr>
            <a:xfrm>
              <a:off x="1581847" y="5789395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xmlns="" id="{F59BCF46-2C05-4C57-A452-3458D53A08D1}"/>
                </a:ext>
              </a:extLst>
            </p:cNvPr>
            <p:cNvSpPr txBox="1"/>
            <p:nvPr/>
          </p:nvSpPr>
          <p:spPr>
            <a:xfrm>
              <a:off x="2535806" y="5681123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xmlns="" id="{DB2A87F3-5889-4CD0-82C6-0E95D2BAF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947" y="6062773"/>
              <a:ext cx="631263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AC52FCFE-2B11-428B-99AE-EBF1C5F5D574}"/>
                </a:ext>
              </a:extLst>
            </p:cNvPr>
            <p:cNvSpPr/>
            <p:nvPr/>
          </p:nvSpPr>
          <p:spPr>
            <a:xfrm>
              <a:off x="9130329" y="5764757"/>
              <a:ext cx="1112357" cy="5467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返回 </a:t>
              </a:r>
              <a:r>
                <a:rPr lang="en-US" altLang="zh-CN" dirty="0">
                  <a:solidFill>
                    <a:schemeClr val="tx1"/>
                  </a:solidFill>
                </a:rPr>
                <a:t>200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102759E4-8F6C-4FA2-883A-C450B5D5F729}"/>
                </a:ext>
              </a:extLst>
            </p:cNvPr>
            <p:cNvCxnSpPr>
              <a:cxnSpLocks/>
            </p:cNvCxnSpPr>
            <p:nvPr/>
          </p:nvCxnSpPr>
          <p:spPr>
            <a:xfrm>
              <a:off x="2138024" y="6336150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xmlns="" id="{6AF1D1C4-F2C4-453F-9646-D2ABD0C99720}"/>
                </a:ext>
              </a:extLst>
            </p:cNvPr>
            <p:cNvSpPr txBox="1"/>
            <p:nvPr/>
          </p:nvSpPr>
          <p:spPr>
            <a:xfrm>
              <a:off x="2186732" y="6311512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19534005-E27C-4D9A-9996-C1CE9FF2DE8D}"/>
                </a:ext>
              </a:extLst>
            </p:cNvPr>
            <p:cNvSpPr txBox="1"/>
            <p:nvPr/>
          </p:nvSpPr>
          <p:spPr>
            <a:xfrm>
              <a:off x="2121670" y="4004351"/>
              <a:ext cx="3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xmlns="" id="{DDEC68E7-C1A4-4E89-8AEE-A88840384C8A}"/>
                </a:ext>
              </a:extLst>
            </p:cNvPr>
            <p:cNvSpPr/>
            <p:nvPr/>
          </p:nvSpPr>
          <p:spPr>
            <a:xfrm>
              <a:off x="-250142" y="6715770"/>
              <a:ext cx="4743623" cy="7013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判断</a:t>
              </a:r>
              <a:r>
                <a:rPr lang="en-US" altLang="zh-CN" dirty="0"/>
                <a:t> if-modified-since </a:t>
              </a:r>
              <a:r>
                <a:rPr lang="zh-CN" altLang="en-US" dirty="0"/>
                <a:t>指令的值</a:t>
              </a:r>
              <a:endParaRPr lang="en-US" altLang="zh-CN" dirty="0"/>
            </a:p>
            <a:p>
              <a:pPr algn="ctr"/>
              <a:r>
                <a:rPr lang="zh-CN" altLang="en-US" dirty="0"/>
                <a:t>比较 </a:t>
              </a:r>
              <a:r>
                <a:rPr lang="en-US" altLang="zh-CN" dirty="0"/>
                <a:t>if-modified-since </a:t>
              </a:r>
              <a:r>
                <a:rPr lang="zh-CN" altLang="en-US" dirty="0"/>
                <a:t>与 </a:t>
              </a:r>
              <a:r>
                <a:rPr lang="en-US" altLang="zh-CN" dirty="0"/>
                <a:t>last-modified-time</a:t>
              </a:r>
              <a:endParaRPr lang="zh-CN" altLang="en-US" dirty="0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xmlns="" id="{2E9150B0-9AEA-4D2A-8837-208C1EA3D857}"/>
                </a:ext>
              </a:extLst>
            </p:cNvPr>
            <p:cNvSpPr/>
            <p:nvPr/>
          </p:nvSpPr>
          <p:spPr>
            <a:xfrm>
              <a:off x="4983048" y="6775738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xmlns="" id="{CEAB77C4-CBD4-42F9-B37C-05374431B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3562" y="7049115"/>
              <a:ext cx="40942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xmlns="" id="{0BC66351-9256-4B6D-A778-3E4740CC4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469" y="7038034"/>
              <a:ext cx="354411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B64DB721-8AFF-4716-812D-B3F4DED94907}"/>
                </a:ext>
              </a:extLst>
            </p:cNvPr>
            <p:cNvSpPr txBox="1"/>
            <p:nvPr/>
          </p:nvSpPr>
          <p:spPr>
            <a:xfrm>
              <a:off x="5879738" y="6109722"/>
              <a:ext cx="62116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off</a:t>
              </a:r>
            </a:p>
            <a:p>
              <a:r>
                <a:rPr lang="en-US" altLang="zh-CN" dirty="0"/>
                <a:t>2. exact &amp;&amp; if-modified-since !== last-modified-time</a:t>
              </a:r>
            </a:p>
            <a:p>
              <a:r>
                <a:rPr lang="en-US" altLang="zh-CN" dirty="0"/>
                <a:t>3. before &amp;&amp; if-modified-since &lt; last-modified-time</a:t>
              </a:r>
            </a:p>
            <a:p>
              <a:pPr marL="342900" indent="-342900">
                <a:buAutoNum type="arabicPeriod"/>
              </a:pP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xmlns="" id="{622B9117-32C7-451B-9BB2-DEC9F5780060}"/>
                </a:ext>
              </a:extLst>
            </p:cNvPr>
            <p:cNvCxnSpPr>
              <a:cxnSpLocks/>
            </p:cNvCxnSpPr>
            <p:nvPr/>
          </p:nvCxnSpPr>
          <p:spPr>
            <a:xfrm>
              <a:off x="5534822" y="7398262"/>
              <a:ext cx="0" cy="51061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xmlns="" id="{B34B22B2-6AB8-47EF-B5AA-58CF7BCF0E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1689" y="7917374"/>
              <a:ext cx="1570415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B3A4000B-E53B-4A3B-928A-A0719AD3C497}"/>
                </a:ext>
              </a:extLst>
            </p:cNvPr>
            <p:cNvSpPr/>
            <p:nvPr/>
          </p:nvSpPr>
          <p:spPr>
            <a:xfrm>
              <a:off x="267257" y="7635496"/>
              <a:ext cx="3708823" cy="546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比较 </a:t>
              </a:r>
              <a:r>
                <a:rPr lang="en-US" altLang="zh-CN" dirty="0"/>
                <a:t>if-nonce-match </a:t>
              </a:r>
              <a:r>
                <a:rPr lang="zh-CN" altLang="en-US" dirty="0"/>
                <a:t>与 </a:t>
              </a:r>
              <a:r>
                <a:rPr lang="en-US" altLang="zh-CN" dirty="0" err="1"/>
                <a:t>ETag</a:t>
              </a:r>
              <a:r>
                <a:rPr lang="en-US" altLang="zh-CN" dirty="0"/>
                <a:t> </a:t>
              </a:r>
              <a:r>
                <a:rPr lang="zh-CN" altLang="en-US" dirty="0"/>
                <a:t>的值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xmlns="" id="{D9C27E84-F0BA-4DB1-87B0-BAAF36D2B138}"/>
                </a:ext>
              </a:extLst>
            </p:cNvPr>
            <p:cNvCxnSpPr>
              <a:cxnSpLocks/>
            </p:cNvCxnSpPr>
            <p:nvPr/>
          </p:nvCxnSpPr>
          <p:spPr>
            <a:xfrm>
              <a:off x="2121668" y="8182251"/>
              <a:ext cx="0" cy="51033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xmlns="" id="{F50435F3-D2BE-48F2-9FD1-EEA1F186432A}"/>
                </a:ext>
              </a:extLst>
            </p:cNvPr>
            <p:cNvSpPr/>
            <p:nvPr/>
          </p:nvSpPr>
          <p:spPr>
            <a:xfrm>
              <a:off x="4995925" y="8426258"/>
              <a:ext cx="1112357" cy="54675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xmlns="" id="{1EA41CD9-60E1-4E4D-93C5-8336F7F100CD}"/>
                </a:ext>
              </a:extLst>
            </p:cNvPr>
            <p:cNvCxnSpPr>
              <a:cxnSpLocks/>
            </p:cNvCxnSpPr>
            <p:nvPr/>
          </p:nvCxnSpPr>
          <p:spPr>
            <a:xfrm>
              <a:off x="2121668" y="8699635"/>
              <a:ext cx="2814193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xmlns="" id="{EB84AFFB-72C8-4389-B84C-6DA6D3A46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346" y="8688554"/>
              <a:ext cx="2814192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xmlns="" id="{C23FE7B5-CEF3-4606-93AD-A554EE1C8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9784" y="13496626"/>
              <a:ext cx="631263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xmlns="" id="{87246DDD-C134-4BC3-818B-F49D931BA1E8}"/>
                </a:ext>
              </a:extLst>
            </p:cNvPr>
            <p:cNvSpPr txBox="1"/>
            <p:nvPr/>
          </p:nvSpPr>
          <p:spPr>
            <a:xfrm>
              <a:off x="4840002" y="7504384"/>
              <a:ext cx="715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其他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8401A120-4FDD-4BD3-B0E3-BC45B4E5528F}"/>
                </a:ext>
              </a:extLst>
            </p:cNvPr>
            <p:cNvSpPr txBox="1"/>
            <p:nvPr/>
          </p:nvSpPr>
          <p:spPr>
            <a:xfrm>
              <a:off x="6342024" y="7635496"/>
              <a:ext cx="715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其他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xmlns="" id="{057495C1-B2E9-4ECE-9191-49746E2CB2C5}"/>
                </a:ext>
              </a:extLst>
            </p:cNvPr>
            <p:cNvCxnSpPr>
              <a:cxnSpLocks/>
            </p:cNvCxnSpPr>
            <p:nvPr/>
          </p:nvCxnSpPr>
          <p:spPr>
            <a:xfrm>
              <a:off x="5556805" y="8142596"/>
              <a:ext cx="0" cy="29482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xmlns="" id="{795C348F-9331-4882-AD05-69BAE5607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2103" y="8110505"/>
              <a:ext cx="413440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xmlns="" id="{75B2A8D8-CBDB-4156-93BA-E398CAD8C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071" y="6336150"/>
              <a:ext cx="0" cy="177435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xmlns="" id="{2DDAE847-93FF-436E-A641-46F5996A0FA7}"/>
                </a:ext>
              </a:extLst>
            </p:cNvPr>
            <p:cNvSpPr/>
            <p:nvPr/>
          </p:nvSpPr>
          <p:spPr>
            <a:xfrm>
              <a:off x="9130328" y="8399103"/>
              <a:ext cx="1112357" cy="5467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返回 </a:t>
              </a:r>
              <a:r>
                <a:rPr lang="en-US" altLang="zh-CN" dirty="0">
                  <a:solidFill>
                    <a:schemeClr val="tx1"/>
                  </a:solidFill>
                </a:rPr>
                <a:t>304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xmlns="" id="{F2E86B31-A5A1-43BF-AB5F-B3BFD4CC242B}"/>
                </a:ext>
              </a:extLst>
            </p:cNvPr>
            <p:cNvSpPr txBox="1"/>
            <p:nvPr/>
          </p:nvSpPr>
          <p:spPr>
            <a:xfrm>
              <a:off x="5740926" y="8945858"/>
              <a:ext cx="3680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</a:t>
              </a:r>
              <a:r>
                <a:rPr lang="zh-CN" altLang="en-US" dirty="0"/>
                <a:t>不含有 </a:t>
              </a:r>
              <a:r>
                <a:rPr lang="en-US" altLang="zh-CN" dirty="0"/>
                <a:t>if-nonce-match </a:t>
              </a:r>
              <a:r>
                <a:rPr lang="zh-CN" altLang="en-US" dirty="0"/>
                <a:t>头部</a:t>
              </a:r>
              <a:endParaRPr lang="en-US" altLang="zh-CN" dirty="0"/>
            </a:p>
            <a:p>
              <a:r>
                <a:rPr lang="en-US" altLang="zh-CN" dirty="0"/>
                <a:t>2. </a:t>
              </a:r>
              <a:r>
                <a:rPr lang="en-US" altLang="zh-CN" dirty="0" err="1"/>
                <a:t>Etag</a:t>
              </a:r>
              <a:r>
                <a:rPr lang="en-US" altLang="zh-CN" dirty="0"/>
                <a:t> </a:t>
              </a:r>
              <a:r>
                <a:rPr lang="zh-CN" altLang="en-US" dirty="0"/>
                <a:t>值与 </a:t>
              </a:r>
              <a:r>
                <a:rPr lang="en-US" altLang="zh-CN" dirty="0"/>
                <a:t>if-nonce-match </a:t>
              </a:r>
              <a:r>
                <a:rPr lang="zh-CN" altLang="en-US" dirty="0"/>
                <a:t>相等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79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929883" y="987880"/>
            <a:ext cx="8196246" cy="4878348"/>
            <a:chOff x="1929883" y="987880"/>
            <a:chExt cx="8196246" cy="487834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1929883" y="1196479"/>
              <a:ext cx="2177883" cy="1349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Client Browser</a:t>
              </a:r>
              <a:endParaRPr lang="zh-CN" altLang="en-US" sz="2400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xmlns="" id="{CC2763FA-EBE3-4F06-BEE5-2B2BE90D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7766" y="1604079"/>
              <a:ext cx="3840480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AF3FF26-0E6B-4B9C-A30F-C3F3CEAB8867}"/>
                </a:ext>
              </a:extLst>
            </p:cNvPr>
            <p:cNvSpPr/>
            <p:nvPr/>
          </p:nvSpPr>
          <p:spPr>
            <a:xfrm>
              <a:off x="7948246" y="1196478"/>
              <a:ext cx="2177883" cy="1349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Web Server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xmlns="" id="{CC2763FA-EBE3-4F06-BEE5-2B2BE90DFE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7766" y="2208990"/>
              <a:ext cx="3840480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BA77D926-BC74-4475-92EF-691DD84C5A86}"/>
                </a:ext>
              </a:extLst>
            </p:cNvPr>
            <p:cNvSpPr txBox="1"/>
            <p:nvPr/>
          </p:nvSpPr>
          <p:spPr>
            <a:xfrm>
              <a:off x="5336079" y="987880"/>
              <a:ext cx="1522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Request</a:t>
              </a:r>
              <a:endParaRPr lang="zh-CN" altLang="en-US" sz="28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BA77D926-BC74-4475-92EF-691DD84C5A86}"/>
                </a:ext>
              </a:extLst>
            </p:cNvPr>
            <p:cNvSpPr txBox="1"/>
            <p:nvPr/>
          </p:nvSpPr>
          <p:spPr>
            <a:xfrm>
              <a:off x="5251098" y="2208989"/>
              <a:ext cx="1692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Response</a:t>
              </a:r>
              <a:endParaRPr lang="zh-CN" altLang="en-US" sz="28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62164988-5744-4656-B7EA-AB4C5795E7A6}"/>
                </a:ext>
              </a:extLst>
            </p:cNvPr>
            <p:cNvCxnSpPr>
              <a:cxnSpLocks/>
            </p:cNvCxnSpPr>
            <p:nvPr/>
          </p:nvCxnSpPr>
          <p:spPr>
            <a:xfrm>
              <a:off x="3002799" y="2546251"/>
              <a:ext cx="0" cy="191320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2047455" y="4586068"/>
              <a:ext cx="1910687" cy="12801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Local Browser</a:t>
              </a:r>
            </a:p>
            <a:p>
              <a:pPr algn="ctr"/>
              <a:r>
                <a:rPr lang="en-US" altLang="zh-CN" sz="2000" dirty="0" smtClean="0"/>
                <a:t>Cache</a:t>
              </a:r>
              <a:endParaRPr lang="zh-CN" altLang="en-US" sz="2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BA77D926-BC74-4475-92EF-691DD84C5A86}"/>
                </a:ext>
              </a:extLst>
            </p:cNvPr>
            <p:cNvSpPr txBox="1"/>
            <p:nvPr/>
          </p:nvSpPr>
          <p:spPr>
            <a:xfrm>
              <a:off x="2993154" y="3429000"/>
              <a:ext cx="3225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Store for later use</a:t>
              </a:r>
              <a:endParaRPr lang="zh-CN" altLang="en-US" sz="28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A77D926-BC74-4475-92EF-691DD84C5A86}"/>
                </a:ext>
              </a:extLst>
            </p:cNvPr>
            <p:cNvSpPr txBox="1"/>
            <p:nvPr/>
          </p:nvSpPr>
          <p:spPr>
            <a:xfrm>
              <a:off x="4348553" y="2624034"/>
              <a:ext cx="3358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Headers dictate cache policy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79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220812" y="366262"/>
            <a:ext cx="7689302" cy="6001432"/>
            <a:chOff x="2220812" y="366262"/>
            <a:chExt cx="7689302" cy="60014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2680BBF1-88D3-4BBA-9FD4-AA28E479CA5A}"/>
                </a:ext>
              </a:extLst>
            </p:cNvPr>
            <p:cNvSpPr/>
            <p:nvPr/>
          </p:nvSpPr>
          <p:spPr>
            <a:xfrm>
              <a:off x="7130529" y="367535"/>
              <a:ext cx="2196445" cy="44306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WebSocket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220812" y="366262"/>
              <a:ext cx="3462536" cy="6001432"/>
              <a:chOff x="2220812" y="366262"/>
              <a:chExt cx="3462536" cy="600143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2876991" y="366262"/>
                <a:ext cx="2196445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HTTP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: 圆角 3">
                <a:extLst>
                  <a:ext uri="{FF2B5EF4-FFF2-40B4-BE49-F238E27FC236}">
                    <a16:creationId xmlns:a16="http://schemas.microsoft.com/office/drawing/2014/main" xmlns="" id="{B9416EC6-DCCB-4CFB-833B-2F8A9E7C168D}"/>
                  </a:ext>
                </a:extLst>
              </p:cNvPr>
              <p:cNvSpPr/>
              <p:nvPr/>
            </p:nvSpPr>
            <p:spPr>
              <a:xfrm>
                <a:off x="2220812" y="1182952"/>
                <a:ext cx="3462536" cy="5184742"/>
              </a:xfrm>
              <a:prstGeom prst="roundRect">
                <a:avLst>
                  <a:gd name="adj" fmla="val 2447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338755" y="1378633"/>
                <a:ext cx="1026942" cy="478302"/>
              </a:xfrm>
              <a:prstGeom prst="round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Client</a:t>
                </a:r>
                <a:endParaRPr lang="zh-CN" altLang="en-US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510582" y="1378633"/>
                <a:ext cx="1026942" cy="478302"/>
              </a:xfrm>
              <a:prstGeom prst="round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Server</a:t>
                </a:r>
                <a:endParaRPr lang="zh-CN" altLang="en-US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8328" y="1856935"/>
                <a:ext cx="0" cy="3615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242" y="1856935"/>
                <a:ext cx="0" cy="3615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/>
              <p:cNvGrpSpPr/>
              <p:nvPr/>
            </p:nvGrpSpPr>
            <p:grpSpPr>
              <a:xfrm>
                <a:off x="2921943" y="1855708"/>
                <a:ext cx="2476342" cy="1285660"/>
                <a:chOff x="2921943" y="1855708"/>
                <a:chExt cx="2476342" cy="1285660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xmlns="" id="{0F0E5BFD-70B5-46B0-9C4E-6BD5536E6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5995" y="2058351"/>
                  <a:ext cx="2054189" cy="34763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xmlns="" id="{0F0E5BFD-70B5-46B0-9C4E-6BD5536E6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1943" y="2793730"/>
                  <a:ext cx="2054189" cy="34763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/>
                <p:cNvSpPr txBox="1"/>
                <p:nvPr/>
              </p:nvSpPr>
              <p:spPr>
                <a:xfrm rot="461501">
                  <a:off x="3602929" y="1855708"/>
                  <a:ext cx="1144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Request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 rot="21023077">
                  <a:off x="3348382" y="2547668"/>
                  <a:ext cx="1144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Response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216148" y="2405989"/>
                  <a:ext cx="182137" cy="40740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2921943" y="3453083"/>
                <a:ext cx="2476342" cy="1285660"/>
                <a:chOff x="2921943" y="1855708"/>
                <a:chExt cx="2476342" cy="1285660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xmlns="" id="{0F0E5BFD-70B5-46B0-9C4E-6BD5536E6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5995" y="2058351"/>
                  <a:ext cx="2054189" cy="34763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xmlns="" id="{0F0E5BFD-70B5-46B0-9C4E-6BD5536E6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1943" y="2793730"/>
                  <a:ext cx="2054189" cy="34763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 rot="461501">
                  <a:off x="3602929" y="1855708"/>
                  <a:ext cx="1144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Request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 rot="21023077">
                  <a:off x="3348382" y="2547668"/>
                  <a:ext cx="1144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Response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5216148" y="2405989"/>
                  <a:ext cx="182137" cy="40740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矩形: 圆角 3">
              <a:extLst>
                <a:ext uri="{FF2B5EF4-FFF2-40B4-BE49-F238E27FC236}">
                  <a16:creationId xmlns:a16="http://schemas.microsoft.com/office/drawing/2014/main" xmlns="" id="{B9416EC6-DCCB-4CFB-833B-2F8A9E7C168D}"/>
                </a:ext>
              </a:extLst>
            </p:cNvPr>
            <p:cNvSpPr/>
            <p:nvPr/>
          </p:nvSpPr>
          <p:spPr>
            <a:xfrm>
              <a:off x="6447578" y="1182952"/>
              <a:ext cx="3462536" cy="5184742"/>
            </a:xfrm>
            <a:prstGeom prst="roundRect">
              <a:avLst>
                <a:gd name="adj" fmla="val 244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565521" y="1378633"/>
              <a:ext cx="1026942" cy="478302"/>
            </a:xfrm>
            <a:prstGeom prst="round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8737348" y="1378633"/>
              <a:ext cx="1026942" cy="478302"/>
            </a:xfrm>
            <a:prstGeom prst="round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Server</a:t>
              </a:r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094" y="1856935"/>
              <a:ext cx="0" cy="361540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>
              <a:off x="9421008" y="1856935"/>
              <a:ext cx="0" cy="361540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>
              <a:off x="7162761" y="2058351"/>
              <a:ext cx="2054189" cy="34763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709" y="2793730"/>
              <a:ext cx="2054189" cy="34763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 rot="461501">
              <a:off x="7828808" y="1868899"/>
              <a:ext cx="134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Handshake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 rot="21023077">
              <a:off x="7179027" y="2584772"/>
              <a:ext cx="2075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Acknowledgement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442914" y="2405989"/>
              <a:ext cx="128279" cy="27568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529" y="3757423"/>
              <a:ext cx="2118652" cy="30686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9935" y="4426349"/>
              <a:ext cx="2118652" cy="30686"/>
            </a:xfrm>
            <a:prstGeom prst="straightConnector1">
              <a:avLst/>
            </a:prstGeom>
            <a:ln w="28575">
              <a:solidFill>
                <a:srgbClr val="FFFF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7504808" y="3780018"/>
              <a:ext cx="1572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Bi-directional messages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xmlns="" id="{0F0E5BFD-70B5-46B0-9C4E-6BD5536E6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0828" y="5162843"/>
              <a:ext cx="2118652" cy="3068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7206644" y="4824197"/>
              <a:ext cx="1847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Connection end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16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721810" y="261248"/>
            <a:ext cx="8292909" cy="6264555"/>
            <a:chOff x="721810" y="261248"/>
            <a:chExt cx="8292909" cy="6264555"/>
          </a:xfrm>
        </p:grpSpPr>
        <p:grpSp>
          <p:nvGrpSpPr>
            <p:cNvPr id="59" name="组合 58"/>
            <p:cNvGrpSpPr/>
            <p:nvPr/>
          </p:nvGrpSpPr>
          <p:grpSpPr>
            <a:xfrm>
              <a:off x="721810" y="1984504"/>
              <a:ext cx="3172763" cy="2888992"/>
              <a:chOff x="426389" y="492871"/>
              <a:chExt cx="3172763" cy="288899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1465220" y="492871"/>
                <a:ext cx="1137304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客户端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1029123" y="1729722"/>
                <a:ext cx="200949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负载均衡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426389" y="2938803"/>
                <a:ext cx="1388342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HttpServer1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2222696" y="2938803"/>
                <a:ext cx="1376456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HttpServer2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84738" y="1127729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请求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375259" y="1132559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请求</a:t>
                </a:r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6258" y="2172782"/>
                <a:ext cx="0" cy="7632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372" y="2172782"/>
                <a:ext cx="0" cy="76324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6258" y="957257"/>
                <a:ext cx="0" cy="7632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372" y="957257"/>
                <a:ext cx="0" cy="76324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/>
            <p:cNvGrpSpPr/>
            <p:nvPr/>
          </p:nvGrpSpPr>
          <p:grpSpPr>
            <a:xfrm>
              <a:off x="5755863" y="1168120"/>
              <a:ext cx="3258856" cy="5357683"/>
              <a:chOff x="4897734" y="492871"/>
              <a:chExt cx="3258856" cy="535768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5924679" y="492871"/>
                <a:ext cx="1137304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客户端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5488582" y="1747017"/>
                <a:ext cx="200949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负载均衡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4897734" y="2995201"/>
                <a:ext cx="1474928" cy="7742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WebSocket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接入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Server1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707121" y="1000148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请求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699597" y="1263808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请求</a:t>
                </a:r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167697" y="2382948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请求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975068" y="2363893"/>
                <a:ext cx="113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请求</a:t>
                </a:r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6681662" y="2995201"/>
                <a:ext cx="1474928" cy="7742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WebSocket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接入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Server2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5535311" y="4210847"/>
                <a:ext cx="2009498" cy="44306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消息分发系统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207" y="966478"/>
                <a:ext cx="0" cy="76324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368" y="2190077"/>
                <a:ext cx="0" cy="78191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856" y="2208752"/>
                <a:ext cx="0" cy="7632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368" y="3769425"/>
                <a:ext cx="0" cy="42274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856" y="3788100"/>
                <a:ext cx="0" cy="4040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4897734" y="5076330"/>
                <a:ext cx="1474928" cy="7742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WebSocket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实现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Server1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xmlns="" id="{2680BBF1-88D3-4BBA-9FD4-AA28E479CA5A}"/>
                  </a:ext>
                </a:extLst>
              </p:cNvPr>
              <p:cNvSpPr/>
              <p:nvPr/>
            </p:nvSpPr>
            <p:spPr>
              <a:xfrm>
                <a:off x="6681662" y="5076330"/>
                <a:ext cx="1474928" cy="7742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WebSocket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实现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Server2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368" y="4653907"/>
                <a:ext cx="0" cy="42274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xmlns="" id="{0F0E5BFD-70B5-46B0-9C4E-6BD5536E6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856" y="4672582"/>
                <a:ext cx="0" cy="4040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2680BBF1-88D3-4BBA-9FD4-AA28E479CA5A}"/>
                </a:ext>
              </a:extLst>
            </p:cNvPr>
            <p:cNvSpPr/>
            <p:nvPr/>
          </p:nvSpPr>
          <p:spPr>
            <a:xfrm>
              <a:off x="6253237" y="261248"/>
              <a:ext cx="2196445" cy="44306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WebSocket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2680BBF1-88D3-4BBA-9FD4-AA28E479CA5A}"/>
                </a:ext>
              </a:extLst>
            </p:cNvPr>
            <p:cNvSpPr/>
            <p:nvPr/>
          </p:nvSpPr>
          <p:spPr>
            <a:xfrm>
              <a:off x="1321419" y="1102860"/>
              <a:ext cx="2196445" cy="44306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HTTP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2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617</Words>
  <Application>Microsoft Office PowerPoint</Application>
  <PresentationFormat>宽屏</PresentationFormat>
  <Paragraphs>230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Homer Carl</dc:creator>
  <cp:lastModifiedBy>Homer Carl</cp:lastModifiedBy>
  <cp:revision>162</cp:revision>
  <dcterms:created xsi:type="dcterms:W3CDTF">2019-10-27T07:09:19Z</dcterms:created>
  <dcterms:modified xsi:type="dcterms:W3CDTF">2019-11-03T08:05:37Z</dcterms:modified>
</cp:coreProperties>
</file>