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4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3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4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6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7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10EE-C1F0-44B4-837B-3CF2C878877F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07B9-4639-4FAC-BE9F-8A2DD2E5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30133" y="9541777"/>
            <a:ext cx="6578353" cy="488272"/>
            <a:chOff x="2565646" y="514906"/>
            <a:chExt cx="6578353" cy="488272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2565646" y="759042"/>
              <a:ext cx="65783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826274" y="514906"/>
              <a:ext cx="4057098" cy="488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gdbus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96808" y="874027"/>
            <a:ext cx="6578353" cy="2307547"/>
            <a:chOff x="2596808" y="874027"/>
            <a:chExt cx="6578353" cy="2307547"/>
          </a:xfrm>
        </p:grpSpPr>
        <p:grpSp>
          <p:nvGrpSpPr>
            <p:cNvPr id="64" name="组合 63"/>
            <p:cNvGrpSpPr/>
            <p:nvPr/>
          </p:nvGrpSpPr>
          <p:grpSpPr>
            <a:xfrm>
              <a:off x="2596808" y="874027"/>
              <a:ext cx="6578353" cy="488272"/>
              <a:chOff x="2565646" y="514906"/>
              <a:chExt cx="6578353" cy="488272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Thread1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message loop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596808" y="2693302"/>
              <a:ext cx="6578353" cy="488272"/>
              <a:chOff x="2565646" y="514906"/>
              <a:chExt cx="6578353" cy="488272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Thread2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message loop</a:t>
                </a:r>
              </a:p>
            </p:txBody>
          </p:sp>
        </p:grpSp>
        <p:cxnSp>
          <p:nvCxnSpPr>
            <p:cNvPr id="77" name="直接箭头连接符 76"/>
            <p:cNvCxnSpPr/>
            <p:nvPr/>
          </p:nvCxnSpPr>
          <p:spPr>
            <a:xfrm flipV="1">
              <a:off x="3695700" y="1362298"/>
              <a:ext cx="0" cy="1331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695700" y="1843133"/>
              <a:ext cx="83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Task 0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8029575" y="1362298"/>
              <a:ext cx="0" cy="1331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7258050" y="1843133"/>
              <a:ext cx="83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Task 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70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2530134" y="-3605813"/>
            <a:ext cx="6578354" cy="12923616"/>
            <a:chOff x="2530134" y="-3605813"/>
            <a:chExt cx="6578354" cy="12923616"/>
          </a:xfrm>
        </p:grpSpPr>
        <p:grpSp>
          <p:nvGrpSpPr>
            <p:cNvPr id="7" name="组合 6"/>
            <p:cNvGrpSpPr/>
            <p:nvPr/>
          </p:nvGrpSpPr>
          <p:grpSpPr>
            <a:xfrm>
              <a:off x="2530135" y="-3605813"/>
              <a:ext cx="6578353" cy="488272"/>
              <a:chOff x="2565646" y="514906"/>
              <a:chExt cx="6578353" cy="488272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矩形 3"/>
              <p:cNvSpPr/>
              <p:nvPr/>
            </p:nvSpPr>
            <p:spPr>
              <a:xfrm>
                <a:off x="3852907" y="514906"/>
                <a:ext cx="4003832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chrome: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：主线程，即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UI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线程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530135" y="-2914961"/>
              <a:ext cx="6578353" cy="488272"/>
              <a:chOff x="2565646" y="514906"/>
              <a:chExt cx="6578353" cy="48827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3844029" y="514906"/>
                <a:ext cx="402158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Chrome_IOThread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IO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530135" y="-2224109"/>
              <a:ext cx="6578353" cy="488272"/>
              <a:chOff x="2565646" y="514906"/>
              <a:chExt cx="6578353" cy="488272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3844029" y="514906"/>
                <a:ext cx="402158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Chrome_CacheThread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Cache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30135" y="-1533257"/>
              <a:ext cx="6578353" cy="488272"/>
              <a:chOff x="2565646" y="514906"/>
              <a:chExt cx="6578353" cy="488272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Chrome_ProcessLauncherThread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PL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30135" y="-842405"/>
              <a:ext cx="6578353" cy="488272"/>
              <a:chOff x="2565646" y="514906"/>
              <a:chExt cx="6578353" cy="48827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Chrome_FileUserBlockingThread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30135" y="-151553"/>
              <a:ext cx="6578353" cy="488272"/>
              <a:chOff x="2565646" y="514906"/>
              <a:chExt cx="6578353" cy="488272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Chrome_FileThread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file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30135" y="539299"/>
              <a:ext cx="6578353" cy="488272"/>
              <a:chOff x="2565646" y="514906"/>
              <a:chExt cx="6578353" cy="488272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Chrome_DBThread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db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30135" y="1230151"/>
              <a:ext cx="6578353" cy="488272"/>
              <a:chOff x="2565646" y="514906"/>
              <a:chExt cx="6578353" cy="488272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Chrome_HistoryThread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history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530135" y="1921003"/>
              <a:ext cx="6578353" cy="488272"/>
              <a:chOff x="2565646" y="514906"/>
              <a:chExt cx="6578353" cy="488272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Chrome_SafeBrowsingThread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530135" y="2611855"/>
              <a:ext cx="6578353" cy="488272"/>
              <a:chOff x="2565646" y="514906"/>
              <a:chExt cx="6578353" cy="488272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BrowserBlocking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530135" y="3302707"/>
              <a:ext cx="6578353" cy="488272"/>
              <a:chOff x="2565646" y="514906"/>
              <a:chExt cx="6578353" cy="488272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BrowserWatchdog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530135" y="3993559"/>
              <a:ext cx="6578353" cy="488272"/>
              <a:chOff x="2565646" y="514906"/>
              <a:chExt cx="6578353" cy="488272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MediaStreamDevice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530134" y="4684411"/>
              <a:ext cx="6578353" cy="488272"/>
              <a:chOff x="2565646" y="514906"/>
              <a:chExt cx="6578353" cy="48827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CrShutdownDelector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530134" y="5375263"/>
              <a:ext cx="6578353" cy="488272"/>
              <a:chOff x="2565646" y="514906"/>
              <a:chExt cx="6578353" cy="488272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AuduiThread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530134" y="6066115"/>
              <a:ext cx="6578353" cy="488272"/>
              <a:chOff x="2565646" y="514906"/>
              <a:chExt cx="6578353" cy="488272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Inotify_reader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530134" y="6756967"/>
              <a:ext cx="6578353" cy="488272"/>
              <a:chOff x="2565646" y="514906"/>
              <a:chExt cx="6578353" cy="488272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NetworkChangeNotifer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530134" y="7447819"/>
              <a:ext cx="6578353" cy="488272"/>
              <a:chOff x="2565646" y="514906"/>
              <a:chExt cx="6578353" cy="488272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WorkerPool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/2098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2530134" y="8138671"/>
              <a:ext cx="6578353" cy="488272"/>
              <a:chOff x="2565646" y="514906"/>
              <a:chExt cx="6578353" cy="488272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Dconf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worker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530134" y="8829531"/>
              <a:ext cx="6578353" cy="488272"/>
              <a:chOff x="2565646" y="514906"/>
              <a:chExt cx="6578353" cy="488272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2565646" y="759042"/>
                <a:ext cx="6578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3826274" y="514906"/>
                <a:ext cx="4057098" cy="4882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gdbus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0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weiqiqi</dc:creator>
  <cp:lastModifiedBy>weiqiqi</cp:lastModifiedBy>
  <cp:revision>8</cp:revision>
  <dcterms:created xsi:type="dcterms:W3CDTF">2021-05-11T05:51:57Z</dcterms:created>
  <dcterms:modified xsi:type="dcterms:W3CDTF">2021-05-11T07:49:52Z</dcterms:modified>
</cp:coreProperties>
</file>