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DCAA4-A5BC-4A89-B402-4437C1DAD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1DD971-E05F-4383-84AD-9FBC2FC3D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CE603-711A-4721-829B-6B594C38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622BD-78AF-4AA3-B8DB-9D75ADFD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FDFAD-7B5F-4AF9-A5CE-763DAD20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7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48F59-E5F6-4F01-9275-ACE4DB92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7D414-C0A5-4C3A-A877-C4247FAC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47DE2-C569-4AE6-BA21-8B7F29AB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4C3F4-8FE5-4F6E-BAF4-E3DC5B80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19D2A-E3AE-44E7-8111-E9CDA11F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BFA108-0DF2-43C0-8C41-29293E83C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6B02C0-CB28-404E-9B90-9390FF7FA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60789-95AD-49C2-AB8C-3A6AEA0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2B934-404A-44A3-96C6-EE8799D9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07DF6-78E4-48A7-A457-9512974D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DE592-7E6F-4885-B7EF-351381A03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1F555-8A93-4FD4-BAD2-548C1788E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86E45-3073-4B2E-8201-794D2741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68BDA-ABF2-41C0-AB21-5649D40D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FB254-E6E9-43EB-B1B9-E47B3FF3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01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84B75-4CC2-40BF-BF22-A04DA036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7A0DE-CEF7-466F-A6D9-BD1E5C63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2F89D-80F9-4C9C-82BA-8D755D15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2EB73-ED2E-4259-AF7E-FD1C37E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14D49-0D1D-48F6-946F-C160800A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1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2EDF1-FC60-49F8-B043-FDF97DD9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F2190-B817-4C1F-B9C1-5C0F08EC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21F5E-07BD-4768-8DF7-788A837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81956-A24F-48ED-8620-B55D2B2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6BFF5-FA2D-435E-8B02-3E088C21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6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8496-310E-47E5-9C08-8148A375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3B414-7675-4FC8-B30A-677330A32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EF342-38EB-43E9-B913-CBBA1C78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A0422-5D03-4075-A3DD-507B982A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6976F-511E-45BF-B50C-83A37CD1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DDA6B-A58E-4B1A-875F-33365834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9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7859B-567F-4F22-8155-03A4C2F1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A77CD-3A10-402B-AB72-4B987CCD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DC90C0-9B0A-4F14-9E85-099B877B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2F99BC-9880-4725-B2B4-F2427E6E0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35713F-FA64-4EF2-A927-AC1F444DE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DA7392-35D3-487A-AA75-58F9D3B9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075CB1-79AD-405D-90DE-173D5E65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C1E310-C1E8-48E3-A5F9-FF360BC6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7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C0C3B-D6F2-4294-ADBE-9AA2F1DB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9EC5BA-0CDD-4A11-A19C-24D6B2F1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0B1466-6831-40D4-A6C1-EDEAFFAA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CBFABA-9BCA-4328-8D78-C05EE8B2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B0257E-88F7-45C1-8173-C1DB48C7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1147D8-1239-4867-8ECC-D5A3D027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4AAC7E-5E7E-43C0-9534-E46B99F0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81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6D999-1432-4196-BE5C-7C91ABBD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441C9-7F95-4105-96A3-35BE9C1D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367B6-9ADA-4EF5-8D2C-9E7638FC8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9269E-E357-4E38-A7E0-73957D08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95B86-20FF-42D2-99C9-585F5A94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3E072-1339-4281-97F8-696467D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2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7FCC-327F-4895-ABF9-67AE5243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EE8BB-F584-4F94-B328-F56EDF1E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69716-D3F2-4727-A554-C4C31C35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68421-0B68-4E34-878F-3F10642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8F6C8-BC4E-4858-ADDD-9B97E69B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37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77972-C8F7-42F7-BF4B-DF376EEC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56B95E-E078-4D8B-850E-24BBF4A6E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8423B8-5EBB-49E3-8C8B-316F1CBD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11A7E-DDD1-4FB2-BBDF-9FE709F9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B2AF2-59E2-4C74-9BA3-646CB56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9E857-7A73-4067-9D2F-EE98FF71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76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D0F5C-B487-4ECE-AA6D-C9E5583E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7317D-39D8-4710-8333-08FFA4A9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61CA0-203F-47EC-B870-5FA527CA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80201-0006-48B2-AC8B-54E9EF36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8B4F8-D705-466A-ACA1-4CB8ECC1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60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EFD432-1670-4796-BDDF-15D34C07D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04474-3C9A-4C30-ADC0-29B6DCD6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F22A5-1FEF-4591-8B0C-0102A31A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B6CC3-76B0-44F4-AFEE-7951DDDB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1FDCB-2530-4B13-B5BC-C222BBE6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98FAB-0DF9-4699-B421-E3A292B6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9A80A-1528-4F2D-8C94-B5990F4D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1EA77-E199-4385-B178-0DE0F94D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25AEC-7FD0-4F2C-B2BF-26F0C797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45C89-18C0-4CA1-B6DD-6A241BDD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67AD-969A-431C-8BBB-C6D6958E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F97EA-EAAF-4B76-A107-06C99D929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7F93A-FD2E-4CE9-BF21-93C0E493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883A8-4E9D-4726-A945-5B9C124D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608CD-FD7B-408B-9683-AE15F15B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1FDFF-C3AB-41D3-97C0-22B6D98A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1645-5F94-4F2A-BFC6-43823371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79F5E-8869-4C97-94E8-63AC5E80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8A4577-94D3-4E78-AF77-586C49CDB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AABA5-8F02-46AB-AC85-424E50E3E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D7F78E-91C2-49E0-90FD-3E2CA28D0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11F240-64D6-42CE-A919-4D939EC7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6B9FA5-9D85-48A3-A800-AA47804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141FC-5D80-49C7-ACB9-1BF7821B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5096A-E4CB-4995-B5E2-D6AC8997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8D404E-D251-4EFC-A070-4ECF577D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3C455-9B46-4194-8D96-79F070CB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01D4B2-9083-4D09-B097-0C6BA66E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2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0C5BE7-7799-4193-B7EB-B2526E1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927CF3-A914-461A-86F8-3824C312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6B0B6-8FC9-42EB-B985-9385AF02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4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1349-E5F4-4C6A-8EAD-FFAD7B94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5E310-3F51-4B8A-8983-04D8A95B6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68CAF-B54A-4C6C-A3FF-4686BED8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8E87C-F8B9-4E3C-89A2-10C7ADBE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E5CDE2-8B58-416F-A087-679A1DC6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FF776-8C1D-49C5-90FA-A5DE12C1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B0C65-5149-4C84-8E99-AC57C8F8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ECD7A1-A165-4690-93DA-202C97283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6486F-DC6D-4566-A73C-2288B80B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3D8BE-5E27-4AD1-A389-90C047CF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8CA0E-70C3-40BB-82FE-446E32EA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DBBBD-C3F4-40AF-B9C5-AB07E858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6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11DAC-7E9C-445D-955C-02CD1623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27B24-AD8A-41B2-96C8-5D986907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69713-D3C7-422C-94F1-DA861C22A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5892-C5AD-4EFC-A943-F420E6613ACB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E5A50-7CAB-4AE5-818D-EE896AE87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1CA15-195E-4D96-8F2D-0680FD8A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4CED-D997-4282-8412-4A1E4246C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6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662D1B-5EBD-452D-A651-1408AD99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F9BA7-CA6C-436E-8344-00E006BD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ECEBA-7DD3-44D9-83B5-8788A1532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A08FC-CB9C-49B3-9E96-DB1A0DFDA49F}" type="datetimeFigureOut">
              <a:rPr lang="zh-CN" altLang="en-US" smtClean="0"/>
              <a:t>2020-10-08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36D87-5AAE-4E0F-8092-158B43BFB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66DFE-FE82-487C-A43D-1BBC9AB64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12F67-C39A-49AB-A7F6-5376ADAB5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4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0502BB6-ED40-42F5-944C-597D5E52BA52}"/>
              </a:ext>
            </a:extLst>
          </p:cNvPr>
          <p:cNvGrpSpPr/>
          <p:nvPr/>
        </p:nvGrpSpPr>
        <p:grpSpPr>
          <a:xfrm>
            <a:off x="831272" y="2804391"/>
            <a:ext cx="3094182" cy="2595418"/>
            <a:chOff x="914400" y="1699491"/>
            <a:chExt cx="3094182" cy="25954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29A08E-A5FF-4CF6-9368-4123B4313B02}"/>
                </a:ext>
              </a:extLst>
            </p:cNvPr>
            <p:cNvSpPr/>
            <p:nvPr/>
          </p:nvSpPr>
          <p:spPr>
            <a:xfrm>
              <a:off x="914400" y="1699491"/>
              <a:ext cx="3094182" cy="259541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217413-797F-4D69-8C86-6FF4562509B9}"/>
                </a:ext>
              </a:extLst>
            </p:cNvPr>
            <p:cNvSpPr/>
            <p:nvPr/>
          </p:nvSpPr>
          <p:spPr>
            <a:xfrm>
              <a:off x="1840344" y="2109136"/>
              <a:ext cx="1242291" cy="42025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寄存器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E985272-514D-4154-ADE8-D04476483947}"/>
                </a:ext>
              </a:extLst>
            </p:cNvPr>
            <p:cNvSpPr txBox="1"/>
            <p:nvPr/>
          </p:nvSpPr>
          <p:spPr>
            <a:xfrm>
              <a:off x="1722580" y="2823284"/>
              <a:ext cx="1477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中央处理器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8B4A18-D95D-4ADA-9380-C0095016F192}"/>
                </a:ext>
              </a:extLst>
            </p:cNvPr>
            <p:cNvSpPr/>
            <p:nvPr/>
          </p:nvSpPr>
          <p:spPr>
            <a:xfrm>
              <a:off x="1219199" y="3594520"/>
              <a:ext cx="803565" cy="40011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ALU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B61FF8-0635-4F13-9C84-A42728394C3D}"/>
                </a:ext>
              </a:extLst>
            </p:cNvPr>
            <p:cNvSpPr/>
            <p:nvPr/>
          </p:nvSpPr>
          <p:spPr>
            <a:xfrm>
              <a:off x="2022764" y="3594520"/>
              <a:ext cx="803565" cy="40011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CU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15BC3F-68C5-4D4D-AD05-8CE9C5D2C808}"/>
                </a:ext>
              </a:extLst>
            </p:cNvPr>
            <p:cNvSpPr/>
            <p:nvPr/>
          </p:nvSpPr>
          <p:spPr>
            <a:xfrm>
              <a:off x="2826329" y="3594520"/>
              <a:ext cx="803565" cy="40011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时钟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14412D8-2CF4-4F28-8B41-A67EDC6DFB31}"/>
              </a:ext>
            </a:extLst>
          </p:cNvPr>
          <p:cNvSpPr/>
          <p:nvPr/>
        </p:nvSpPr>
        <p:spPr>
          <a:xfrm>
            <a:off x="6423892" y="2804391"/>
            <a:ext cx="1306946" cy="25954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IO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设备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#1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9F9BC5-735F-4E4F-97DD-35E61556FA80}"/>
              </a:ext>
            </a:extLst>
          </p:cNvPr>
          <p:cNvSpPr/>
          <p:nvPr/>
        </p:nvSpPr>
        <p:spPr>
          <a:xfrm>
            <a:off x="4539672" y="2804391"/>
            <a:ext cx="1306946" cy="25954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内存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存储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单元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E4E92A5-0005-4B2E-B85B-2C09B6F2E227}"/>
              </a:ext>
            </a:extLst>
          </p:cNvPr>
          <p:cNvSpPr/>
          <p:nvPr/>
        </p:nvSpPr>
        <p:spPr>
          <a:xfrm>
            <a:off x="8308112" y="2804391"/>
            <a:ext cx="1306946" cy="25954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IO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设备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#2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C2E8E04-A949-4A4F-B88F-FF05A4D0862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378361" y="1956955"/>
            <a:ext cx="2" cy="847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2394FD-EA23-4757-B9D4-3978BDCF6A15}"/>
              </a:ext>
            </a:extLst>
          </p:cNvPr>
          <p:cNvCxnSpPr>
            <a:cxnSpLocks/>
          </p:cNvCxnSpPr>
          <p:nvPr/>
        </p:nvCxnSpPr>
        <p:spPr>
          <a:xfrm flipV="1">
            <a:off x="2367104" y="1963306"/>
            <a:ext cx="8669196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9881918-31B8-47C0-A08D-330C764F4275}"/>
              </a:ext>
            </a:extLst>
          </p:cNvPr>
          <p:cNvCxnSpPr/>
          <p:nvPr/>
        </p:nvCxnSpPr>
        <p:spPr>
          <a:xfrm flipH="1" flipV="1">
            <a:off x="5230089" y="1965110"/>
            <a:ext cx="2" cy="847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A4D7BAB-BDD0-4FA6-B62D-1DF9427F9742}"/>
              </a:ext>
            </a:extLst>
          </p:cNvPr>
          <p:cNvCxnSpPr/>
          <p:nvPr/>
        </p:nvCxnSpPr>
        <p:spPr>
          <a:xfrm flipH="1" flipV="1">
            <a:off x="7114305" y="1960348"/>
            <a:ext cx="2" cy="847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AE4A6C1-07B6-4DB2-A21A-1EB27E99F9F5}"/>
              </a:ext>
            </a:extLst>
          </p:cNvPr>
          <p:cNvCxnSpPr/>
          <p:nvPr/>
        </p:nvCxnSpPr>
        <p:spPr>
          <a:xfrm flipH="1" flipV="1">
            <a:off x="8998521" y="1965110"/>
            <a:ext cx="2" cy="847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5D94441-0A5A-464F-BF86-8509A1699710}"/>
              </a:ext>
            </a:extLst>
          </p:cNvPr>
          <p:cNvCxnSpPr/>
          <p:nvPr/>
        </p:nvCxnSpPr>
        <p:spPr>
          <a:xfrm flipH="1" flipV="1">
            <a:off x="2341416" y="5385736"/>
            <a:ext cx="2" cy="847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9AD6285-0CE4-41EE-87DC-F05F9FE7C0A2}"/>
              </a:ext>
            </a:extLst>
          </p:cNvPr>
          <p:cNvCxnSpPr>
            <a:cxnSpLocks/>
          </p:cNvCxnSpPr>
          <p:nvPr/>
        </p:nvCxnSpPr>
        <p:spPr>
          <a:xfrm flipV="1">
            <a:off x="2341416" y="6221105"/>
            <a:ext cx="8669196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BF6DE06-8C84-4154-863A-5B88BBA595D9}"/>
              </a:ext>
            </a:extLst>
          </p:cNvPr>
          <p:cNvCxnSpPr>
            <a:cxnSpLocks/>
          </p:cNvCxnSpPr>
          <p:nvPr/>
        </p:nvCxnSpPr>
        <p:spPr>
          <a:xfrm flipV="1">
            <a:off x="5178708" y="5407060"/>
            <a:ext cx="0" cy="8140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97D3333-270A-461C-8537-B289E536E5B6}"/>
              </a:ext>
            </a:extLst>
          </p:cNvPr>
          <p:cNvCxnSpPr>
            <a:cxnSpLocks/>
          </p:cNvCxnSpPr>
          <p:nvPr/>
        </p:nvCxnSpPr>
        <p:spPr>
          <a:xfrm flipV="1">
            <a:off x="7114305" y="5393457"/>
            <a:ext cx="0" cy="839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7E3B808-7EB2-429A-863B-98E821785592}"/>
              </a:ext>
            </a:extLst>
          </p:cNvPr>
          <p:cNvCxnSpPr/>
          <p:nvPr/>
        </p:nvCxnSpPr>
        <p:spPr>
          <a:xfrm flipH="1" flipV="1">
            <a:off x="8998525" y="5407060"/>
            <a:ext cx="2" cy="84743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506B0B6-D66F-4799-BDF0-4D26C2260A47}"/>
              </a:ext>
            </a:extLst>
          </p:cNvPr>
          <p:cNvSpPr txBox="1"/>
          <p:nvPr/>
        </p:nvSpPr>
        <p:spPr>
          <a:xfrm>
            <a:off x="5604884" y="1519522"/>
            <a:ext cx="2712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数据总线，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总线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FB9CDCC-0673-4B57-8DD2-E62B3A12CC11}"/>
              </a:ext>
            </a:extLst>
          </p:cNvPr>
          <p:cNvSpPr txBox="1"/>
          <p:nvPr/>
        </p:nvSpPr>
        <p:spPr>
          <a:xfrm>
            <a:off x="2160515" y="6221105"/>
            <a:ext cx="126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地址总线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865A4AB-18A0-4CB3-B551-E6370DAC4683}"/>
              </a:ext>
            </a:extLst>
          </p:cNvPr>
          <p:cNvCxnSpPr>
            <a:cxnSpLocks/>
          </p:cNvCxnSpPr>
          <p:nvPr/>
        </p:nvCxnSpPr>
        <p:spPr>
          <a:xfrm flipV="1">
            <a:off x="3291660" y="5407060"/>
            <a:ext cx="0" cy="4237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25F026D-CE8A-4C48-93E1-919AE2D49EDF}"/>
              </a:ext>
            </a:extLst>
          </p:cNvPr>
          <p:cNvCxnSpPr>
            <a:cxnSpLocks/>
          </p:cNvCxnSpPr>
          <p:nvPr/>
        </p:nvCxnSpPr>
        <p:spPr>
          <a:xfrm flipV="1">
            <a:off x="3291660" y="5819236"/>
            <a:ext cx="7744640" cy="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9053585-A0BE-4D54-9F47-2B34BDA85C63}"/>
              </a:ext>
            </a:extLst>
          </p:cNvPr>
          <p:cNvSpPr txBox="1"/>
          <p:nvPr/>
        </p:nvSpPr>
        <p:spPr>
          <a:xfrm>
            <a:off x="3288730" y="5410280"/>
            <a:ext cx="126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控制总线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56FAB70-ACA5-41B5-8B6B-ED8CC591480A}"/>
              </a:ext>
            </a:extLst>
          </p:cNvPr>
          <p:cNvCxnSpPr>
            <a:cxnSpLocks/>
          </p:cNvCxnSpPr>
          <p:nvPr/>
        </p:nvCxnSpPr>
        <p:spPr>
          <a:xfrm flipV="1">
            <a:off x="5701485" y="5395516"/>
            <a:ext cx="0" cy="4237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9F1F743-A803-4D6D-80EE-AB960C438791}"/>
              </a:ext>
            </a:extLst>
          </p:cNvPr>
          <p:cNvCxnSpPr>
            <a:cxnSpLocks/>
          </p:cNvCxnSpPr>
          <p:nvPr/>
        </p:nvCxnSpPr>
        <p:spPr>
          <a:xfrm flipV="1">
            <a:off x="7590610" y="5393457"/>
            <a:ext cx="0" cy="4237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EB021B4-A448-40AB-B0FF-DC0A94754CBD}"/>
              </a:ext>
            </a:extLst>
          </p:cNvPr>
          <p:cNvCxnSpPr>
            <a:cxnSpLocks/>
          </p:cNvCxnSpPr>
          <p:nvPr/>
        </p:nvCxnSpPr>
        <p:spPr>
          <a:xfrm flipV="1">
            <a:off x="9510850" y="5385736"/>
            <a:ext cx="0" cy="4237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3EC3A1F-5870-473D-B3ED-F99E59752114}"/>
              </a:ext>
            </a:extLst>
          </p:cNvPr>
          <p:cNvSpPr txBox="1"/>
          <p:nvPr/>
        </p:nvSpPr>
        <p:spPr>
          <a:xfrm>
            <a:off x="4967572" y="352250"/>
            <a:ext cx="27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微计算机框图</a:t>
            </a:r>
          </a:p>
        </p:txBody>
      </p:sp>
    </p:spTree>
    <p:extLst>
      <p:ext uri="{BB962C8B-B14F-4D97-AF65-F5344CB8AC3E}">
        <p14:creationId xmlns:p14="http://schemas.microsoft.com/office/powerpoint/2010/main" val="95405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AFE581-F235-43B6-BF5C-AAF5BC57B7BA}"/>
              </a:ext>
            </a:extLst>
          </p:cNvPr>
          <p:cNvSpPr txBox="1"/>
          <p:nvPr/>
        </p:nvSpPr>
        <p:spPr>
          <a:xfrm>
            <a:off x="4985156" y="1271032"/>
            <a:ext cx="239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ELF </a:t>
            </a:r>
            <a:r>
              <a:rPr lang="zh-CN" altLang="en-US" sz="2800" b="1" dirty="0"/>
              <a:t>链接视图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9634E9-B491-4F83-BE2E-2FB3E1C63EE1}"/>
              </a:ext>
            </a:extLst>
          </p:cNvPr>
          <p:cNvSpPr/>
          <p:nvPr/>
        </p:nvSpPr>
        <p:spPr>
          <a:xfrm>
            <a:off x="4985156" y="2098632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ELF </a:t>
            </a:r>
            <a:r>
              <a:rPr lang="zh-CN" altLang="en-US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D1A7F9-CCE7-4D38-A283-1953F3B981FF}"/>
              </a:ext>
            </a:extLst>
          </p:cNvPr>
          <p:cNvSpPr/>
          <p:nvPr/>
        </p:nvSpPr>
        <p:spPr>
          <a:xfrm>
            <a:off x="4985156" y="2520311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程序头表（可选）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B662F-A86A-49B4-8CA8-AA6E64DA776C}"/>
              </a:ext>
            </a:extLst>
          </p:cNvPr>
          <p:cNvSpPr/>
          <p:nvPr/>
        </p:nvSpPr>
        <p:spPr>
          <a:xfrm>
            <a:off x="4985156" y="2941990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E041C8-ABC5-464C-B2B2-7EA49FCDB014}"/>
              </a:ext>
            </a:extLst>
          </p:cNvPr>
          <p:cNvSpPr/>
          <p:nvPr/>
        </p:nvSpPr>
        <p:spPr>
          <a:xfrm>
            <a:off x="4985156" y="3363669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EC564A-6F32-4C07-BDA8-7CB112330D31}"/>
              </a:ext>
            </a:extLst>
          </p:cNvPr>
          <p:cNvSpPr/>
          <p:nvPr/>
        </p:nvSpPr>
        <p:spPr>
          <a:xfrm>
            <a:off x="4985156" y="3785348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 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9098AA-E896-48DF-ABAE-B56788C1858B}"/>
              </a:ext>
            </a:extLst>
          </p:cNvPr>
          <p:cNvSpPr/>
          <p:nvPr/>
        </p:nvSpPr>
        <p:spPr>
          <a:xfrm>
            <a:off x="4985156" y="4207027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071FA7-7D07-49C9-BA8A-245E3BDEDD14}"/>
              </a:ext>
            </a:extLst>
          </p:cNvPr>
          <p:cNvSpPr/>
          <p:nvPr/>
        </p:nvSpPr>
        <p:spPr>
          <a:xfrm>
            <a:off x="4985156" y="4628706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E3DB6F-3EF8-43D8-9F10-5EB670E9DD50}"/>
              </a:ext>
            </a:extLst>
          </p:cNvPr>
          <p:cNvSpPr/>
          <p:nvPr/>
        </p:nvSpPr>
        <p:spPr>
          <a:xfrm>
            <a:off x="4985156" y="5050385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节头表</a:t>
            </a:r>
          </a:p>
        </p:txBody>
      </p:sp>
    </p:spTree>
    <p:extLst>
      <p:ext uri="{BB962C8B-B14F-4D97-AF65-F5344CB8AC3E}">
        <p14:creationId xmlns:p14="http://schemas.microsoft.com/office/powerpoint/2010/main" val="346086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AFE581-F235-43B6-BF5C-AAF5BC57B7BA}"/>
              </a:ext>
            </a:extLst>
          </p:cNvPr>
          <p:cNvSpPr txBox="1"/>
          <p:nvPr/>
        </p:nvSpPr>
        <p:spPr>
          <a:xfrm>
            <a:off x="4985156" y="1271032"/>
            <a:ext cx="239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ELF </a:t>
            </a:r>
            <a:r>
              <a:rPr lang="zh-CN" altLang="en-US" sz="2800" b="1" dirty="0"/>
              <a:t>执行视图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9634E9-B491-4F83-BE2E-2FB3E1C63EE1}"/>
              </a:ext>
            </a:extLst>
          </p:cNvPr>
          <p:cNvSpPr/>
          <p:nvPr/>
        </p:nvSpPr>
        <p:spPr>
          <a:xfrm>
            <a:off x="4985156" y="2098632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ELF </a:t>
            </a:r>
            <a:r>
              <a:rPr lang="zh-CN" altLang="en-US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D1A7F9-CCE7-4D38-A283-1953F3B981FF}"/>
              </a:ext>
            </a:extLst>
          </p:cNvPr>
          <p:cNvSpPr/>
          <p:nvPr/>
        </p:nvSpPr>
        <p:spPr>
          <a:xfrm>
            <a:off x="4985156" y="2520311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程序头表（可选）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3B662F-A86A-49B4-8CA8-AA6E64DA776C}"/>
              </a:ext>
            </a:extLst>
          </p:cNvPr>
          <p:cNvSpPr/>
          <p:nvPr/>
        </p:nvSpPr>
        <p:spPr>
          <a:xfrm>
            <a:off x="4985156" y="2941990"/>
            <a:ext cx="2203307" cy="84335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段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EC564A-6F32-4C07-BDA8-7CB112330D31}"/>
              </a:ext>
            </a:extLst>
          </p:cNvPr>
          <p:cNvSpPr/>
          <p:nvPr/>
        </p:nvSpPr>
        <p:spPr>
          <a:xfrm>
            <a:off x="4985156" y="3785348"/>
            <a:ext cx="2203307" cy="84335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段 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071FA7-7D07-49C9-BA8A-245E3BDEDD14}"/>
              </a:ext>
            </a:extLst>
          </p:cNvPr>
          <p:cNvSpPr/>
          <p:nvPr/>
        </p:nvSpPr>
        <p:spPr>
          <a:xfrm>
            <a:off x="4985156" y="4628706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E3DB6F-3EF8-43D8-9F10-5EB670E9DD50}"/>
              </a:ext>
            </a:extLst>
          </p:cNvPr>
          <p:cNvSpPr/>
          <p:nvPr/>
        </p:nvSpPr>
        <p:spPr>
          <a:xfrm>
            <a:off x="4985156" y="5050385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节头表（可选）</a:t>
            </a:r>
          </a:p>
        </p:txBody>
      </p:sp>
    </p:spTree>
    <p:extLst>
      <p:ext uri="{BB962C8B-B14F-4D97-AF65-F5344CB8AC3E}">
        <p14:creationId xmlns:p14="http://schemas.microsoft.com/office/powerpoint/2010/main" val="211724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AFE581-F235-43B6-BF5C-AAF5BC57B7BA}"/>
              </a:ext>
            </a:extLst>
          </p:cNvPr>
          <p:cNvSpPr txBox="1"/>
          <p:nvPr/>
        </p:nvSpPr>
        <p:spPr>
          <a:xfrm>
            <a:off x="4058187" y="569068"/>
            <a:ext cx="405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ELF </a:t>
            </a:r>
            <a:r>
              <a:rPr lang="zh-CN" altLang="en-US" sz="2800" b="1" dirty="0"/>
              <a:t>可重定位目标文件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9634E9-B491-4F83-BE2E-2FB3E1C63EE1}"/>
              </a:ext>
            </a:extLst>
          </p:cNvPr>
          <p:cNvSpPr/>
          <p:nvPr/>
        </p:nvSpPr>
        <p:spPr>
          <a:xfrm>
            <a:off x="4985156" y="1531444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ELF </a:t>
            </a:r>
            <a:r>
              <a:rPr lang="zh-CN" altLang="en-US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D1A7F9-CCE7-4D38-A283-1953F3B981FF}"/>
              </a:ext>
            </a:extLst>
          </p:cNvPr>
          <p:cNvSpPr/>
          <p:nvPr/>
        </p:nvSpPr>
        <p:spPr>
          <a:xfrm>
            <a:off x="4985156" y="1953123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.text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1F5899-C8A9-45E7-9590-EA628EBB9087}"/>
              </a:ext>
            </a:extLst>
          </p:cNvPr>
          <p:cNvSpPr/>
          <p:nvPr/>
        </p:nvSpPr>
        <p:spPr>
          <a:xfrm>
            <a:off x="4985156" y="2374802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C6B0A4-6E0A-41AC-B27B-11C9BCBD0EAF}"/>
              </a:ext>
            </a:extLst>
          </p:cNvPr>
          <p:cNvSpPr/>
          <p:nvPr/>
        </p:nvSpPr>
        <p:spPr>
          <a:xfrm>
            <a:off x="4985156" y="2796481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.data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FC8B69-5AF9-4B88-B6DE-010C14CA1B59}"/>
              </a:ext>
            </a:extLst>
          </p:cNvPr>
          <p:cNvSpPr/>
          <p:nvPr/>
        </p:nvSpPr>
        <p:spPr>
          <a:xfrm>
            <a:off x="4985156" y="3218160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bss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DC92F1-3379-4424-BD07-2C550834093D}"/>
              </a:ext>
            </a:extLst>
          </p:cNvPr>
          <p:cNvSpPr/>
          <p:nvPr/>
        </p:nvSpPr>
        <p:spPr>
          <a:xfrm>
            <a:off x="4985156" y="3639839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symtab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850205-4D7F-4DD6-87FF-951241AE8DB7}"/>
              </a:ext>
            </a:extLst>
          </p:cNvPr>
          <p:cNvSpPr/>
          <p:nvPr/>
        </p:nvSpPr>
        <p:spPr>
          <a:xfrm>
            <a:off x="4985156" y="4061518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rel.text</a:t>
            </a:r>
            <a:r>
              <a:rPr lang="zh-CN" altLang="en-US" dirty="0">
                <a:solidFill>
                  <a:schemeClr val="tx1"/>
                </a:solidFill>
              </a:rPr>
              <a:t> 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2C0FE6-3D97-42BF-8A5C-4B63BF1FF88C}"/>
              </a:ext>
            </a:extLst>
          </p:cNvPr>
          <p:cNvSpPr/>
          <p:nvPr/>
        </p:nvSpPr>
        <p:spPr>
          <a:xfrm>
            <a:off x="4985156" y="4483197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rel.data</a:t>
            </a:r>
            <a:r>
              <a:rPr lang="zh-CN" altLang="en-US" dirty="0">
                <a:solidFill>
                  <a:schemeClr val="tx1"/>
                </a:solidFill>
              </a:rPr>
              <a:t> 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EAD8EE-C772-4B46-AA8F-0E28937F8567}"/>
              </a:ext>
            </a:extLst>
          </p:cNvPr>
          <p:cNvSpPr/>
          <p:nvPr/>
        </p:nvSpPr>
        <p:spPr>
          <a:xfrm>
            <a:off x="4985156" y="4904876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.debug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2BCEFC-65C9-4D75-8686-AD7A2E759330}"/>
              </a:ext>
            </a:extLst>
          </p:cNvPr>
          <p:cNvSpPr/>
          <p:nvPr/>
        </p:nvSpPr>
        <p:spPr>
          <a:xfrm>
            <a:off x="4985156" y="5326555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.line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97BF2E-5543-4F99-BC04-C493513D3375}"/>
              </a:ext>
            </a:extLst>
          </p:cNvPr>
          <p:cNvSpPr/>
          <p:nvPr/>
        </p:nvSpPr>
        <p:spPr>
          <a:xfrm>
            <a:off x="4985156" y="5748234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strtab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A1DF65-0E20-477B-9284-80108AAE913D}"/>
              </a:ext>
            </a:extLst>
          </p:cNvPr>
          <p:cNvSpPr/>
          <p:nvPr/>
        </p:nvSpPr>
        <p:spPr>
          <a:xfrm>
            <a:off x="4985156" y="6169913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节头表</a:t>
            </a:r>
          </a:p>
        </p:txBody>
      </p:sp>
    </p:spTree>
    <p:extLst>
      <p:ext uri="{BB962C8B-B14F-4D97-AF65-F5344CB8AC3E}">
        <p14:creationId xmlns:p14="http://schemas.microsoft.com/office/powerpoint/2010/main" val="400906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AFE581-F235-43B6-BF5C-AAF5BC57B7BA}"/>
              </a:ext>
            </a:extLst>
          </p:cNvPr>
          <p:cNvSpPr txBox="1"/>
          <p:nvPr/>
        </p:nvSpPr>
        <p:spPr>
          <a:xfrm>
            <a:off x="4866740" y="608289"/>
            <a:ext cx="405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ELF </a:t>
            </a:r>
            <a:r>
              <a:rPr lang="zh-CN" altLang="en-US" sz="2800" b="1" dirty="0"/>
              <a:t>可执行目标文件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D1A7F9-CCE7-4D38-A283-1953F3B981FF}"/>
              </a:ext>
            </a:extLst>
          </p:cNvPr>
          <p:cNvSpPr/>
          <p:nvPr/>
        </p:nvSpPr>
        <p:spPr>
          <a:xfrm>
            <a:off x="4985156" y="2727823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.text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1F5899-C8A9-45E7-9590-EA628EBB9087}"/>
              </a:ext>
            </a:extLst>
          </p:cNvPr>
          <p:cNvSpPr/>
          <p:nvPr/>
        </p:nvSpPr>
        <p:spPr>
          <a:xfrm>
            <a:off x="4985156" y="3149502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C6B0A4-6E0A-41AC-B27B-11C9BCBD0EAF}"/>
              </a:ext>
            </a:extLst>
          </p:cNvPr>
          <p:cNvSpPr/>
          <p:nvPr/>
        </p:nvSpPr>
        <p:spPr>
          <a:xfrm>
            <a:off x="4985156" y="3571181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.data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FC8B69-5AF9-4B88-B6DE-010C14CA1B59}"/>
              </a:ext>
            </a:extLst>
          </p:cNvPr>
          <p:cNvSpPr/>
          <p:nvPr/>
        </p:nvSpPr>
        <p:spPr>
          <a:xfrm>
            <a:off x="4985156" y="3992860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bss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DC92F1-3379-4424-BD07-2C550834093D}"/>
              </a:ext>
            </a:extLst>
          </p:cNvPr>
          <p:cNvSpPr/>
          <p:nvPr/>
        </p:nvSpPr>
        <p:spPr>
          <a:xfrm>
            <a:off x="4985156" y="4414539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symtab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EAD8EE-C772-4B46-AA8F-0E28937F8567}"/>
              </a:ext>
            </a:extLst>
          </p:cNvPr>
          <p:cNvSpPr/>
          <p:nvPr/>
        </p:nvSpPr>
        <p:spPr>
          <a:xfrm>
            <a:off x="4985156" y="4836218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.debug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2BCEFC-65C9-4D75-8686-AD7A2E759330}"/>
              </a:ext>
            </a:extLst>
          </p:cNvPr>
          <p:cNvSpPr/>
          <p:nvPr/>
        </p:nvSpPr>
        <p:spPr>
          <a:xfrm>
            <a:off x="4985156" y="5257897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.line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97BF2E-5543-4F99-BC04-C493513D3375}"/>
              </a:ext>
            </a:extLst>
          </p:cNvPr>
          <p:cNvSpPr/>
          <p:nvPr/>
        </p:nvSpPr>
        <p:spPr>
          <a:xfrm>
            <a:off x="4985156" y="5679576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strtab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A1DF65-0E20-477B-9284-80108AAE913D}"/>
              </a:ext>
            </a:extLst>
          </p:cNvPr>
          <p:cNvSpPr/>
          <p:nvPr/>
        </p:nvSpPr>
        <p:spPr>
          <a:xfrm>
            <a:off x="4985156" y="6101255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节头表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42992E-224B-4586-9891-BAA09D6C7D7C}"/>
              </a:ext>
            </a:extLst>
          </p:cNvPr>
          <p:cNvSpPr/>
          <p:nvPr/>
        </p:nvSpPr>
        <p:spPr>
          <a:xfrm>
            <a:off x="4985156" y="1462786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ELF </a:t>
            </a:r>
            <a:r>
              <a:rPr lang="zh-CN" altLang="en-US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C3FBC-C3A7-4F83-996C-86F0C4DCAA5B}"/>
              </a:ext>
            </a:extLst>
          </p:cNvPr>
          <p:cNvSpPr/>
          <p:nvPr/>
        </p:nvSpPr>
        <p:spPr>
          <a:xfrm>
            <a:off x="4985156" y="1884465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程序头表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B2D3EF-831E-4EF2-9081-D2176F1ECE4A}"/>
              </a:ext>
            </a:extLst>
          </p:cNvPr>
          <p:cNvSpPr/>
          <p:nvPr/>
        </p:nvSpPr>
        <p:spPr>
          <a:xfrm>
            <a:off x="4985156" y="2306144"/>
            <a:ext cx="220330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init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节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E84B956F-37E1-407F-BDEF-70D07CB24DAB}"/>
              </a:ext>
            </a:extLst>
          </p:cNvPr>
          <p:cNvSpPr/>
          <p:nvPr/>
        </p:nvSpPr>
        <p:spPr>
          <a:xfrm>
            <a:off x="7188463" y="1462786"/>
            <a:ext cx="339173" cy="2108395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AC76CC-523D-454F-9D5A-554CB96BFF26}"/>
              </a:ext>
            </a:extLst>
          </p:cNvPr>
          <p:cNvSpPr txBox="1"/>
          <p:nvPr/>
        </p:nvSpPr>
        <p:spPr>
          <a:xfrm>
            <a:off x="7747698" y="2306144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只读（代码）段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07D9D93C-6781-4F5D-8564-2DA1132E978F}"/>
              </a:ext>
            </a:extLst>
          </p:cNvPr>
          <p:cNvSpPr/>
          <p:nvPr/>
        </p:nvSpPr>
        <p:spPr>
          <a:xfrm>
            <a:off x="7188463" y="3572680"/>
            <a:ext cx="339059" cy="841860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64A715-D2D8-4C05-9B5D-E67CF1BE3815}"/>
              </a:ext>
            </a:extLst>
          </p:cNvPr>
          <p:cNvSpPr txBox="1"/>
          <p:nvPr/>
        </p:nvSpPr>
        <p:spPr>
          <a:xfrm>
            <a:off x="7747698" y="3782020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读写（代码）段</a:t>
            </a: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CD30BFFF-21C2-4F6C-9CC5-8CF1E53B8216}"/>
              </a:ext>
            </a:extLst>
          </p:cNvPr>
          <p:cNvSpPr/>
          <p:nvPr/>
        </p:nvSpPr>
        <p:spPr>
          <a:xfrm>
            <a:off x="7188463" y="4413040"/>
            <a:ext cx="339059" cy="2109894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0B52D4-1306-4358-9141-45FDE3F4BB09}"/>
              </a:ext>
            </a:extLst>
          </p:cNvPr>
          <p:cNvSpPr txBox="1"/>
          <p:nvPr/>
        </p:nvSpPr>
        <p:spPr>
          <a:xfrm>
            <a:off x="7747697" y="5314469"/>
            <a:ext cx="244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不需映射到存储空间的符号表和调试信息</a:t>
            </a:r>
          </a:p>
        </p:txBody>
      </p:sp>
    </p:spTree>
    <p:extLst>
      <p:ext uri="{BB962C8B-B14F-4D97-AF65-F5344CB8AC3E}">
        <p14:creationId xmlns:p14="http://schemas.microsoft.com/office/powerpoint/2010/main" val="384395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097B399-D953-4E5E-B429-6D4AE43DFBFA}"/>
              </a:ext>
            </a:extLst>
          </p:cNvPr>
          <p:cNvGrpSpPr/>
          <p:nvPr/>
        </p:nvGrpSpPr>
        <p:grpSpPr>
          <a:xfrm>
            <a:off x="3466714" y="1860504"/>
            <a:ext cx="4489157" cy="1973969"/>
            <a:chOff x="3466714" y="1860504"/>
            <a:chExt cx="4489157" cy="1973969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381B722-5B23-48C4-A914-8AE44F53C9CC}"/>
                </a:ext>
              </a:extLst>
            </p:cNvPr>
            <p:cNvGrpSpPr/>
            <p:nvPr/>
          </p:nvGrpSpPr>
          <p:grpSpPr>
            <a:xfrm>
              <a:off x="4023712" y="2800061"/>
              <a:ext cx="3932159" cy="849745"/>
              <a:chOff x="3949821" y="2171988"/>
              <a:chExt cx="3932159" cy="849745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C4E83D7-C18F-40F4-88C8-D068B76A50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96186" y="2596861"/>
                <a:ext cx="849745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9C36BF1-CFE0-4149-9E22-F997F3C50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53185" y="2596861"/>
                <a:ext cx="849745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53C26F0-1799-4CB3-937B-135DFA1BBA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10184" y="2596861"/>
                <a:ext cx="849745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827E0592-9113-4848-ACA8-2C5FE1872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8533" y="3007448"/>
                <a:ext cx="576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D245164-A991-4330-B47A-1290AD5EB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534" y="2186274"/>
                <a:ext cx="576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5D0B3BCF-BFC8-4A2C-8DF9-626D82ED1AFD}"/>
                  </a:ext>
                </a:extLst>
              </p:cNvPr>
              <p:cNvGrpSpPr/>
              <p:nvPr/>
            </p:nvGrpSpPr>
            <p:grpSpPr>
              <a:xfrm>
                <a:off x="5635008" y="2171988"/>
                <a:ext cx="1132999" cy="849745"/>
                <a:chOff x="1555897" y="2171987"/>
                <a:chExt cx="1132999" cy="849745"/>
              </a:xfrm>
            </p:grpSpPr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D25A7689-9E94-4BDC-B0B8-88C9B53BB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697548" y="2596860"/>
                  <a:ext cx="849745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7C3C2FDB-B4DC-44ED-86AB-54C1AA2BD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54547" y="2596860"/>
                  <a:ext cx="849745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3FDF9E51-941B-46B4-BA20-B8EB90E492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2896" y="3007447"/>
                  <a:ext cx="576000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045FD3CB-B791-4A0B-A5DB-8E4D7D66C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897" y="2186273"/>
                  <a:ext cx="576000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44863A2-8A5D-4D2F-83DC-C89B633114B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90632" y="2596861"/>
                <a:ext cx="849745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5F5B7E7-E09E-44E9-A3B5-C637D669F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5980" y="3007448"/>
                <a:ext cx="576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3C8903E-65DA-48FC-A8C8-B7D0BE9B5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81" y="2186274"/>
                <a:ext cx="576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9B00393D-E3F0-4D2F-96C7-A7B8F8B0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821" y="3012208"/>
                <a:ext cx="576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FAE41B5-C16D-4B1F-986E-4851F2F2DCA7}"/>
                </a:ext>
              </a:extLst>
            </p:cNvPr>
            <p:cNvSpPr txBox="1"/>
            <p:nvPr/>
          </p:nvSpPr>
          <p:spPr>
            <a:xfrm>
              <a:off x="3466714" y="34651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87F649F-AA66-4ADB-B3BE-F052F06A93C0}"/>
                </a:ext>
              </a:extLst>
            </p:cNvPr>
            <p:cNvSpPr txBox="1"/>
            <p:nvPr/>
          </p:nvSpPr>
          <p:spPr>
            <a:xfrm>
              <a:off x="3466714" y="27031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右大括号 39">
              <a:extLst>
                <a:ext uri="{FF2B5EF4-FFF2-40B4-BE49-F238E27FC236}">
                  <a16:creationId xmlns:a16="http://schemas.microsoft.com/office/drawing/2014/main" id="{40A54EE5-BED6-4627-9519-3FC36AC86753}"/>
                </a:ext>
              </a:extLst>
            </p:cNvPr>
            <p:cNvSpPr/>
            <p:nvPr/>
          </p:nvSpPr>
          <p:spPr>
            <a:xfrm rot="16200000">
              <a:off x="4976766" y="2039379"/>
              <a:ext cx="369318" cy="1123475"/>
            </a:xfrm>
            <a:prstGeom prst="rightBrac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870580-9B09-41A6-AC1C-9FEA29AC3533}"/>
                </a:ext>
              </a:extLst>
            </p:cNvPr>
            <p:cNvSpPr txBox="1"/>
            <p:nvPr/>
          </p:nvSpPr>
          <p:spPr>
            <a:xfrm>
              <a:off x="4594104" y="186050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一个周期</a:t>
              </a: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43926885-8BE0-447D-9F99-CDD3395D6007}"/>
              </a:ext>
            </a:extLst>
          </p:cNvPr>
          <p:cNvSpPr txBox="1"/>
          <p:nvPr/>
        </p:nvSpPr>
        <p:spPr>
          <a:xfrm>
            <a:off x="4127492" y="945592"/>
            <a:ext cx="373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CPU </a:t>
            </a:r>
            <a:r>
              <a:rPr lang="zh-CN" altLang="en-US" sz="2800" b="1" dirty="0"/>
              <a:t>一个时钟周期</a:t>
            </a:r>
          </a:p>
        </p:txBody>
      </p:sp>
    </p:spTree>
    <p:extLst>
      <p:ext uri="{BB962C8B-B14F-4D97-AF65-F5344CB8AC3E}">
        <p14:creationId xmlns:p14="http://schemas.microsoft.com/office/powerpoint/2010/main" val="39930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6EF30B8-21D6-4117-99D8-BD9181AAFD77}"/>
              </a:ext>
            </a:extLst>
          </p:cNvPr>
          <p:cNvCxnSpPr>
            <a:cxnSpLocks/>
          </p:cNvCxnSpPr>
          <p:nvPr/>
        </p:nvCxnSpPr>
        <p:spPr>
          <a:xfrm>
            <a:off x="11194489" y="218066"/>
            <a:ext cx="57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F34354E-10DF-418B-A226-8CF2BC8D09FC}"/>
              </a:ext>
            </a:extLst>
          </p:cNvPr>
          <p:cNvCxnSpPr>
            <a:cxnSpLocks/>
          </p:cNvCxnSpPr>
          <p:nvPr/>
        </p:nvCxnSpPr>
        <p:spPr>
          <a:xfrm flipV="1">
            <a:off x="11218430" y="756458"/>
            <a:ext cx="0" cy="6651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59F799B-CFE1-4D2E-A72F-462EFEEAF482}"/>
              </a:ext>
            </a:extLst>
          </p:cNvPr>
          <p:cNvGrpSpPr/>
          <p:nvPr/>
        </p:nvGrpSpPr>
        <p:grpSpPr>
          <a:xfrm>
            <a:off x="3095038" y="323382"/>
            <a:ext cx="6570087" cy="5935669"/>
            <a:chOff x="3095038" y="323382"/>
            <a:chExt cx="6570087" cy="5935669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5086D3-E71E-425E-953A-CBD543342D3A}"/>
                </a:ext>
              </a:extLst>
            </p:cNvPr>
            <p:cNvSpPr txBox="1"/>
            <p:nvPr/>
          </p:nvSpPr>
          <p:spPr>
            <a:xfrm>
              <a:off x="4653965" y="323382"/>
              <a:ext cx="3738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简化的 </a:t>
              </a:r>
              <a:r>
                <a:rPr lang="en-US" altLang="zh-CN" sz="2800" b="1" dirty="0"/>
                <a:t>CPU </a:t>
              </a:r>
              <a:r>
                <a:rPr lang="zh-CN" altLang="en-US" sz="2800" b="1" dirty="0"/>
                <a:t>框图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0D1F69F-5016-4D73-B2AF-91232625C24D}"/>
                </a:ext>
              </a:extLst>
            </p:cNvPr>
            <p:cNvSpPr/>
            <p:nvPr/>
          </p:nvSpPr>
          <p:spPr>
            <a:xfrm>
              <a:off x="3095038" y="3331171"/>
              <a:ext cx="869381" cy="120303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代码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A0EC217-FC8B-4A15-9B9A-78E9BCCEDCFF}"/>
                </a:ext>
              </a:extLst>
            </p:cNvPr>
            <p:cNvSpPr txBox="1"/>
            <p:nvPr/>
          </p:nvSpPr>
          <p:spPr>
            <a:xfrm>
              <a:off x="3262456" y="2880899"/>
              <a:ext cx="701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内存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2EBF23E-63AD-400B-9A2A-0EF7AAF51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0016" y="1454217"/>
              <a:ext cx="0" cy="480483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EDF61E6-8461-4BFA-B967-E6F125DB602C}"/>
                </a:ext>
              </a:extLst>
            </p:cNvPr>
            <p:cNvCxnSpPr>
              <a:cxnSpLocks/>
            </p:cNvCxnSpPr>
            <p:nvPr/>
          </p:nvCxnSpPr>
          <p:spPr>
            <a:xfrm>
              <a:off x="4650016" y="1466788"/>
              <a:ext cx="198371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853D11F-B965-4875-ABE7-3D6AD6F25065}"/>
                </a:ext>
              </a:extLst>
            </p:cNvPr>
            <p:cNvCxnSpPr>
              <a:cxnSpLocks/>
            </p:cNvCxnSpPr>
            <p:nvPr/>
          </p:nvCxnSpPr>
          <p:spPr>
            <a:xfrm>
              <a:off x="4650016" y="6242335"/>
              <a:ext cx="198371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8F73F66-E9F7-45E7-933F-851E72F51951}"/>
                </a:ext>
              </a:extLst>
            </p:cNvPr>
            <p:cNvSpPr/>
            <p:nvPr/>
          </p:nvSpPr>
          <p:spPr>
            <a:xfrm>
              <a:off x="5800126" y="2130842"/>
              <a:ext cx="1440869" cy="43525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代码缓存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24F91FE-81D2-451D-B8C6-3ED205221416}"/>
                </a:ext>
              </a:extLst>
            </p:cNvPr>
            <p:cNvSpPr/>
            <p:nvPr/>
          </p:nvSpPr>
          <p:spPr>
            <a:xfrm>
              <a:off x="5800126" y="2840941"/>
              <a:ext cx="1440869" cy="43525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指令译码器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F7A8DD7-58EE-4564-B11A-2BFA88A0CE2E}"/>
                </a:ext>
              </a:extLst>
            </p:cNvPr>
            <p:cNvSpPr/>
            <p:nvPr/>
          </p:nvSpPr>
          <p:spPr>
            <a:xfrm>
              <a:off x="5800126" y="3551041"/>
              <a:ext cx="1440869" cy="43525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控制单元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AA82167-78D8-4B55-B4D1-573E1A8FFB57}"/>
                </a:ext>
              </a:extLst>
            </p:cNvPr>
            <p:cNvSpPr/>
            <p:nvPr/>
          </p:nvSpPr>
          <p:spPr>
            <a:xfrm>
              <a:off x="5800125" y="4259704"/>
              <a:ext cx="982859" cy="33178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寄存器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8602D8F-06D7-4864-BAB6-D14F6139DBFD}"/>
                </a:ext>
              </a:extLst>
            </p:cNvPr>
            <p:cNvSpPr/>
            <p:nvPr/>
          </p:nvSpPr>
          <p:spPr>
            <a:xfrm>
              <a:off x="5800127" y="5251019"/>
              <a:ext cx="1440869" cy="43525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数据缓存</a:t>
              </a: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B929FB2D-C168-478C-8144-A00DEA2DA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678" y="1652999"/>
              <a:ext cx="0" cy="4413615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68E9D73-59A1-4D58-AC98-B718B08B84EA}"/>
                </a:ext>
              </a:extLst>
            </p:cNvPr>
            <p:cNvCxnSpPr>
              <a:cxnSpLocks/>
            </p:cNvCxnSpPr>
            <p:nvPr/>
          </p:nvCxnSpPr>
          <p:spPr>
            <a:xfrm>
              <a:off x="4944410" y="1669666"/>
              <a:ext cx="1583295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AD8BC88-F6A8-45CB-AC2B-B93F75B10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7605" y="1454217"/>
              <a:ext cx="0" cy="6766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D43711D-7D04-4B19-B86F-AC8F0EBBE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7605" y="5699199"/>
              <a:ext cx="0" cy="5431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75C0D58B-5607-43A7-95DE-84AEBE0045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5140" y="1674463"/>
              <a:ext cx="0" cy="456379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AADDB4C-8FB9-499D-AEF8-7AC76CBD12BE}"/>
                </a:ext>
              </a:extLst>
            </p:cNvPr>
            <p:cNvCxnSpPr>
              <a:cxnSpLocks/>
            </p:cNvCxnSpPr>
            <p:nvPr/>
          </p:nvCxnSpPr>
          <p:spPr>
            <a:xfrm>
              <a:off x="4944410" y="6066614"/>
              <a:ext cx="1583295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3F5B950-8665-460D-8377-FFDC9DAE8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5140" y="5699200"/>
              <a:ext cx="0" cy="37840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75343D4F-ECF1-411F-8F37-B2B405DAA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6213" y="2562642"/>
              <a:ext cx="0" cy="265605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ED4BE2EB-8845-45E4-9393-7CF53BC64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6213" y="3276200"/>
              <a:ext cx="0" cy="265605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85325BF-2954-4445-80B3-A15DB92B9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6213" y="3986300"/>
              <a:ext cx="0" cy="265605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90664F5-12F2-479E-9C12-086B2D8C20B4}"/>
                </a:ext>
              </a:extLst>
            </p:cNvPr>
            <p:cNvSpPr/>
            <p:nvPr/>
          </p:nvSpPr>
          <p:spPr>
            <a:xfrm>
              <a:off x="5800125" y="4591492"/>
              <a:ext cx="982859" cy="33178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3EFB0D9-0500-4BB4-A163-3A4213BC4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6213" y="4923281"/>
              <a:ext cx="0" cy="327738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A152443-6CDB-4746-8F0F-EF0FAC951755}"/>
                </a:ext>
              </a:extLst>
            </p:cNvPr>
            <p:cNvSpPr/>
            <p:nvPr/>
          </p:nvSpPr>
          <p:spPr>
            <a:xfrm>
              <a:off x="8224256" y="2130842"/>
              <a:ext cx="1440869" cy="43525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指令指针</a:t>
              </a: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93726AB-B3FA-44BE-829A-3F2DD20E4606}"/>
                </a:ext>
              </a:extLst>
            </p:cNvPr>
            <p:cNvCxnSpPr>
              <a:cxnSpLocks/>
              <a:stCxn id="105" idx="1"/>
            </p:cNvCxnSpPr>
            <p:nvPr/>
          </p:nvCxnSpPr>
          <p:spPr>
            <a:xfrm flipH="1">
              <a:off x="7240996" y="2348472"/>
              <a:ext cx="983260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E1654180-AB78-4477-81E7-5C12D4AA2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0994" y="3058570"/>
              <a:ext cx="1836906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5C76981-D09B-4982-A8CD-0B4441675E5F}"/>
                </a:ext>
              </a:extLst>
            </p:cNvPr>
            <p:cNvCxnSpPr>
              <a:cxnSpLocks/>
            </p:cNvCxnSpPr>
            <p:nvPr/>
          </p:nvCxnSpPr>
          <p:spPr>
            <a:xfrm>
              <a:off x="9064564" y="2562641"/>
              <a:ext cx="0" cy="495929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0A0A929-14CF-4184-A488-8E7AB28B0412}"/>
                </a:ext>
              </a:extLst>
            </p:cNvPr>
            <p:cNvSpPr/>
            <p:nvPr/>
          </p:nvSpPr>
          <p:spPr>
            <a:xfrm>
              <a:off x="8224255" y="4119102"/>
              <a:ext cx="1440869" cy="43525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浮点单元</a:t>
              </a: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EBAFD29-DE67-4B60-A622-506241745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6234" y="3774850"/>
              <a:ext cx="1836906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8E27E98-F33C-4126-9BA6-3FA8CFC19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900" y="3768670"/>
              <a:ext cx="0" cy="345086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2B2285B-99CC-4A41-88AF-EF56341E22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324" y="3986300"/>
              <a:ext cx="0" cy="1264719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83C37E1-BA02-493F-81C6-E670B127E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2984" y="4413555"/>
              <a:ext cx="361329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BB06FD37-0217-48CD-96A0-7B20EEC03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2984" y="4744549"/>
              <a:ext cx="361329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3964F91-94D6-41E3-A698-D8FDB54C5840}"/>
                </a:ext>
              </a:extLst>
            </p:cNvPr>
            <p:cNvCxnSpPr>
              <a:cxnSpLocks/>
            </p:cNvCxnSpPr>
            <p:nvPr/>
          </p:nvCxnSpPr>
          <p:spPr>
            <a:xfrm>
              <a:off x="7144313" y="4344912"/>
              <a:ext cx="1095181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8711C01C-0FE0-4E7A-A4F7-B68BF25D80C9}"/>
                </a:ext>
              </a:extLst>
            </p:cNvPr>
            <p:cNvSpPr txBox="1"/>
            <p:nvPr/>
          </p:nvSpPr>
          <p:spPr>
            <a:xfrm>
              <a:off x="4158200" y="1421598"/>
              <a:ext cx="409252" cy="120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</a:t>
              </a:r>
              <a:endParaRPr lang="en-US" altLang="zh-CN" dirty="0"/>
            </a:p>
            <a:p>
              <a:r>
                <a:rPr lang="zh-CN" altLang="en-US" dirty="0"/>
                <a:t>据</a:t>
              </a:r>
              <a:endParaRPr lang="en-US" altLang="zh-CN" dirty="0"/>
            </a:p>
            <a:p>
              <a:r>
                <a:rPr lang="zh-CN" altLang="en-US" dirty="0"/>
                <a:t>总</a:t>
              </a:r>
              <a:endParaRPr lang="en-US" altLang="zh-CN" dirty="0"/>
            </a:p>
            <a:p>
              <a:r>
                <a:rPr lang="zh-CN" altLang="en-US" dirty="0"/>
                <a:t>线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0F822F54-289A-43F7-A253-8A545B7D5934}"/>
                </a:ext>
              </a:extLst>
            </p:cNvPr>
            <p:cNvSpPr txBox="1"/>
            <p:nvPr/>
          </p:nvSpPr>
          <p:spPr>
            <a:xfrm>
              <a:off x="4919478" y="2130842"/>
              <a:ext cx="4092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地址</a:t>
              </a:r>
              <a:endParaRPr lang="en-US" altLang="zh-CN" dirty="0"/>
            </a:p>
            <a:p>
              <a:r>
                <a:rPr lang="zh-CN" altLang="en-US" dirty="0"/>
                <a:t>总</a:t>
              </a:r>
              <a:endParaRPr lang="en-US" altLang="zh-CN" dirty="0"/>
            </a:p>
            <a:p>
              <a:r>
                <a:rPr lang="zh-CN" altLang="en-US" dirty="0"/>
                <a:t>线</a:t>
              </a: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48E16C3E-7071-4583-A4DE-6DBFF4DC8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7536" y="3500750"/>
              <a:ext cx="672480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E24D3A88-CC85-46D7-9163-9A618A661E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7536" y="4113756"/>
              <a:ext cx="966874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9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CF94568-FFE7-46DD-AA64-8ED672AC11BC}"/>
              </a:ext>
            </a:extLst>
          </p:cNvPr>
          <p:cNvCxnSpPr>
            <a:stCxn id="7" idx="0"/>
            <a:endCxn id="45" idx="0"/>
          </p:cNvCxnSpPr>
          <p:nvPr/>
        </p:nvCxnSpPr>
        <p:spPr>
          <a:xfrm>
            <a:off x="6177514" y="1549996"/>
            <a:ext cx="0" cy="16867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3BFBAEC-1B8E-4B95-B8C7-B94B7BF7A918}"/>
              </a:ext>
            </a:extLst>
          </p:cNvPr>
          <p:cNvSpPr/>
          <p:nvPr/>
        </p:nvSpPr>
        <p:spPr>
          <a:xfrm>
            <a:off x="1867448" y="1549996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B6A9D7-0BCC-4ACF-8FE6-9D80A8090AFC}"/>
              </a:ext>
            </a:extLst>
          </p:cNvPr>
          <p:cNvSpPr txBox="1"/>
          <p:nvPr/>
        </p:nvSpPr>
        <p:spPr>
          <a:xfrm>
            <a:off x="3304137" y="323382"/>
            <a:ext cx="373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基本程序执行寄存器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798B17-CBA1-4975-9B94-B01E889D0844}"/>
              </a:ext>
            </a:extLst>
          </p:cNvPr>
          <p:cNvSpPr/>
          <p:nvPr/>
        </p:nvSpPr>
        <p:spPr>
          <a:xfrm>
            <a:off x="4740825" y="1549996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AH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AX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6CF71-41B6-43C0-AAA2-31D41773D4F1}"/>
              </a:ext>
            </a:extLst>
          </p:cNvPr>
          <p:cNvSpPr txBox="1"/>
          <p:nvPr/>
        </p:nvSpPr>
        <p:spPr>
          <a:xfrm>
            <a:off x="1653135" y="1128935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E4B8C1-77ED-4152-917E-D3327EECEE77}"/>
              </a:ext>
            </a:extLst>
          </p:cNvPr>
          <p:cNvSpPr txBox="1"/>
          <p:nvPr/>
        </p:nvSpPr>
        <p:spPr>
          <a:xfrm>
            <a:off x="4317547" y="1128935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35E04D-BF65-432F-934F-EBA2749E8016}"/>
              </a:ext>
            </a:extLst>
          </p:cNvPr>
          <p:cNvSpPr txBox="1"/>
          <p:nvPr/>
        </p:nvSpPr>
        <p:spPr>
          <a:xfrm>
            <a:off x="4746172" y="1128935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C01C76-301A-4070-9E70-DD2EA9D11407}"/>
              </a:ext>
            </a:extLst>
          </p:cNvPr>
          <p:cNvSpPr txBox="1"/>
          <p:nvPr/>
        </p:nvSpPr>
        <p:spPr>
          <a:xfrm>
            <a:off x="5761170" y="1128935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F3F1F8-B9CB-434B-8B50-B2DE8FDB2465}"/>
              </a:ext>
            </a:extLst>
          </p:cNvPr>
          <p:cNvSpPr txBox="1"/>
          <p:nvPr/>
        </p:nvSpPr>
        <p:spPr>
          <a:xfrm>
            <a:off x="6189795" y="1128935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758022-3DF7-4D6F-8551-D7C61D4A264F}"/>
              </a:ext>
            </a:extLst>
          </p:cNvPr>
          <p:cNvSpPr txBox="1"/>
          <p:nvPr/>
        </p:nvSpPr>
        <p:spPr>
          <a:xfrm>
            <a:off x="7452069" y="1128935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8B8E93-57E7-4D61-BBBF-D062BC787361}"/>
              </a:ext>
            </a:extLst>
          </p:cNvPr>
          <p:cNvSpPr/>
          <p:nvPr/>
        </p:nvSpPr>
        <p:spPr>
          <a:xfrm>
            <a:off x="1867448" y="1971675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A49CAE-3D41-43EA-A969-5C2647780EDA}"/>
              </a:ext>
            </a:extLst>
          </p:cNvPr>
          <p:cNvSpPr/>
          <p:nvPr/>
        </p:nvSpPr>
        <p:spPr>
          <a:xfrm>
            <a:off x="4740825" y="1971675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BH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BX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BL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2338AE-B690-48BF-A826-4A13867555A4}"/>
              </a:ext>
            </a:extLst>
          </p:cNvPr>
          <p:cNvSpPr/>
          <p:nvPr/>
        </p:nvSpPr>
        <p:spPr>
          <a:xfrm>
            <a:off x="1867448" y="2393354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711802-9D9C-450C-BEBC-308C86303064}"/>
              </a:ext>
            </a:extLst>
          </p:cNvPr>
          <p:cNvSpPr/>
          <p:nvPr/>
        </p:nvSpPr>
        <p:spPr>
          <a:xfrm>
            <a:off x="4740825" y="2393354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CX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353B117-0723-4C87-AC75-239FFA1E52E0}"/>
              </a:ext>
            </a:extLst>
          </p:cNvPr>
          <p:cNvSpPr/>
          <p:nvPr/>
        </p:nvSpPr>
        <p:spPr>
          <a:xfrm>
            <a:off x="1867448" y="2815033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E84A632-F146-4BED-910A-01B433C64D62}"/>
              </a:ext>
            </a:extLst>
          </p:cNvPr>
          <p:cNvSpPr/>
          <p:nvPr/>
        </p:nvSpPr>
        <p:spPr>
          <a:xfrm>
            <a:off x="4740825" y="2815033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DH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DX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DL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F95E84A-4A4D-49CB-99CF-B3EE34B0B505}"/>
              </a:ext>
            </a:extLst>
          </p:cNvPr>
          <p:cNvSpPr/>
          <p:nvPr/>
        </p:nvSpPr>
        <p:spPr>
          <a:xfrm>
            <a:off x="1867448" y="3236712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DF7368-96EC-41BD-BFA6-1892FD1EAF33}"/>
              </a:ext>
            </a:extLst>
          </p:cNvPr>
          <p:cNvSpPr/>
          <p:nvPr/>
        </p:nvSpPr>
        <p:spPr>
          <a:xfrm>
            <a:off x="4740825" y="3236712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CBBC710-8200-4125-96DC-EC1B21414D26}"/>
              </a:ext>
            </a:extLst>
          </p:cNvPr>
          <p:cNvSpPr/>
          <p:nvPr/>
        </p:nvSpPr>
        <p:spPr>
          <a:xfrm>
            <a:off x="1867448" y="3658391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8AA5BB2-F10F-4681-BC4D-C639BF35EC61}"/>
              </a:ext>
            </a:extLst>
          </p:cNvPr>
          <p:cNvSpPr/>
          <p:nvPr/>
        </p:nvSpPr>
        <p:spPr>
          <a:xfrm>
            <a:off x="4740825" y="3658391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BD491E-1F80-4D87-856F-022FE2A024E1}"/>
              </a:ext>
            </a:extLst>
          </p:cNvPr>
          <p:cNvSpPr/>
          <p:nvPr/>
        </p:nvSpPr>
        <p:spPr>
          <a:xfrm>
            <a:off x="1867448" y="4080070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0FBE04-7002-4832-85A4-2FEB72CBA396}"/>
              </a:ext>
            </a:extLst>
          </p:cNvPr>
          <p:cNvSpPr/>
          <p:nvPr/>
        </p:nvSpPr>
        <p:spPr>
          <a:xfrm>
            <a:off x="4740825" y="4080070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D89759F-EA97-4DE6-8E39-27F2C57B92E2}"/>
              </a:ext>
            </a:extLst>
          </p:cNvPr>
          <p:cNvSpPr/>
          <p:nvPr/>
        </p:nvSpPr>
        <p:spPr>
          <a:xfrm>
            <a:off x="1867448" y="4501749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757AFA1-1703-4B2E-B17E-59BE1DF31D72}"/>
              </a:ext>
            </a:extLst>
          </p:cNvPr>
          <p:cNvSpPr/>
          <p:nvPr/>
        </p:nvSpPr>
        <p:spPr>
          <a:xfrm>
            <a:off x="4740825" y="4501749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DF4034F-9062-4FA2-8324-8B4D5D8DB59E}"/>
              </a:ext>
            </a:extLst>
          </p:cNvPr>
          <p:cNvSpPr/>
          <p:nvPr/>
        </p:nvSpPr>
        <p:spPr>
          <a:xfrm>
            <a:off x="1867448" y="5134101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33164F0-CE20-46CC-A1D2-7D922C541672}"/>
              </a:ext>
            </a:extLst>
          </p:cNvPr>
          <p:cNvSpPr/>
          <p:nvPr/>
        </p:nvSpPr>
        <p:spPr>
          <a:xfrm>
            <a:off x="4740825" y="5134101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A7137F-DF1D-4B4E-809F-293436DED563}"/>
              </a:ext>
            </a:extLst>
          </p:cNvPr>
          <p:cNvSpPr/>
          <p:nvPr/>
        </p:nvSpPr>
        <p:spPr>
          <a:xfrm>
            <a:off x="1867448" y="5555780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D80041-41FE-44FD-A427-6297B9AAC1A4}"/>
              </a:ext>
            </a:extLst>
          </p:cNvPr>
          <p:cNvSpPr/>
          <p:nvPr/>
        </p:nvSpPr>
        <p:spPr>
          <a:xfrm>
            <a:off x="4740825" y="5555780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FLAGS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2E400D2-9D6E-4D63-A513-1204B8CEEA61}"/>
              </a:ext>
            </a:extLst>
          </p:cNvPr>
          <p:cNvSpPr txBox="1"/>
          <p:nvPr/>
        </p:nvSpPr>
        <p:spPr>
          <a:xfrm>
            <a:off x="1277981" y="1576169"/>
            <a:ext cx="6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EAX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2D6BECD-FF1B-4C8E-AF8B-B9A20FA4A18A}"/>
              </a:ext>
            </a:extLst>
          </p:cNvPr>
          <p:cNvSpPr txBox="1"/>
          <p:nvPr/>
        </p:nvSpPr>
        <p:spPr>
          <a:xfrm>
            <a:off x="1277981" y="1997848"/>
            <a:ext cx="6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EBX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0E828E7-0D8F-47A6-9457-31FBA485C11A}"/>
              </a:ext>
            </a:extLst>
          </p:cNvPr>
          <p:cNvSpPr txBox="1"/>
          <p:nvPr/>
        </p:nvSpPr>
        <p:spPr>
          <a:xfrm>
            <a:off x="1277981" y="2412581"/>
            <a:ext cx="6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ECX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313123-1901-498E-AD65-513E632C6038}"/>
              </a:ext>
            </a:extLst>
          </p:cNvPr>
          <p:cNvSpPr txBox="1"/>
          <p:nvPr/>
        </p:nvSpPr>
        <p:spPr>
          <a:xfrm>
            <a:off x="1277981" y="2835332"/>
            <a:ext cx="6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EDX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250C6CE-9E59-4616-B181-BDD93253B189}"/>
              </a:ext>
            </a:extLst>
          </p:cNvPr>
          <p:cNvSpPr txBox="1"/>
          <p:nvPr/>
        </p:nvSpPr>
        <p:spPr>
          <a:xfrm>
            <a:off x="1277981" y="3262885"/>
            <a:ext cx="6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ESP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D8A544D-E65C-46FC-A04E-6D4E709DAC0F}"/>
              </a:ext>
            </a:extLst>
          </p:cNvPr>
          <p:cNvSpPr txBox="1"/>
          <p:nvPr/>
        </p:nvSpPr>
        <p:spPr>
          <a:xfrm>
            <a:off x="1277981" y="3684564"/>
            <a:ext cx="6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EBP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8CF368B-F122-4709-8702-70FAE1F00734}"/>
              </a:ext>
            </a:extLst>
          </p:cNvPr>
          <p:cNvSpPr txBox="1"/>
          <p:nvPr/>
        </p:nvSpPr>
        <p:spPr>
          <a:xfrm>
            <a:off x="1277981" y="4096139"/>
            <a:ext cx="6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ESI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F942ECC-C551-43B4-8EA6-C2FF086D956E}"/>
              </a:ext>
            </a:extLst>
          </p:cNvPr>
          <p:cNvSpPr txBox="1"/>
          <p:nvPr/>
        </p:nvSpPr>
        <p:spPr>
          <a:xfrm>
            <a:off x="1277981" y="4527922"/>
            <a:ext cx="6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EDI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8605A8C-DCF1-4139-960D-895118CC18DD}"/>
              </a:ext>
            </a:extLst>
          </p:cNvPr>
          <p:cNvSpPr txBox="1"/>
          <p:nvPr/>
        </p:nvSpPr>
        <p:spPr>
          <a:xfrm>
            <a:off x="1277981" y="5160275"/>
            <a:ext cx="6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0AB15DA-4D87-4282-9D68-CFCC5201A2B7}"/>
              </a:ext>
            </a:extLst>
          </p:cNvPr>
          <p:cNvSpPr txBox="1"/>
          <p:nvPr/>
        </p:nvSpPr>
        <p:spPr>
          <a:xfrm>
            <a:off x="876137" y="5581954"/>
            <a:ext cx="10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EFLAGS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4A798B-03B9-40C7-9722-24F084B1A528}"/>
              </a:ext>
            </a:extLst>
          </p:cNvPr>
          <p:cNvSpPr txBox="1"/>
          <p:nvPr/>
        </p:nvSpPr>
        <p:spPr>
          <a:xfrm>
            <a:off x="7666381" y="1576169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累加器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307F381-9A99-4DA8-81B1-D2ADB41647D9}"/>
              </a:ext>
            </a:extLst>
          </p:cNvPr>
          <p:cNvSpPr txBox="1"/>
          <p:nvPr/>
        </p:nvSpPr>
        <p:spPr>
          <a:xfrm>
            <a:off x="7666381" y="2023403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基址寄存器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65E777E-D7B9-4F10-9A65-7E15C3305899}"/>
              </a:ext>
            </a:extLst>
          </p:cNvPr>
          <p:cNvSpPr txBox="1"/>
          <p:nvPr/>
        </p:nvSpPr>
        <p:spPr>
          <a:xfrm>
            <a:off x="7666381" y="2419527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计数寄存器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1C76519-BDB6-4BB5-BAD7-468FC0934813}"/>
              </a:ext>
            </a:extLst>
          </p:cNvPr>
          <p:cNvSpPr txBox="1"/>
          <p:nvPr/>
        </p:nvSpPr>
        <p:spPr>
          <a:xfrm>
            <a:off x="7666381" y="2833274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数据寄存器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214B506-1D77-4986-AB84-133E53470398}"/>
              </a:ext>
            </a:extLst>
          </p:cNvPr>
          <p:cNvSpPr txBox="1"/>
          <p:nvPr/>
        </p:nvSpPr>
        <p:spPr>
          <a:xfrm>
            <a:off x="7666381" y="3247021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栈指针寄存器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2C36608-A62C-4F01-AA04-06F6AFEBD2EE}"/>
              </a:ext>
            </a:extLst>
          </p:cNvPr>
          <p:cNvSpPr txBox="1"/>
          <p:nvPr/>
        </p:nvSpPr>
        <p:spPr>
          <a:xfrm>
            <a:off x="7666381" y="3680262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基址指针寄存器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DA3B3F-721C-4278-B5B1-8AF978FF5E96}"/>
              </a:ext>
            </a:extLst>
          </p:cNvPr>
          <p:cNvSpPr txBox="1"/>
          <p:nvPr/>
        </p:nvSpPr>
        <p:spPr>
          <a:xfrm>
            <a:off x="7666381" y="4106243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源变址寄存器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C563BB7-7EEF-4F2F-8B6D-E37E16B376A8}"/>
              </a:ext>
            </a:extLst>
          </p:cNvPr>
          <p:cNvSpPr txBox="1"/>
          <p:nvPr/>
        </p:nvSpPr>
        <p:spPr>
          <a:xfrm>
            <a:off x="7666381" y="4527922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目标变址寄存器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AC892F2-544F-4B80-A308-6224223478E7}"/>
              </a:ext>
            </a:extLst>
          </p:cNvPr>
          <p:cNvSpPr txBox="1"/>
          <p:nvPr/>
        </p:nvSpPr>
        <p:spPr>
          <a:xfrm>
            <a:off x="7666381" y="5160274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指令指针寄存器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417E419-4394-4DB7-891C-EACE49DEBBD7}"/>
              </a:ext>
            </a:extLst>
          </p:cNvPr>
          <p:cNvSpPr txBox="1"/>
          <p:nvPr/>
        </p:nvSpPr>
        <p:spPr>
          <a:xfrm>
            <a:off x="7666381" y="5581954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标志寄存器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36FA449-A177-4B78-85EE-5E41F2C4C090}"/>
              </a:ext>
            </a:extLst>
          </p:cNvPr>
          <p:cNvSpPr/>
          <p:nvPr/>
        </p:nvSpPr>
        <p:spPr>
          <a:xfrm>
            <a:off x="4740825" y="6225481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C4EDB13-6AF6-498D-A111-DE12252936DC}"/>
              </a:ext>
            </a:extLst>
          </p:cNvPr>
          <p:cNvSpPr/>
          <p:nvPr/>
        </p:nvSpPr>
        <p:spPr>
          <a:xfrm>
            <a:off x="4740825" y="6647160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3899367-D44A-485F-8E07-1AA7D84E2E9B}"/>
              </a:ext>
            </a:extLst>
          </p:cNvPr>
          <p:cNvSpPr/>
          <p:nvPr/>
        </p:nvSpPr>
        <p:spPr>
          <a:xfrm>
            <a:off x="4740825" y="7068839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B7F6305-68D6-450A-AD8F-E4FEACA90DE9}"/>
              </a:ext>
            </a:extLst>
          </p:cNvPr>
          <p:cNvSpPr/>
          <p:nvPr/>
        </p:nvSpPr>
        <p:spPr>
          <a:xfrm>
            <a:off x="4740825" y="7490518"/>
            <a:ext cx="2873377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116CD49-712F-4D5F-B4DE-3755F76812E6}"/>
              </a:ext>
            </a:extLst>
          </p:cNvPr>
          <p:cNvSpPr/>
          <p:nvPr/>
        </p:nvSpPr>
        <p:spPr>
          <a:xfrm>
            <a:off x="4740825" y="7912197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15C9B4B-8EC9-48A3-83F0-7EFC538BF2BD}"/>
              </a:ext>
            </a:extLst>
          </p:cNvPr>
          <p:cNvSpPr/>
          <p:nvPr/>
        </p:nvSpPr>
        <p:spPr>
          <a:xfrm>
            <a:off x="4740825" y="8333876"/>
            <a:ext cx="2873377" cy="4216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159D913-2766-4542-ABF1-6FECAACF77C7}"/>
              </a:ext>
            </a:extLst>
          </p:cNvPr>
          <p:cNvSpPr txBox="1"/>
          <p:nvPr/>
        </p:nvSpPr>
        <p:spPr>
          <a:xfrm>
            <a:off x="7666381" y="6223054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代码段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0F8C761-3F0D-4F61-9D09-BBA66EB2742E}"/>
              </a:ext>
            </a:extLst>
          </p:cNvPr>
          <p:cNvSpPr txBox="1"/>
          <p:nvPr/>
        </p:nvSpPr>
        <p:spPr>
          <a:xfrm>
            <a:off x="7666381" y="6673333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堆栈段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19F826F-4088-4E82-B885-B4C56A90B845}"/>
              </a:ext>
            </a:extLst>
          </p:cNvPr>
          <p:cNvSpPr txBox="1"/>
          <p:nvPr/>
        </p:nvSpPr>
        <p:spPr>
          <a:xfrm>
            <a:off x="7666381" y="7095012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数据段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DEE09BE-0036-4310-BF34-A7DC0425B685}"/>
              </a:ext>
            </a:extLst>
          </p:cNvPr>
          <p:cNvSpPr txBox="1"/>
          <p:nvPr/>
        </p:nvSpPr>
        <p:spPr>
          <a:xfrm>
            <a:off x="7666381" y="7516691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附加段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2D48E51-104E-40EC-9EDF-554CDAF62B0F}"/>
              </a:ext>
            </a:extLst>
          </p:cNvPr>
          <p:cNvSpPr txBox="1"/>
          <p:nvPr/>
        </p:nvSpPr>
        <p:spPr>
          <a:xfrm>
            <a:off x="7666381" y="7912197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附加段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36B0AE3-89E6-4175-A732-2A619B625FA3}"/>
              </a:ext>
            </a:extLst>
          </p:cNvPr>
          <p:cNvSpPr txBox="1"/>
          <p:nvPr/>
        </p:nvSpPr>
        <p:spPr>
          <a:xfrm>
            <a:off x="7666381" y="8333876"/>
            <a:ext cx="20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附加段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14993D-CEF8-4749-8282-4112020C55B2}"/>
              </a:ext>
            </a:extLst>
          </p:cNvPr>
          <p:cNvSpPr txBox="1"/>
          <p:nvPr/>
        </p:nvSpPr>
        <p:spPr>
          <a:xfrm>
            <a:off x="10383713" y="2004852"/>
            <a:ext cx="216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代表 </a:t>
            </a:r>
            <a:r>
              <a:rPr lang="en-US" altLang="zh-CN" dirty="0"/>
              <a:t>IA-32 </a:t>
            </a:r>
            <a:r>
              <a:rPr lang="zh-CN" altLang="en-US" dirty="0"/>
              <a:t>寄存器模型的新增部分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DBBB6F0-DBC6-4F4A-BB3F-ADF41E0A2340}"/>
              </a:ext>
            </a:extLst>
          </p:cNvPr>
          <p:cNvSpPr txBox="1"/>
          <p:nvPr/>
        </p:nvSpPr>
        <p:spPr>
          <a:xfrm>
            <a:off x="10383713" y="2782669"/>
            <a:ext cx="216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代表 </a:t>
            </a:r>
            <a:r>
              <a:rPr lang="en-US" altLang="zh-CN" dirty="0"/>
              <a:t> 8086 </a:t>
            </a:r>
            <a:r>
              <a:rPr lang="zh-CN" altLang="en-US" dirty="0"/>
              <a:t>的寄存器模型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62AF18-7BE3-48AA-82C6-B780E20A8D83}"/>
              </a:ext>
            </a:extLst>
          </p:cNvPr>
          <p:cNvSpPr/>
          <p:nvPr/>
        </p:nvSpPr>
        <p:spPr>
          <a:xfrm>
            <a:off x="9730570" y="2130569"/>
            <a:ext cx="65314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E9A3E93-41FB-4B32-908E-96107AC2BD46}"/>
              </a:ext>
            </a:extLst>
          </p:cNvPr>
          <p:cNvSpPr/>
          <p:nvPr/>
        </p:nvSpPr>
        <p:spPr>
          <a:xfrm>
            <a:off x="9730569" y="2921168"/>
            <a:ext cx="653143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4A2F54F5-55C9-40EF-AEEE-8C0D2CE7BEA3}"/>
              </a:ext>
            </a:extLst>
          </p:cNvPr>
          <p:cNvGrpSpPr/>
          <p:nvPr/>
        </p:nvGrpSpPr>
        <p:grpSpPr>
          <a:xfrm>
            <a:off x="2975880" y="308868"/>
            <a:ext cx="6637115" cy="5544548"/>
            <a:chOff x="2975880" y="308868"/>
            <a:chExt cx="6637115" cy="55445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64DC3E8-BAA2-46B9-8000-AA9A93C3A12B}"/>
                </a:ext>
              </a:extLst>
            </p:cNvPr>
            <p:cNvSpPr txBox="1"/>
            <p:nvPr/>
          </p:nvSpPr>
          <p:spPr>
            <a:xfrm>
              <a:off x="4778136" y="308868"/>
              <a:ext cx="3738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浮点单元寄存器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FDB6968-0266-4DFA-BA8F-835333DC040D}"/>
                </a:ext>
              </a:extLst>
            </p:cNvPr>
            <p:cNvSpPr/>
            <p:nvPr/>
          </p:nvSpPr>
          <p:spPr>
            <a:xfrm>
              <a:off x="2975881" y="1669046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ST(0)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15E086-3796-4639-BC75-4134E40EC24B}"/>
                </a:ext>
              </a:extLst>
            </p:cNvPr>
            <p:cNvSpPr/>
            <p:nvPr/>
          </p:nvSpPr>
          <p:spPr>
            <a:xfrm>
              <a:off x="6739618" y="1669045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FPU </a:t>
              </a:r>
              <a:r>
                <a:rPr lang="zh-CN" altLang="en-US" dirty="0">
                  <a:solidFill>
                    <a:schemeClr val="tx1"/>
                  </a:solidFill>
                </a:rPr>
                <a:t>指令指针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C069A3B-A582-43E9-881B-B9387CCF758A}"/>
                </a:ext>
              </a:extLst>
            </p:cNvPr>
            <p:cNvSpPr/>
            <p:nvPr/>
          </p:nvSpPr>
          <p:spPr>
            <a:xfrm>
              <a:off x="2975881" y="2090724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0BD8869-874C-427A-B783-B30166AE7DB9}"/>
                </a:ext>
              </a:extLst>
            </p:cNvPr>
            <p:cNvSpPr/>
            <p:nvPr/>
          </p:nvSpPr>
          <p:spPr>
            <a:xfrm>
              <a:off x="2975881" y="2512403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19A808F-2308-4FFB-B758-F15B8DF03BC4}"/>
                </a:ext>
              </a:extLst>
            </p:cNvPr>
            <p:cNvSpPr/>
            <p:nvPr/>
          </p:nvSpPr>
          <p:spPr>
            <a:xfrm>
              <a:off x="2975881" y="2934081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DD3407E-E9C7-4FEC-8A07-474E285F83FD}"/>
                </a:ext>
              </a:extLst>
            </p:cNvPr>
            <p:cNvSpPr/>
            <p:nvPr/>
          </p:nvSpPr>
          <p:spPr>
            <a:xfrm>
              <a:off x="2984724" y="3355760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ST(4)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C126650-E1AA-4AEF-8711-77CB92E986E9}"/>
                </a:ext>
              </a:extLst>
            </p:cNvPr>
            <p:cNvSpPr/>
            <p:nvPr/>
          </p:nvSpPr>
          <p:spPr>
            <a:xfrm>
              <a:off x="2984724" y="3777438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ST(5)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12DA664-2A4A-4710-BC73-0E56794575E8}"/>
                </a:ext>
              </a:extLst>
            </p:cNvPr>
            <p:cNvSpPr/>
            <p:nvPr/>
          </p:nvSpPr>
          <p:spPr>
            <a:xfrm>
              <a:off x="2984724" y="4199117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ST(6)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13023C4-2DAC-48F1-9884-9A26B0EDEFB9}"/>
                </a:ext>
              </a:extLst>
            </p:cNvPr>
            <p:cNvSpPr/>
            <p:nvPr/>
          </p:nvSpPr>
          <p:spPr>
            <a:xfrm>
              <a:off x="2984724" y="4620795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ST(7)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37CE1C2-0AFB-4CD1-80C4-6F0A4F3601A1}"/>
                </a:ext>
              </a:extLst>
            </p:cNvPr>
            <p:cNvSpPr txBox="1"/>
            <p:nvPr/>
          </p:nvSpPr>
          <p:spPr>
            <a:xfrm>
              <a:off x="3400425" y="1219199"/>
              <a:ext cx="235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80 </a:t>
              </a:r>
              <a:r>
                <a:rPr lang="zh-CN" altLang="en-US" dirty="0"/>
                <a:t>位数据寄存器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B84CBA8-C95F-4DEE-8091-C8DB1B3D4F7B}"/>
                </a:ext>
              </a:extLst>
            </p:cNvPr>
            <p:cNvSpPr txBox="1"/>
            <p:nvPr/>
          </p:nvSpPr>
          <p:spPr>
            <a:xfrm>
              <a:off x="6999968" y="1219199"/>
              <a:ext cx="235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48 </a:t>
              </a:r>
              <a:r>
                <a:rPr lang="zh-CN" altLang="en-US" dirty="0"/>
                <a:t>位指针寄存器</a:t>
              </a: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3A4281-1CCE-4866-ACA8-8548C0667CBC}"/>
                </a:ext>
              </a:extLst>
            </p:cNvPr>
            <p:cNvSpPr/>
            <p:nvPr/>
          </p:nvSpPr>
          <p:spPr>
            <a:xfrm>
              <a:off x="6739618" y="2287262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FPU </a:t>
              </a:r>
              <a:r>
                <a:rPr lang="zh-CN" altLang="en-US" dirty="0">
                  <a:solidFill>
                    <a:schemeClr val="tx1"/>
                  </a:solidFill>
                </a:rPr>
                <a:t>数据指针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3392FB5-B11C-414F-915D-BAE45F995412}"/>
                </a:ext>
              </a:extLst>
            </p:cNvPr>
            <p:cNvSpPr/>
            <p:nvPr/>
          </p:nvSpPr>
          <p:spPr>
            <a:xfrm>
              <a:off x="6739618" y="3646666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标识寄存器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39BF925-B4AE-47A3-8E37-1A820BCD0B28}"/>
                </a:ext>
              </a:extLst>
            </p:cNvPr>
            <p:cNvSpPr txBox="1"/>
            <p:nvPr/>
          </p:nvSpPr>
          <p:spPr>
            <a:xfrm>
              <a:off x="6999968" y="3196820"/>
              <a:ext cx="235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16 </a:t>
              </a:r>
              <a:r>
                <a:rPr lang="zh-CN" altLang="en-US" dirty="0"/>
                <a:t>位控制寄存器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0B59EFB-F460-475E-8C33-F89A2224A957}"/>
                </a:ext>
              </a:extLst>
            </p:cNvPr>
            <p:cNvSpPr/>
            <p:nvPr/>
          </p:nvSpPr>
          <p:spPr>
            <a:xfrm>
              <a:off x="6739618" y="4068345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控制寄存器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D38B8F2-DD19-4590-8692-E7AE5E9C8D15}"/>
                </a:ext>
              </a:extLst>
            </p:cNvPr>
            <p:cNvSpPr/>
            <p:nvPr/>
          </p:nvSpPr>
          <p:spPr>
            <a:xfrm>
              <a:off x="6739618" y="4490024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状态寄存器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5DE6C02-2A0C-4625-AFBC-3B1DF58E6474}"/>
                </a:ext>
              </a:extLst>
            </p:cNvPr>
            <p:cNvSpPr/>
            <p:nvPr/>
          </p:nvSpPr>
          <p:spPr>
            <a:xfrm>
              <a:off x="2975880" y="5431737"/>
              <a:ext cx="2873377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操作码寄存器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83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5560E12-89FD-4450-B316-1D6B05E12E08}"/>
              </a:ext>
            </a:extLst>
          </p:cNvPr>
          <p:cNvGrpSpPr/>
          <p:nvPr/>
        </p:nvGrpSpPr>
        <p:grpSpPr>
          <a:xfrm>
            <a:off x="1727200" y="720437"/>
            <a:ext cx="8423564" cy="5412512"/>
            <a:chOff x="1727200" y="720437"/>
            <a:chExt cx="8423564" cy="5412512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F754B33-D593-4265-AA40-601531975730}"/>
                </a:ext>
              </a:extLst>
            </p:cNvPr>
            <p:cNvCxnSpPr/>
            <p:nvPr/>
          </p:nvCxnSpPr>
          <p:spPr>
            <a:xfrm>
              <a:off x="1727200" y="3429000"/>
              <a:ext cx="8423564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DFC3748-FD73-45D8-B375-DC5130B01BEB}"/>
                </a:ext>
              </a:extLst>
            </p:cNvPr>
            <p:cNvSpPr/>
            <p:nvPr/>
          </p:nvSpPr>
          <p:spPr>
            <a:xfrm>
              <a:off x="3941618" y="720437"/>
              <a:ext cx="4308764" cy="609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应用（问题）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9E7A202-537B-4F3F-B98D-272ACA315682}"/>
                </a:ext>
              </a:extLst>
            </p:cNvPr>
            <p:cNvSpPr/>
            <p:nvPr/>
          </p:nvSpPr>
          <p:spPr>
            <a:xfrm>
              <a:off x="3941618" y="1320801"/>
              <a:ext cx="4308764" cy="609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算法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AEF08C9-3D8E-44F9-8344-ED9A73683540}"/>
                </a:ext>
              </a:extLst>
            </p:cNvPr>
            <p:cNvSpPr/>
            <p:nvPr/>
          </p:nvSpPr>
          <p:spPr>
            <a:xfrm>
              <a:off x="3941618" y="1921165"/>
              <a:ext cx="4308764" cy="609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编程语言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6B9E60-DC9F-450B-A487-E8CE42189957}"/>
                </a:ext>
              </a:extLst>
            </p:cNvPr>
            <p:cNvSpPr/>
            <p:nvPr/>
          </p:nvSpPr>
          <p:spPr>
            <a:xfrm>
              <a:off x="3941618" y="2521529"/>
              <a:ext cx="4308764" cy="609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操作系统（虚拟机）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DA4BA0-082D-4240-930B-120C3B917785}"/>
                </a:ext>
              </a:extLst>
            </p:cNvPr>
            <p:cNvSpPr/>
            <p:nvPr/>
          </p:nvSpPr>
          <p:spPr>
            <a:xfrm>
              <a:off x="3941618" y="3121893"/>
              <a:ext cx="4308764" cy="609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指令集体系机构（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ISA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CA63207-7225-4241-86BF-302FCA15D87B}"/>
                </a:ext>
              </a:extLst>
            </p:cNvPr>
            <p:cNvSpPr/>
            <p:nvPr/>
          </p:nvSpPr>
          <p:spPr>
            <a:xfrm>
              <a:off x="3941618" y="3722257"/>
              <a:ext cx="4308764" cy="609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微体系结构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2DBC932-14E6-4CAE-A1BC-550AC8F0C39B}"/>
                </a:ext>
              </a:extLst>
            </p:cNvPr>
            <p:cNvSpPr/>
            <p:nvPr/>
          </p:nvSpPr>
          <p:spPr>
            <a:xfrm>
              <a:off x="3941618" y="4322621"/>
              <a:ext cx="4308764" cy="609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功能部件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B74913-2C2A-4B72-BE99-67FE4B8C8AD6}"/>
                </a:ext>
              </a:extLst>
            </p:cNvPr>
            <p:cNvSpPr/>
            <p:nvPr/>
          </p:nvSpPr>
          <p:spPr>
            <a:xfrm>
              <a:off x="3941618" y="4922985"/>
              <a:ext cx="4308764" cy="609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电路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CB35A5A-2C2D-45D6-99BC-2ED43C4F4204}"/>
                </a:ext>
              </a:extLst>
            </p:cNvPr>
            <p:cNvSpPr/>
            <p:nvPr/>
          </p:nvSpPr>
          <p:spPr>
            <a:xfrm>
              <a:off x="3941618" y="5523349"/>
              <a:ext cx="4308764" cy="6096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器件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B115634-F0E5-4738-8244-2F4E0B107F9F}"/>
                </a:ext>
              </a:extLst>
            </p:cNvPr>
            <p:cNvSpPr txBox="1"/>
            <p:nvPr/>
          </p:nvSpPr>
          <p:spPr>
            <a:xfrm>
              <a:off x="8349672" y="8405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最终用户</a:t>
              </a:r>
            </a:p>
          </p:txBody>
        </p:sp>
        <p:sp>
          <p:nvSpPr>
            <p:cNvPr id="14" name="右中括号 13">
              <a:extLst>
                <a:ext uri="{FF2B5EF4-FFF2-40B4-BE49-F238E27FC236}">
                  <a16:creationId xmlns:a16="http://schemas.microsoft.com/office/drawing/2014/main" id="{60B0FBC3-D50A-4420-BD75-C4ED8722E1B7}"/>
                </a:ext>
              </a:extLst>
            </p:cNvPr>
            <p:cNvSpPr/>
            <p:nvPr/>
          </p:nvSpPr>
          <p:spPr>
            <a:xfrm>
              <a:off x="8300027" y="1336934"/>
              <a:ext cx="341746" cy="1784959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3C7343E-79F6-45AC-8B6A-69FC01834979}"/>
                </a:ext>
              </a:extLst>
            </p:cNvPr>
            <p:cNvSpPr txBox="1"/>
            <p:nvPr/>
          </p:nvSpPr>
          <p:spPr>
            <a:xfrm>
              <a:off x="8663417" y="204129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程序员</a:t>
              </a:r>
            </a:p>
          </p:txBody>
        </p:sp>
        <p:sp>
          <p:nvSpPr>
            <p:cNvPr id="18" name="右中括号 17">
              <a:extLst>
                <a:ext uri="{FF2B5EF4-FFF2-40B4-BE49-F238E27FC236}">
                  <a16:creationId xmlns:a16="http://schemas.microsoft.com/office/drawing/2014/main" id="{919D5695-98B4-4D9A-961A-F4A7ED729CA2}"/>
                </a:ext>
              </a:extLst>
            </p:cNvPr>
            <p:cNvSpPr/>
            <p:nvPr/>
          </p:nvSpPr>
          <p:spPr>
            <a:xfrm>
              <a:off x="8306954" y="3216581"/>
              <a:ext cx="334819" cy="1620951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5C5D1B8-6DDD-46E5-A516-8782A3C5A5C2}"/>
                </a:ext>
              </a:extLst>
            </p:cNvPr>
            <p:cNvSpPr txBox="1"/>
            <p:nvPr/>
          </p:nvSpPr>
          <p:spPr>
            <a:xfrm>
              <a:off x="8663417" y="38423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架构师</a:t>
              </a:r>
            </a:p>
          </p:txBody>
        </p:sp>
        <p:sp>
          <p:nvSpPr>
            <p:cNvPr id="22" name="右中括号 21">
              <a:extLst>
                <a:ext uri="{FF2B5EF4-FFF2-40B4-BE49-F238E27FC236}">
                  <a16:creationId xmlns:a16="http://schemas.microsoft.com/office/drawing/2014/main" id="{268D1FD6-088F-4641-B0D7-8566FB78F094}"/>
                </a:ext>
              </a:extLst>
            </p:cNvPr>
            <p:cNvSpPr/>
            <p:nvPr/>
          </p:nvSpPr>
          <p:spPr>
            <a:xfrm>
              <a:off x="8321671" y="4974947"/>
              <a:ext cx="341746" cy="1115276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12B7FCD-700D-4F9F-8F72-FDC358E6741C}"/>
                </a:ext>
              </a:extLst>
            </p:cNvPr>
            <p:cNvSpPr txBox="1"/>
            <p:nvPr/>
          </p:nvSpPr>
          <p:spPr>
            <a:xfrm>
              <a:off x="8663417" y="533868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电子工程师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76CB506-4119-4733-84AC-887BAD7C6238}"/>
                </a:ext>
              </a:extLst>
            </p:cNvPr>
            <p:cNvSpPr txBox="1"/>
            <p:nvPr/>
          </p:nvSpPr>
          <p:spPr>
            <a:xfrm>
              <a:off x="2775527" y="18657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软件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4C7113E-2DE1-44BC-91B8-0F0F64213EB1}"/>
                </a:ext>
              </a:extLst>
            </p:cNvPr>
            <p:cNvSpPr txBox="1"/>
            <p:nvPr/>
          </p:nvSpPr>
          <p:spPr>
            <a:xfrm>
              <a:off x="2775526" y="46783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硬件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90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97BAE9FD-0BA0-46EE-8B27-75057D2CC88A}"/>
              </a:ext>
            </a:extLst>
          </p:cNvPr>
          <p:cNvGrpSpPr/>
          <p:nvPr/>
        </p:nvGrpSpPr>
        <p:grpSpPr>
          <a:xfrm>
            <a:off x="2415597" y="2404338"/>
            <a:ext cx="7631545" cy="1422406"/>
            <a:chOff x="2482272" y="2004288"/>
            <a:chExt cx="7631545" cy="142240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5BA8E2A-A9E6-4D0E-8610-4710B38BD926}"/>
                </a:ext>
              </a:extLst>
            </p:cNvPr>
            <p:cNvSpPr/>
            <p:nvPr/>
          </p:nvSpPr>
          <p:spPr>
            <a:xfrm>
              <a:off x="2485736" y="2004288"/>
              <a:ext cx="2893292" cy="7112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100010 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4D1B71-1C22-4A61-A5D7-F53923592B94}"/>
                </a:ext>
              </a:extLst>
            </p:cNvPr>
            <p:cNvSpPr/>
            <p:nvPr/>
          </p:nvSpPr>
          <p:spPr>
            <a:xfrm>
              <a:off x="2482272" y="2715490"/>
              <a:ext cx="2893292" cy="7112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100010 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0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BC4E7C9-33D7-44AB-A0F2-2E52E3637E17}"/>
                </a:ext>
              </a:extLst>
            </p:cNvPr>
            <p:cNvSpPr/>
            <p:nvPr/>
          </p:nvSpPr>
          <p:spPr>
            <a:xfrm>
              <a:off x="5379029" y="2004289"/>
              <a:ext cx="966353" cy="7112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mod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09A251-4BC6-412F-AA00-1CE12824315B}"/>
                </a:ext>
              </a:extLst>
            </p:cNvPr>
            <p:cNvSpPr/>
            <p:nvPr/>
          </p:nvSpPr>
          <p:spPr>
            <a:xfrm>
              <a:off x="6345382" y="2004289"/>
              <a:ext cx="963469" cy="7112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reg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2752FF-0EF2-48D2-B5A0-07F6E03CA2E7}"/>
                </a:ext>
              </a:extLst>
            </p:cNvPr>
            <p:cNvSpPr/>
            <p:nvPr/>
          </p:nvSpPr>
          <p:spPr>
            <a:xfrm>
              <a:off x="7305967" y="2004289"/>
              <a:ext cx="966353" cy="7112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r/m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B73E32-F2C0-467D-A7A5-A4DCD5936ED4}"/>
                </a:ext>
              </a:extLst>
            </p:cNvPr>
            <p:cNvSpPr/>
            <p:nvPr/>
          </p:nvSpPr>
          <p:spPr>
            <a:xfrm>
              <a:off x="8275784" y="2004289"/>
              <a:ext cx="1838033" cy="7112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disp8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FE3744E-A39B-4FB0-81CF-1DABF8713BD8}"/>
                </a:ext>
              </a:extLst>
            </p:cNvPr>
            <p:cNvSpPr/>
            <p:nvPr/>
          </p:nvSpPr>
          <p:spPr>
            <a:xfrm>
              <a:off x="8275785" y="2715491"/>
              <a:ext cx="1838032" cy="7112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11111010 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24DC409-832E-47C8-BD9A-2F3A08165B95}"/>
                </a:ext>
              </a:extLst>
            </p:cNvPr>
            <p:cNvSpPr/>
            <p:nvPr/>
          </p:nvSpPr>
          <p:spPr>
            <a:xfrm>
              <a:off x="5373832" y="2715487"/>
              <a:ext cx="2900219" cy="71120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58EEA88-1C96-4AAD-AD0A-13853F32401B}"/>
                </a:ext>
              </a:extLst>
            </p:cNvPr>
            <p:cNvSpPr/>
            <p:nvPr/>
          </p:nvSpPr>
          <p:spPr>
            <a:xfrm>
              <a:off x="5379029" y="2715489"/>
              <a:ext cx="966353" cy="71120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3BDFCD-03E3-477C-AFE5-6F4A23B46D4D}"/>
                </a:ext>
              </a:extLst>
            </p:cNvPr>
            <p:cNvSpPr/>
            <p:nvPr/>
          </p:nvSpPr>
          <p:spPr>
            <a:xfrm>
              <a:off x="6345382" y="2715489"/>
              <a:ext cx="963469" cy="71120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001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D5CE2F5-4615-442A-A444-75C4FC22DED6}"/>
                </a:ext>
              </a:extLst>
            </p:cNvPr>
            <p:cNvSpPr/>
            <p:nvPr/>
          </p:nvSpPr>
          <p:spPr>
            <a:xfrm>
              <a:off x="7305967" y="2715489"/>
              <a:ext cx="966353" cy="71120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001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E795B1BE-BE1E-468E-A792-BA8E92D70E43}"/>
              </a:ext>
            </a:extLst>
          </p:cNvPr>
          <p:cNvSpPr txBox="1"/>
          <p:nvPr/>
        </p:nvSpPr>
        <p:spPr>
          <a:xfrm>
            <a:off x="4640407" y="1369970"/>
            <a:ext cx="36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机器指令举例</a:t>
            </a:r>
          </a:p>
        </p:txBody>
      </p:sp>
    </p:spTree>
    <p:extLst>
      <p:ext uri="{BB962C8B-B14F-4D97-AF65-F5344CB8AC3E}">
        <p14:creationId xmlns:p14="http://schemas.microsoft.com/office/powerpoint/2010/main" val="415935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AFE581-F235-43B6-BF5C-AAF5BC57B7BA}"/>
              </a:ext>
            </a:extLst>
          </p:cNvPr>
          <p:cNvSpPr txBox="1"/>
          <p:nvPr/>
        </p:nvSpPr>
        <p:spPr>
          <a:xfrm>
            <a:off x="4597228" y="1232170"/>
            <a:ext cx="4389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汇编语言访问层次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BA76D1-53E8-4B89-8D9C-A5DD29CABF4B}"/>
              </a:ext>
            </a:extLst>
          </p:cNvPr>
          <p:cNvSpPr/>
          <p:nvPr/>
        </p:nvSpPr>
        <p:spPr>
          <a:xfrm>
            <a:off x="3324222" y="3395752"/>
            <a:ext cx="1838903" cy="4216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ASM </a:t>
            </a:r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CABD951-CB81-47AE-AB75-E3CA435BC6E4}"/>
              </a:ext>
            </a:extLst>
          </p:cNvPr>
          <p:cNvGrpSpPr/>
          <p:nvPr/>
        </p:nvGrpSpPr>
        <p:grpSpPr>
          <a:xfrm>
            <a:off x="6096000" y="2264888"/>
            <a:ext cx="3084945" cy="421679"/>
            <a:chOff x="6096000" y="2264888"/>
            <a:chExt cx="3084945" cy="42167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9634E9-B491-4F83-BE2E-2FB3E1C63EE1}"/>
                </a:ext>
              </a:extLst>
            </p:cNvPr>
            <p:cNvSpPr/>
            <p:nvPr/>
          </p:nvSpPr>
          <p:spPr>
            <a:xfrm>
              <a:off x="6096000" y="2264888"/>
              <a:ext cx="1838903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库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ECF18C-D9E4-418E-A795-31C57F46C199}"/>
                </a:ext>
              </a:extLst>
            </p:cNvPr>
            <p:cNvSpPr txBox="1"/>
            <p:nvPr/>
          </p:nvSpPr>
          <p:spPr>
            <a:xfrm>
              <a:off x="8174182" y="229106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3 </a:t>
              </a:r>
              <a:r>
                <a:rPr lang="zh-CN" altLang="en-US" dirty="0"/>
                <a:t>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F1F789-522E-43CD-82DD-33190B7585EF}"/>
              </a:ext>
            </a:extLst>
          </p:cNvPr>
          <p:cNvGrpSpPr/>
          <p:nvPr/>
        </p:nvGrpSpPr>
        <p:grpSpPr>
          <a:xfrm>
            <a:off x="6096000" y="3000247"/>
            <a:ext cx="3084945" cy="421679"/>
            <a:chOff x="6096000" y="2264888"/>
            <a:chExt cx="3084945" cy="42167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2521FD7-769E-4450-A706-8E5820690801}"/>
                </a:ext>
              </a:extLst>
            </p:cNvPr>
            <p:cNvSpPr/>
            <p:nvPr/>
          </p:nvSpPr>
          <p:spPr>
            <a:xfrm>
              <a:off x="6096000" y="2264888"/>
              <a:ext cx="1838903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OS </a:t>
              </a:r>
              <a:r>
                <a:rPr lang="zh-CN" altLang="en-US" dirty="0">
                  <a:solidFill>
                    <a:schemeClr val="tx1"/>
                  </a:solidFill>
                </a:rPr>
                <a:t>函数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488AD2-7D3B-44E5-82CF-0D0D72A87629}"/>
                </a:ext>
              </a:extLst>
            </p:cNvPr>
            <p:cNvSpPr txBox="1"/>
            <p:nvPr/>
          </p:nvSpPr>
          <p:spPr>
            <a:xfrm>
              <a:off x="8174182" y="229106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2 </a:t>
              </a:r>
              <a:r>
                <a:rPr lang="zh-CN" altLang="en-US" dirty="0"/>
                <a:t>层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B205AC-6309-4BAC-8B62-E0E4B56B93DF}"/>
              </a:ext>
            </a:extLst>
          </p:cNvPr>
          <p:cNvGrpSpPr/>
          <p:nvPr/>
        </p:nvGrpSpPr>
        <p:grpSpPr>
          <a:xfrm>
            <a:off x="6096000" y="3735606"/>
            <a:ext cx="3084945" cy="421679"/>
            <a:chOff x="6096000" y="2264888"/>
            <a:chExt cx="3084945" cy="42167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99F5C9E-5FA5-4041-82EE-0DBC53F4E464}"/>
                </a:ext>
              </a:extLst>
            </p:cNvPr>
            <p:cNvSpPr/>
            <p:nvPr/>
          </p:nvSpPr>
          <p:spPr>
            <a:xfrm>
              <a:off x="6096000" y="2264888"/>
              <a:ext cx="1838903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BIOS</a:t>
              </a:r>
              <a:r>
                <a:rPr lang="zh-CN" altLang="en-US" dirty="0">
                  <a:solidFill>
                    <a:schemeClr val="tx1"/>
                  </a:solidFill>
                </a:rPr>
                <a:t> 函数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C0207E-D985-4559-ADCA-201A75E22D94}"/>
                </a:ext>
              </a:extLst>
            </p:cNvPr>
            <p:cNvSpPr txBox="1"/>
            <p:nvPr/>
          </p:nvSpPr>
          <p:spPr>
            <a:xfrm>
              <a:off x="8174182" y="229106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1 </a:t>
              </a:r>
              <a:r>
                <a:rPr lang="zh-CN" altLang="en-US" dirty="0"/>
                <a:t>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D4AF1E-4A0B-49AC-A84F-567845125129}"/>
              </a:ext>
            </a:extLst>
          </p:cNvPr>
          <p:cNvGrpSpPr/>
          <p:nvPr/>
        </p:nvGrpSpPr>
        <p:grpSpPr>
          <a:xfrm>
            <a:off x="6096000" y="4470964"/>
            <a:ext cx="3084945" cy="421679"/>
            <a:chOff x="6096000" y="2264888"/>
            <a:chExt cx="3084945" cy="42167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4FD934-3BC6-4E8C-92B3-F02AF7C2F825}"/>
                </a:ext>
              </a:extLst>
            </p:cNvPr>
            <p:cNvSpPr/>
            <p:nvPr/>
          </p:nvSpPr>
          <p:spPr>
            <a:xfrm>
              <a:off x="6096000" y="2264888"/>
              <a:ext cx="1838903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硬件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049D474-0772-48A2-95CA-8FE6D5C43492}"/>
                </a:ext>
              </a:extLst>
            </p:cNvPr>
            <p:cNvSpPr txBox="1"/>
            <p:nvPr/>
          </p:nvSpPr>
          <p:spPr>
            <a:xfrm>
              <a:off x="8174182" y="229106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0 </a:t>
              </a:r>
              <a:r>
                <a:rPr lang="zh-CN" altLang="en-US" dirty="0"/>
                <a:t>层</a:t>
              </a: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3EDD68-18DD-425A-B1C5-D8F0F7016AF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163125" y="2468342"/>
            <a:ext cx="932875" cy="11382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1059C1-0DF0-4B30-BB18-75742A0ABED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163125" y="3211087"/>
            <a:ext cx="932875" cy="41240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C08FA8-42F1-45A2-95AE-E82329AACEBB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163125" y="3606592"/>
            <a:ext cx="932875" cy="33985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C290032-EC6D-4428-9813-DFC4DB9C723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163125" y="3623493"/>
            <a:ext cx="932875" cy="105831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72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AFE581-F235-43B6-BF5C-AAF5BC57B7BA}"/>
              </a:ext>
            </a:extLst>
          </p:cNvPr>
          <p:cNvSpPr txBox="1"/>
          <p:nvPr/>
        </p:nvSpPr>
        <p:spPr>
          <a:xfrm>
            <a:off x="4052283" y="1243323"/>
            <a:ext cx="4389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输入输出操作的访问层次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CABD951-CB81-47AE-AB75-E3CA435BC6E4}"/>
              </a:ext>
            </a:extLst>
          </p:cNvPr>
          <p:cNvGrpSpPr/>
          <p:nvPr/>
        </p:nvGrpSpPr>
        <p:grpSpPr>
          <a:xfrm>
            <a:off x="4704687" y="2264888"/>
            <a:ext cx="3084945" cy="421679"/>
            <a:chOff x="6096000" y="2264888"/>
            <a:chExt cx="3084945" cy="42167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9634E9-B491-4F83-BE2E-2FB3E1C63EE1}"/>
                </a:ext>
              </a:extLst>
            </p:cNvPr>
            <p:cNvSpPr/>
            <p:nvPr/>
          </p:nvSpPr>
          <p:spPr>
            <a:xfrm>
              <a:off x="6096000" y="2264888"/>
              <a:ext cx="1838903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应用程序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ECF18C-D9E4-418E-A795-31C57F46C199}"/>
                </a:ext>
              </a:extLst>
            </p:cNvPr>
            <p:cNvSpPr txBox="1"/>
            <p:nvPr/>
          </p:nvSpPr>
          <p:spPr>
            <a:xfrm>
              <a:off x="8174182" y="229106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3 </a:t>
              </a:r>
              <a:r>
                <a:rPr lang="zh-CN" altLang="en-US" dirty="0"/>
                <a:t>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F1F789-522E-43CD-82DD-33190B7585EF}"/>
              </a:ext>
            </a:extLst>
          </p:cNvPr>
          <p:cNvGrpSpPr/>
          <p:nvPr/>
        </p:nvGrpSpPr>
        <p:grpSpPr>
          <a:xfrm>
            <a:off x="4704687" y="3000247"/>
            <a:ext cx="3084945" cy="421679"/>
            <a:chOff x="6096000" y="2264888"/>
            <a:chExt cx="3084945" cy="42167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2521FD7-769E-4450-A706-8E5820690801}"/>
                </a:ext>
              </a:extLst>
            </p:cNvPr>
            <p:cNvSpPr/>
            <p:nvPr/>
          </p:nvSpPr>
          <p:spPr>
            <a:xfrm>
              <a:off x="6096000" y="2264888"/>
              <a:ext cx="1838903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OS </a:t>
              </a:r>
              <a:r>
                <a:rPr lang="zh-CN" altLang="en-US" dirty="0">
                  <a:solidFill>
                    <a:schemeClr val="tx1"/>
                  </a:solidFill>
                </a:rPr>
                <a:t>函数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488AD2-7D3B-44E5-82CF-0D0D72A87629}"/>
                </a:ext>
              </a:extLst>
            </p:cNvPr>
            <p:cNvSpPr txBox="1"/>
            <p:nvPr/>
          </p:nvSpPr>
          <p:spPr>
            <a:xfrm>
              <a:off x="8174182" y="229106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2 </a:t>
              </a:r>
              <a:r>
                <a:rPr lang="zh-CN" altLang="en-US" dirty="0"/>
                <a:t>层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B205AC-6309-4BAC-8B62-E0E4B56B93DF}"/>
              </a:ext>
            </a:extLst>
          </p:cNvPr>
          <p:cNvGrpSpPr/>
          <p:nvPr/>
        </p:nvGrpSpPr>
        <p:grpSpPr>
          <a:xfrm>
            <a:off x="4704687" y="3735606"/>
            <a:ext cx="3084945" cy="421679"/>
            <a:chOff x="6096000" y="2264888"/>
            <a:chExt cx="3084945" cy="42167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99F5C9E-5FA5-4041-82EE-0DBC53F4E464}"/>
                </a:ext>
              </a:extLst>
            </p:cNvPr>
            <p:cNvSpPr/>
            <p:nvPr/>
          </p:nvSpPr>
          <p:spPr>
            <a:xfrm>
              <a:off x="6096000" y="2264888"/>
              <a:ext cx="1838903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BIOS</a:t>
              </a:r>
              <a:r>
                <a:rPr lang="zh-CN" altLang="en-US" dirty="0">
                  <a:solidFill>
                    <a:schemeClr val="tx1"/>
                  </a:solidFill>
                </a:rPr>
                <a:t> 函数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C0207E-D985-4559-ADCA-201A75E22D94}"/>
                </a:ext>
              </a:extLst>
            </p:cNvPr>
            <p:cNvSpPr txBox="1"/>
            <p:nvPr/>
          </p:nvSpPr>
          <p:spPr>
            <a:xfrm>
              <a:off x="8174182" y="229106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1 </a:t>
              </a:r>
              <a:r>
                <a:rPr lang="zh-CN" altLang="en-US" dirty="0"/>
                <a:t>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D4AF1E-4A0B-49AC-A84F-567845125129}"/>
              </a:ext>
            </a:extLst>
          </p:cNvPr>
          <p:cNvGrpSpPr/>
          <p:nvPr/>
        </p:nvGrpSpPr>
        <p:grpSpPr>
          <a:xfrm>
            <a:off x="4704687" y="4470964"/>
            <a:ext cx="3084945" cy="421679"/>
            <a:chOff x="6096000" y="2264888"/>
            <a:chExt cx="3084945" cy="42167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4FD934-3BC6-4E8C-92B3-F02AF7C2F825}"/>
                </a:ext>
              </a:extLst>
            </p:cNvPr>
            <p:cNvSpPr/>
            <p:nvPr/>
          </p:nvSpPr>
          <p:spPr>
            <a:xfrm>
              <a:off x="6096000" y="2264888"/>
              <a:ext cx="1838903" cy="421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硬件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049D474-0772-48A2-95CA-8FE6D5C43492}"/>
                </a:ext>
              </a:extLst>
            </p:cNvPr>
            <p:cNvSpPr txBox="1"/>
            <p:nvPr/>
          </p:nvSpPr>
          <p:spPr>
            <a:xfrm>
              <a:off x="8174182" y="2291061"/>
              <a:ext cx="100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第 </a:t>
              </a:r>
              <a:r>
                <a:rPr lang="en-US" altLang="zh-CN" dirty="0"/>
                <a:t>0 </a:t>
              </a:r>
              <a:r>
                <a:rPr lang="zh-CN" altLang="en-US" dirty="0"/>
                <a:t>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47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463</Words>
  <Application>Microsoft Office PowerPoint</Application>
  <PresentationFormat>宽屏</PresentationFormat>
  <Paragraphs>201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Homer Carl</dc:creator>
  <cp:lastModifiedBy>Homer Carl</cp:lastModifiedBy>
  <cp:revision>82</cp:revision>
  <dcterms:created xsi:type="dcterms:W3CDTF">2020-10-06T09:12:20Z</dcterms:created>
  <dcterms:modified xsi:type="dcterms:W3CDTF">2020-10-08T13:24:40Z</dcterms:modified>
</cp:coreProperties>
</file>