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modernComment_116_2EC348EC.xml" ContentType="application/vnd.ms-powerpoint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5"/>
  </p:notesMasterIdLst>
  <p:sldIdLst>
    <p:sldId id="256" r:id="rId2"/>
    <p:sldId id="289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90" r:id="rId13"/>
    <p:sldId id="280" r:id="rId14"/>
    <p:sldId id="281" r:id="rId15"/>
    <p:sldId id="282" r:id="rId16"/>
    <p:sldId id="287" r:id="rId17"/>
    <p:sldId id="283" r:id="rId18"/>
    <p:sldId id="288" r:id="rId19"/>
    <p:sldId id="284" r:id="rId20"/>
    <p:sldId id="285" r:id="rId21"/>
    <p:sldId id="286" r:id="rId22"/>
    <p:sldId id="261" r:id="rId23"/>
    <p:sldId id="270" r:id="rId24"/>
  </p:sldIdLst>
  <p:sldSz cx="18288000" cy="10287000"/>
  <p:notesSz cx="6858000" cy="9144000"/>
  <p:embeddedFontLst>
    <p:embeddedFont>
      <p:font typeface="Hatton Ultra-Bold" panose="020B0604020202020204" charset="0"/>
      <p:regular r:id="rId26"/>
    </p:embeddedFont>
    <p:embeddedFont>
      <p:font typeface="Nourd" panose="020B0604020202020204" charset="0"/>
      <p:regular r:id="rId27"/>
    </p:embeddedFont>
    <p:embeddedFont>
      <p:font typeface="Nourd Bold" panose="020B0604020202020204" charset="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C738B13-D389-DC9A-C1F6-DD2A7EC21F09}" name="Doris Kole" initials="DK" userId="c1abcf99f7649119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6AA96D-813C-4F72-8824-2B57B1DA2A21}" v="170" dt="2024-06-30T16:26:30.1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5033" autoAdjust="0"/>
  </p:normalViewPr>
  <p:slideViewPr>
    <p:cSldViewPr>
      <p:cViewPr varScale="1">
        <p:scale>
          <a:sx n="52" d="100"/>
          <a:sy n="52" d="100"/>
        </p:scale>
        <p:origin x="85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viewProps" Target="viewProps.xml"/><Relationship Id="rId35" Type="http://schemas.microsoft.com/office/2018/10/relationships/authors" Target="author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ris Kole" userId="c1abcf99f7649119" providerId="LiveId" clId="{F1E6B60B-FA08-4BAA-867A-E893254946B1}"/>
    <pc:docChg chg="undo redo custSel addSld modSld sldOrd modMainMaster">
      <pc:chgData name="Doris Kole" userId="c1abcf99f7649119" providerId="LiveId" clId="{F1E6B60B-FA08-4BAA-867A-E893254946B1}" dt="2024-06-28T17:33:02.724" v="1868" actId="20577"/>
      <pc:docMkLst>
        <pc:docMk/>
      </pc:docMkLst>
      <pc:sldChg chg="addSp delSp modSp mod setBg">
        <pc:chgData name="Doris Kole" userId="c1abcf99f7649119" providerId="LiveId" clId="{F1E6B60B-FA08-4BAA-867A-E893254946B1}" dt="2024-06-28T16:19:20.181" v="927"/>
        <pc:sldMkLst>
          <pc:docMk/>
          <pc:sldMk cId="0" sldId="256"/>
        </pc:sldMkLst>
        <pc:spChg chg="del">
          <ac:chgData name="Doris Kole" userId="c1abcf99f7649119" providerId="LiveId" clId="{F1E6B60B-FA08-4BAA-867A-E893254946B1}" dt="2024-06-28T13:58:02.968" v="9" actId="478"/>
          <ac:spMkLst>
            <pc:docMk/>
            <pc:sldMk cId="0" sldId="256"/>
            <ac:spMk id="9" creationId="{00000000-0000-0000-0000-000000000000}"/>
          </ac:spMkLst>
        </pc:spChg>
        <pc:spChg chg="mod">
          <ac:chgData name="Doris Kole" userId="c1abcf99f7649119" providerId="LiveId" clId="{F1E6B60B-FA08-4BAA-867A-E893254946B1}" dt="2024-06-28T14:03:23.669" v="146" actId="14100"/>
          <ac:spMkLst>
            <pc:docMk/>
            <pc:sldMk cId="0" sldId="256"/>
            <ac:spMk id="13" creationId="{00000000-0000-0000-0000-000000000000}"/>
          </ac:spMkLst>
        </pc:spChg>
        <pc:spChg chg="mod">
          <ac:chgData name="Doris Kole" userId="c1abcf99f7649119" providerId="LiveId" clId="{F1E6B60B-FA08-4BAA-867A-E893254946B1}" dt="2024-06-28T14:08:47.083" v="179" actId="1076"/>
          <ac:spMkLst>
            <pc:docMk/>
            <pc:sldMk cId="0" sldId="256"/>
            <ac:spMk id="14" creationId="{00000000-0000-0000-0000-000000000000}"/>
          </ac:spMkLst>
        </pc:spChg>
        <pc:spChg chg="mod">
          <ac:chgData name="Doris Kole" userId="c1abcf99f7649119" providerId="LiveId" clId="{F1E6B60B-FA08-4BAA-867A-E893254946B1}" dt="2024-06-28T14:03:04.421" v="139" actId="403"/>
          <ac:spMkLst>
            <pc:docMk/>
            <pc:sldMk cId="0" sldId="256"/>
            <ac:spMk id="15" creationId="{00000000-0000-0000-0000-000000000000}"/>
          </ac:spMkLst>
        </pc:spChg>
        <pc:spChg chg="mod">
          <ac:chgData name="Doris Kole" userId="c1abcf99f7649119" providerId="LiveId" clId="{F1E6B60B-FA08-4BAA-867A-E893254946B1}" dt="2024-06-28T14:03:44.375" v="149" actId="1076"/>
          <ac:spMkLst>
            <pc:docMk/>
            <pc:sldMk cId="0" sldId="256"/>
            <ac:spMk id="16" creationId="{00000000-0000-0000-0000-000000000000}"/>
          </ac:spMkLst>
        </pc:spChg>
        <pc:spChg chg="del">
          <ac:chgData name="Doris Kole" userId="c1abcf99f7649119" providerId="LiveId" clId="{F1E6B60B-FA08-4BAA-867A-E893254946B1}" dt="2024-06-28T13:58:02.030" v="8" actId="478"/>
          <ac:spMkLst>
            <pc:docMk/>
            <pc:sldMk cId="0" sldId="256"/>
            <ac:spMk id="17" creationId="{00000000-0000-0000-0000-000000000000}"/>
          </ac:spMkLst>
        </pc:spChg>
        <pc:spChg chg="mod">
          <ac:chgData name="Doris Kole" userId="c1abcf99f7649119" providerId="LiveId" clId="{F1E6B60B-FA08-4BAA-867A-E893254946B1}" dt="2024-06-28T14:04:52.946" v="156" actId="1076"/>
          <ac:spMkLst>
            <pc:docMk/>
            <pc:sldMk cId="0" sldId="256"/>
            <ac:spMk id="18" creationId="{00000000-0000-0000-0000-000000000000}"/>
          </ac:spMkLst>
        </pc:spChg>
        <pc:spChg chg="mod">
          <ac:chgData name="Doris Kole" userId="c1abcf99f7649119" providerId="LiveId" clId="{F1E6B60B-FA08-4BAA-867A-E893254946B1}" dt="2024-06-28T14:07:42.785" v="162" actId="1076"/>
          <ac:spMkLst>
            <pc:docMk/>
            <pc:sldMk cId="0" sldId="256"/>
            <ac:spMk id="19" creationId="{00000000-0000-0000-0000-000000000000}"/>
          </ac:spMkLst>
        </pc:spChg>
        <pc:spChg chg="del">
          <ac:chgData name="Doris Kole" userId="c1abcf99f7649119" providerId="LiveId" clId="{F1E6B60B-FA08-4BAA-867A-E893254946B1}" dt="2024-06-28T13:58:13.826" v="12" actId="478"/>
          <ac:spMkLst>
            <pc:docMk/>
            <pc:sldMk cId="0" sldId="256"/>
            <ac:spMk id="20" creationId="{00000000-0000-0000-0000-000000000000}"/>
          </ac:spMkLst>
        </pc:spChg>
        <pc:spChg chg="mod">
          <ac:chgData name="Doris Kole" userId="c1abcf99f7649119" providerId="LiveId" clId="{F1E6B60B-FA08-4BAA-867A-E893254946B1}" dt="2024-06-28T14:05:17.125" v="161" actId="1076"/>
          <ac:spMkLst>
            <pc:docMk/>
            <pc:sldMk cId="0" sldId="256"/>
            <ac:spMk id="21" creationId="{00000000-0000-0000-0000-000000000000}"/>
          </ac:spMkLst>
        </pc:spChg>
        <pc:spChg chg="del">
          <ac:chgData name="Doris Kole" userId="c1abcf99f7649119" providerId="LiveId" clId="{F1E6B60B-FA08-4BAA-867A-E893254946B1}" dt="2024-06-28T13:58:13.826" v="12" actId="478"/>
          <ac:spMkLst>
            <pc:docMk/>
            <pc:sldMk cId="0" sldId="256"/>
            <ac:spMk id="22" creationId="{00000000-0000-0000-0000-000000000000}"/>
          </ac:spMkLst>
        </pc:spChg>
        <pc:spChg chg="add mod">
          <ac:chgData name="Doris Kole" userId="c1abcf99f7649119" providerId="LiveId" clId="{F1E6B60B-FA08-4BAA-867A-E893254946B1}" dt="2024-06-28T14:05:14.496" v="160" actId="1076"/>
          <ac:spMkLst>
            <pc:docMk/>
            <pc:sldMk cId="0" sldId="256"/>
            <ac:spMk id="25" creationId="{E0CAA804-DB8A-C049-8277-C60EB75F07DD}"/>
          </ac:spMkLst>
        </pc:spChg>
        <pc:spChg chg="add del mod">
          <ac:chgData name="Doris Kole" userId="c1abcf99f7649119" providerId="LiveId" clId="{F1E6B60B-FA08-4BAA-867A-E893254946B1}" dt="2024-06-28T13:59:36.683" v="30" actId="478"/>
          <ac:spMkLst>
            <pc:docMk/>
            <pc:sldMk cId="0" sldId="256"/>
            <ac:spMk id="26" creationId="{67FBB4B3-C147-A6FC-5A04-8758B710A282}"/>
          </ac:spMkLst>
        </pc:spChg>
        <pc:spChg chg="add del mod">
          <ac:chgData name="Doris Kole" userId="c1abcf99f7649119" providerId="LiveId" clId="{F1E6B60B-FA08-4BAA-867A-E893254946B1}" dt="2024-06-28T14:08:06.442" v="165" actId="1076"/>
          <ac:spMkLst>
            <pc:docMk/>
            <pc:sldMk cId="0" sldId="256"/>
            <ac:spMk id="28" creationId="{72367169-1F75-B640-C864-F9A6F23E1061}"/>
          </ac:spMkLst>
        </pc:spChg>
        <pc:grpChg chg="mod">
          <ac:chgData name="Doris Kole" userId="c1abcf99f7649119" providerId="LiveId" clId="{F1E6B60B-FA08-4BAA-867A-E893254946B1}" dt="2024-06-28T14:03:27.490" v="147" actId="1076"/>
          <ac:grpSpMkLst>
            <pc:docMk/>
            <pc:sldMk cId="0" sldId="256"/>
            <ac:grpSpMk id="2" creationId="{00000000-0000-0000-0000-000000000000}"/>
          </ac:grpSpMkLst>
        </pc:grpChg>
        <pc:grpChg chg="del mod">
          <ac:chgData name="Doris Kole" userId="c1abcf99f7649119" providerId="LiveId" clId="{F1E6B60B-FA08-4BAA-867A-E893254946B1}" dt="2024-06-28T13:57:59.696" v="7" actId="478"/>
          <ac:grpSpMkLst>
            <pc:docMk/>
            <pc:sldMk cId="0" sldId="256"/>
            <ac:grpSpMk id="6" creationId="{00000000-0000-0000-0000-000000000000}"/>
          </ac:grpSpMkLst>
        </pc:grpChg>
        <pc:grpChg chg="del mod">
          <ac:chgData name="Doris Kole" userId="c1abcf99f7649119" providerId="LiveId" clId="{F1E6B60B-FA08-4BAA-867A-E893254946B1}" dt="2024-06-28T13:58:14.617" v="13" actId="478"/>
          <ac:grpSpMkLst>
            <pc:docMk/>
            <pc:sldMk cId="0" sldId="256"/>
            <ac:grpSpMk id="10" creationId="{00000000-0000-0000-0000-000000000000}"/>
          </ac:grpSpMkLst>
        </pc:grpChg>
        <pc:picChg chg="add mod">
          <ac:chgData name="Doris Kole" userId="c1abcf99f7649119" providerId="LiveId" clId="{F1E6B60B-FA08-4BAA-867A-E893254946B1}" dt="2024-06-28T14:05:06.652" v="159" actId="1076"/>
          <ac:picMkLst>
            <pc:docMk/>
            <pc:sldMk cId="0" sldId="256"/>
            <ac:picMk id="23" creationId="{31A35C36-D6C1-639F-9613-129DCEAD87F9}"/>
          </ac:picMkLst>
        </pc:picChg>
      </pc:sldChg>
      <pc:sldChg chg="addSp delSp modSp mod setBg">
        <pc:chgData name="Doris Kole" userId="c1abcf99f7649119" providerId="LiveId" clId="{F1E6B60B-FA08-4BAA-867A-E893254946B1}" dt="2024-06-28T16:19:20.181" v="927"/>
        <pc:sldMkLst>
          <pc:docMk/>
          <pc:sldMk cId="0" sldId="257"/>
        </pc:sldMkLst>
        <pc:spChg chg="del mod">
          <ac:chgData name="Doris Kole" userId="c1abcf99f7649119" providerId="LiveId" clId="{F1E6B60B-FA08-4BAA-867A-E893254946B1}" dt="2024-06-28T16:18:35.366" v="906"/>
          <ac:spMkLst>
            <pc:docMk/>
            <pc:sldMk cId="0" sldId="257"/>
            <ac:spMk id="4" creationId="{00000000-0000-0000-0000-000000000000}"/>
          </ac:spMkLst>
        </pc:spChg>
        <pc:spChg chg="mod">
          <ac:chgData name="Doris Kole" userId="c1abcf99f7649119" providerId="LiveId" clId="{F1E6B60B-FA08-4BAA-867A-E893254946B1}" dt="2024-06-28T14:58:37.918" v="274" actId="1076"/>
          <ac:spMkLst>
            <pc:docMk/>
            <pc:sldMk cId="0" sldId="257"/>
            <ac:spMk id="7" creationId="{00000000-0000-0000-0000-000000000000}"/>
          </ac:spMkLst>
        </pc:spChg>
        <pc:spChg chg="mod">
          <ac:chgData name="Doris Kole" userId="c1abcf99f7649119" providerId="LiveId" clId="{F1E6B60B-FA08-4BAA-867A-E893254946B1}" dt="2024-06-28T14:52:19.297" v="247"/>
          <ac:spMkLst>
            <pc:docMk/>
            <pc:sldMk cId="0" sldId="257"/>
            <ac:spMk id="23" creationId="{B67A99DF-CCC6-F905-4533-64F2D91AEEB4}"/>
          </ac:spMkLst>
        </pc:spChg>
        <pc:spChg chg="mod">
          <ac:chgData name="Doris Kole" userId="c1abcf99f7649119" providerId="LiveId" clId="{F1E6B60B-FA08-4BAA-867A-E893254946B1}" dt="2024-06-28T14:52:19.297" v="247"/>
          <ac:spMkLst>
            <pc:docMk/>
            <pc:sldMk cId="0" sldId="257"/>
            <ac:spMk id="24" creationId="{0030FAD6-C7F4-BDBA-6EB4-BA4CEB8AA31C}"/>
          </ac:spMkLst>
        </pc:spChg>
        <pc:spChg chg="add mod">
          <ac:chgData name="Doris Kole" userId="c1abcf99f7649119" providerId="LiveId" clId="{F1E6B60B-FA08-4BAA-867A-E893254946B1}" dt="2024-06-28T14:52:19.297" v="247"/>
          <ac:spMkLst>
            <pc:docMk/>
            <pc:sldMk cId="0" sldId="257"/>
            <ac:spMk id="25" creationId="{99EA1B5C-7BFA-6571-360A-1D05B380C6F9}"/>
          </ac:spMkLst>
        </pc:spChg>
        <pc:spChg chg="add mod">
          <ac:chgData name="Doris Kole" userId="c1abcf99f7649119" providerId="LiveId" clId="{F1E6B60B-FA08-4BAA-867A-E893254946B1}" dt="2024-06-28T14:52:19.297" v="247"/>
          <ac:spMkLst>
            <pc:docMk/>
            <pc:sldMk cId="0" sldId="257"/>
            <ac:spMk id="26" creationId="{86274624-C601-1477-C119-0CED26F18FBE}"/>
          </ac:spMkLst>
        </pc:spChg>
        <pc:spChg chg="add mod">
          <ac:chgData name="Doris Kole" userId="c1abcf99f7649119" providerId="LiveId" clId="{F1E6B60B-FA08-4BAA-867A-E893254946B1}" dt="2024-06-28T14:52:19.297" v="247"/>
          <ac:spMkLst>
            <pc:docMk/>
            <pc:sldMk cId="0" sldId="257"/>
            <ac:spMk id="27" creationId="{9E70C0B6-A922-CB25-CA0A-D83F6E2DFF28}"/>
          </ac:spMkLst>
        </pc:spChg>
        <pc:grpChg chg="add mod">
          <ac:chgData name="Doris Kole" userId="c1abcf99f7649119" providerId="LiveId" clId="{F1E6B60B-FA08-4BAA-867A-E893254946B1}" dt="2024-06-28T14:52:19.297" v="247"/>
          <ac:grpSpMkLst>
            <pc:docMk/>
            <pc:sldMk cId="0" sldId="257"/>
            <ac:grpSpMk id="22" creationId="{B40F4BBC-9F20-140D-6442-5361C1DD3483}"/>
          </ac:grpSpMkLst>
        </pc:grpChg>
      </pc:sldChg>
      <pc:sldChg chg="delSp modSp mod ord setBg">
        <pc:chgData name="Doris Kole" userId="c1abcf99f7649119" providerId="LiveId" clId="{F1E6B60B-FA08-4BAA-867A-E893254946B1}" dt="2024-06-28T16:40:28.705" v="1394" actId="20577"/>
        <pc:sldMkLst>
          <pc:docMk/>
          <pc:sldMk cId="0" sldId="258"/>
        </pc:sldMkLst>
        <pc:spChg chg="mod">
          <ac:chgData name="Doris Kole" userId="c1abcf99f7649119" providerId="LiveId" clId="{F1E6B60B-FA08-4BAA-867A-E893254946B1}" dt="2024-06-28T14:51:00.170" v="246" actId="1076"/>
          <ac:spMkLst>
            <pc:docMk/>
            <pc:sldMk cId="0" sldId="258"/>
            <ac:spMk id="2" creationId="{00000000-0000-0000-0000-000000000000}"/>
          </ac:spMkLst>
        </pc:spChg>
        <pc:spChg chg="mod">
          <ac:chgData name="Doris Kole" userId="c1abcf99f7649119" providerId="LiveId" clId="{F1E6B60B-FA08-4BAA-867A-E893254946B1}" dt="2024-06-28T14:50:49.691" v="242" actId="1076"/>
          <ac:spMkLst>
            <pc:docMk/>
            <pc:sldMk cId="0" sldId="258"/>
            <ac:spMk id="3" creationId="{00000000-0000-0000-0000-000000000000}"/>
          </ac:spMkLst>
        </pc:spChg>
        <pc:spChg chg="mod">
          <ac:chgData name="Doris Kole" userId="c1abcf99f7649119" providerId="LiveId" clId="{F1E6B60B-FA08-4BAA-867A-E893254946B1}" dt="2024-06-28T14:55:41.394" v="259" actId="20577"/>
          <ac:spMkLst>
            <pc:docMk/>
            <pc:sldMk cId="0" sldId="258"/>
            <ac:spMk id="4" creationId="{00000000-0000-0000-0000-000000000000}"/>
          </ac:spMkLst>
        </pc:spChg>
        <pc:spChg chg="mod">
          <ac:chgData name="Doris Kole" userId="c1abcf99f7649119" providerId="LiveId" clId="{F1E6B60B-FA08-4BAA-867A-E893254946B1}" dt="2024-06-28T14:50:49.691" v="242" actId="1076"/>
          <ac:spMkLst>
            <pc:docMk/>
            <pc:sldMk cId="0" sldId="258"/>
            <ac:spMk id="5" creationId="{00000000-0000-0000-0000-000000000000}"/>
          </ac:spMkLst>
        </pc:spChg>
        <pc:spChg chg="mod">
          <ac:chgData name="Doris Kole" userId="c1abcf99f7649119" providerId="LiveId" clId="{F1E6B60B-FA08-4BAA-867A-E893254946B1}" dt="2024-06-28T14:55:46.464" v="273" actId="20577"/>
          <ac:spMkLst>
            <pc:docMk/>
            <pc:sldMk cId="0" sldId="258"/>
            <ac:spMk id="6" creationId="{00000000-0000-0000-0000-000000000000}"/>
          </ac:spMkLst>
        </pc:spChg>
        <pc:spChg chg="mod">
          <ac:chgData name="Doris Kole" userId="c1abcf99f7649119" providerId="LiveId" clId="{F1E6B60B-FA08-4BAA-867A-E893254946B1}" dt="2024-06-28T14:50:49.691" v="242" actId="1076"/>
          <ac:spMkLst>
            <pc:docMk/>
            <pc:sldMk cId="0" sldId="258"/>
            <ac:spMk id="7" creationId="{00000000-0000-0000-0000-000000000000}"/>
          </ac:spMkLst>
        </pc:spChg>
        <pc:spChg chg="mod">
          <ac:chgData name="Doris Kole" userId="c1abcf99f7649119" providerId="LiveId" clId="{F1E6B60B-FA08-4BAA-867A-E893254946B1}" dt="2024-06-28T16:38:36.586" v="1339" actId="14100"/>
          <ac:spMkLst>
            <pc:docMk/>
            <pc:sldMk cId="0" sldId="258"/>
            <ac:spMk id="8" creationId="{00000000-0000-0000-0000-000000000000}"/>
          </ac:spMkLst>
        </pc:spChg>
        <pc:spChg chg="mod">
          <ac:chgData name="Doris Kole" userId="c1abcf99f7649119" providerId="LiveId" clId="{F1E6B60B-FA08-4BAA-867A-E893254946B1}" dt="2024-06-28T14:50:49.691" v="242" actId="1076"/>
          <ac:spMkLst>
            <pc:docMk/>
            <pc:sldMk cId="0" sldId="258"/>
            <ac:spMk id="9" creationId="{00000000-0000-0000-0000-000000000000}"/>
          </ac:spMkLst>
        </pc:spChg>
        <pc:spChg chg="mod">
          <ac:chgData name="Doris Kole" userId="c1abcf99f7649119" providerId="LiveId" clId="{F1E6B60B-FA08-4BAA-867A-E893254946B1}" dt="2024-06-28T16:39:05.536" v="1345"/>
          <ac:spMkLst>
            <pc:docMk/>
            <pc:sldMk cId="0" sldId="258"/>
            <ac:spMk id="10" creationId="{00000000-0000-0000-0000-000000000000}"/>
          </ac:spMkLst>
        </pc:spChg>
        <pc:spChg chg="mod">
          <ac:chgData name="Doris Kole" userId="c1abcf99f7649119" providerId="LiveId" clId="{F1E6B60B-FA08-4BAA-867A-E893254946B1}" dt="2024-06-28T15:47:27.376" v="898" actId="14100"/>
          <ac:spMkLst>
            <pc:docMk/>
            <pc:sldMk cId="0" sldId="258"/>
            <ac:spMk id="11" creationId="{00000000-0000-0000-0000-000000000000}"/>
          </ac:spMkLst>
        </pc:spChg>
        <pc:spChg chg="mod">
          <ac:chgData name="Doris Kole" userId="c1abcf99f7649119" providerId="LiveId" clId="{F1E6B60B-FA08-4BAA-867A-E893254946B1}" dt="2024-06-28T14:50:49.691" v="242" actId="1076"/>
          <ac:spMkLst>
            <pc:docMk/>
            <pc:sldMk cId="0" sldId="258"/>
            <ac:spMk id="12" creationId="{00000000-0000-0000-0000-000000000000}"/>
          </ac:spMkLst>
        </pc:spChg>
        <pc:spChg chg="mod">
          <ac:chgData name="Doris Kole" userId="c1abcf99f7649119" providerId="LiveId" clId="{F1E6B60B-FA08-4BAA-867A-E893254946B1}" dt="2024-06-28T14:50:49.691" v="242" actId="1076"/>
          <ac:spMkLst>
            <pc:docMk/>
            <pc:sldMk cId="0" sldId="258"/>
            <ac:spMk id="13" creationId="{00000000-0000-0000-0000-000000000000}"/>
          </ac:spMkLst>
        </pc:spChg>
        <pc:spChg chg="mod">
          <ac:chgData name="Doris Kole" userId="c1abcf99f7649119" providerId="LiveId" clId="{F1E6B60B-FA08-4BAA-867A-E893254946B1}" dt="2024-06-28T14:50:49.691" v="242" actId="1076"/>
          <ac:spMkLst>
            <pc:docMk/>
            <pc:sldMk cId="0" sldId="258"/>
            <ac:spMk id="14" creationId="{00000000-0000-0000-0000-000000000000}"/>
          </ac:spMkLst>
        </pc:spChg>
        <pc:spChg chg="mod">
          <ac:chgData name="Doris Kole" userId="c1abcf99f7649119" providerId="LiveId" clId="{F1E6B60B-FA08-4BAA-867A-E893254946B1}" dt="2024-06-28T14:50:49.691" v="242" actId="1076"/>
          <ac:spMkLst>
            <pc:docMk/>
            <pc:sldMk cId="0" sldId="258"/>
            <ac:spMk id="15" creationId="{00000000-0000-0000-0000-000000000000}"/>
          </ac:spMkLst>
        </pc:spChg>
        <pc:spChg chg="mod">
          <ac:chgData name="Doris Kole" userId="c1abcf99f7649119" providerId="LiveId" clId="{F1E6B60B-FA08-4BAA-867A-E893254946B1}" dt="2024-06-28T16:39:19.256" v="1358" actId="20577"/>
          <ac:spMkLst>
            <pc:docMk/>
            <pc:sldMk cId="0" sldId="258"/>
            <ac:spMk id="16" creationId="{00000000-0000-0000-0000-000000000000}"/>
          </ac:spMkLst>
        </pc:spChg>
        <pc:spChg chg="mod">
          <ac:chgData name="Doris Kole" userId="c1abcf99f7649119" providerId="LiveId" clId="{F1E6B60B-FA08-4BAA-867A-E893254946B1}" dt="2024-06-28T14:50:49.691" v="242" actId="1076"/>
          <ac:spMkLst>
            <pc:docMk/>
            <pc:sldMk cId="0" sldId="258"/>
            <ac:spMk id="17" creationId="{00000000-0000-0000-0000-000000000000}"/>
          </ac:spMkLst>
        </pc:spChg>
        <pc:spChg chg="mod">
          <ac:chgData name="Doris Kole" userId="c1abcf99f7649119" providerId="LiveId" clId="{F1E6B60B-FA08-4BAA-867A-E893254946B1}" dt="2024-06-28T16:39:39.773" v="1365" actId="14100"/>
          <ac:spMkLst>
            <pc:docMk/>
            <pc:sldMk cId="0" sldId="258"/>
            <ac:spMk id="18" creationId="{00000000-0000-0000-0000-000000000000}"/>
          </ac:spMkLst>
        </pc:spChg>
        <pc:spChg chg="mod">
          <ac:chgData name="Doris Kole" userId="c1abcf99f7649119" providerId="LiveId" clId="{F1E6B60B-FA08-4BAA-867A-E893254946B1}" dt="2024-06-28T14:50:49.691" v="242" actId="1076"/>
          <ac:spMkLst>
            <pc:docMk/>
            <pc:sldMk cId="0" sldId="258"/>
            <ac:spMk id="19" creationId="{00000000-0000-0000-0000-000000000000}"/>
          </ac:spMkLst>
        </pc:spChg>
        <pc:spChg chg="mod">
          <ac:chgData name="Doris Kole" userId="c1abcf99f7649119" providerId="LiveId" clId="{F1E6B60B-FA08-4BAA-867A-E893254946B1}" dt="2024-06-28T16:40:02.225" v="1370" actId="20577"/>
          <ac:spMkLst>
            <pc:docMk/>
            <pc:sldMk cId="0" sldId="258"/>
            <ac:spMk id="20" creationId="{00000000-0000-0000-0000-000000000000}"/>
          </ac:spMkLst>
        </pc:spChg>
        <pc:spChg chg="mod">
          <ac:chgData name="Doris Kole" userId="c1abcf99f7649119" providerId="LiveId" clId="{F1E6B60B-FA08-4BAA-867A-E893254946B1}" dt="2024-06-28T14:50:49.691" v="242" actId="1076"/>
          <ac:spMkLst>
            <pc:docMk/>
            <pc:sldMk cId="0" sldId="258"/>
            <ac:spMk id="21" creationId="{00000000-0000-0000-0000-000000000000}"/>
          </ac:spMkLst>
        </pc:spChg>
        <pc:spChg chg="mod">
          <ac:chgData name="Doris Kole" userId="c1abcf99f7649119" providerId="LiveId" clId="{F1E6B60B-FA08-4BAA-867A-E893254946B1}" dt="2024-06-28T16:40:23.767" v="1383"/>
          <ac:spMkLst>
            <pc:docMk/>
            <pc:sldMk cId="0" sldId="258"/>
            <ac:spMk id="22" creationId="{00000000-0000-0000-0000-000000000000}"/>
          </ac:spMkLst>
        </pc:spChg>
        <pc:spChg chg="mod">
          <ac:chgData name="Doris Kole" userId="c1abcf99f7649119" providerId="LiveId" clId="{F1E6B60B-FA08-4BAA-867A-E893254946B1}" dt="2024-06-28T14:50:49.691" v="242" actId="1076"/>
          <ac:spMkLst>
            <pc:docMk/>
            <pc:sldMk cId="0" sldId="258"/>
            <ac:spMk id="23" creationId="{00000000-0000-0000-0000-000000000000}"/>
          </ac:spMkLst>
        </pc:spChg>
        <pc:spChg chg="mod">
          <ac:chgData name="Doris Kole" userId="c1abcf99f7649119" providerId="LiveId" clId="{F1E6B60B-FA08-4BAA-867A-E893254946B1}" dt="2024-06-28T16:39:48.106" v="1366" actId="1076"/>
          <ac:spMkLst>
            <pc:docMk/>
            <pc:sldMk cId="0" sldId="258"/>
            <ac:spMk id="24" creationId="{00000000-0000-0000-0000-000000000000}"/>
          </ac:spMkLst>
        </pc:spChg>
        <pc:spChg chg="mod">
          <ac:chgData name="Doris Kole" userId="c1abcf99f7649119" providerId="LiveId" clId="{F1E6B60B-FA08-4BAA-867A-E893254946B1}" dt="2024-06-28T14:50:49.691" v="242" actId="1076"/>
          <ac:spMkLst>
            <pc:docMk/>
            <pc:sldMk cId="0" sldId="258"/>
            <ac:spMk id="25" creationId="{00000000-0000-0000-0000-000000000000}"/>
          </ac:spMkLst>
        </pc:spChg>
        <pc:spChg chg="mod">
          <ac:chgData name="Doris Kole" userId="c1abcf99f7649119" providerId="LiveId" clId="{F1E6B60B-FA08-4BAA-867A-E893254946B1}" dt="2024-06-28T14:50:49.691" v="242" actId="1076"/>
          <ac:spMkLst>
            <pc:docMk/>
            <pc:sldMk cId="0" sldId="258"/>
            <ac:spMk id="26" creationId="{00000000-0000-0000-0000-000000000000}"/>
          </ac:spMkLst>
        </pc:spChg>
        <pc:spChg chg="mod">
          <ac:chgData name="Doris Kole" userId="c1abcf99f7649119" providerId="LiveId" clId="{F1E6B60B-FA08-4BAA-867A-E893254946B1}" dt="2024-06-28T14:50:49.691" v="242" actId="1076"/>
          <ac:spMkLst>
            <pc:docMk/>
            <pc:sldMk cId="0" sldId="258"/>
            <ac:spMk id="27" creationId="{00000000-0000-0000-0000-000000000000}"/>
          </ac:spMkLst>
        </pc:spChg>
        <pc:spChg chg="mod">
          <ac:chgData name="Doris Kole" userId="c1abcf99f7649119" providerId="LiveId" clId="{F1E6B60B-FA08-4BAA-867A-E893254946B1}" dt="2024-06-28T16:40:28.705" v="1394" actId="20577"/>
          <ac:spMkLst>
            <pc:docMk/>
            <pc:sldMk cId="0" sldId="258"/>
            <ac:spMk id="28" creationId="{00000000-0000-0000-0000-000000000000}"/>
          </ac:spMkLst>
        </pc:spChg>
        <pc:spChg chg="mod">
          <ac:chgData name="Doris Kole" userId="c1abcf99f7649119" providerId="LiveId" clId="{F1E6B60B-FA08-4BAA-867A-E893254946B1}" dt="2024-06-28T14:50:49.691" v="242" actId="1076"/>
          <ac:spMkLst>
            <pc:docMk/>
            <pc:sldMk cId="0" sldId="258"/>
            <ac:spMk id="29" creationId="{00000000-0000-0000-0000-000000000000}"/>
          </ac:spMkLst>
        </pc:spChg>
        <pc:spChg chg="mod">
          <ac:chgData name="Doris Kole" userId="c1abcf99f7649119" providerId="LiveId" clId="{F1E6B60B-FA08-4BAA-867A-E893254946B1}" dt="2024-06-28T14:50:49.691" v="242" actId="1076"/>
          <ac:spMkLst>
            <pc:docMk/>
            <pc:sldMk cId="0" sldId="258"/>
            <ac:spMk id="30" creationId="{00000000-0000-0000-0000-000000000000}"/>
          </ac:spMkLst>
        </pc:spChg>
        <pc:spChg chg="mod">
          <ac:chgData name="Doris Kole" userId="c1abcf99f7649119" providerId="LiveId" clId="{F1E6B60B-FA08-4BAA-867A-E893254946B1}" dt="2024-06-28T14:50:49.691" v="242" actId="1076"/>
          <ac:spMkLst>
            <pc:docMk/>
            <pc:sldMk cId="0" sldId="258"/>
            <ac:spMk id="31" creationId="{00000000-0000-0000-0000-000000000000}"/>
          </ac:spMkLst>
        </pc:spChg>
        <pc:spChg chg="mod">
          <ac:chgData name="Doris Kole" userId="c1abcf99f7649119" providerId="LiveId" clId="{F1E6B60B-FA08-4BAA-867A-E893254946B1}" dt="2024-06-28T14:50:49.691" v="242" actId="1076"/>
          <ac:spMkLst>
            <pc:docMk/>
            <pc:sldMk cId="0" sldId="258"/>
            <ac:spMk id="32" creationId="{00000000-0000-0000-0000-000000000000}"/>
          </ac:spMkLst>
        </pc:spChg>
        <pc:spChg chg="mod">
          <ac:chgData name="Doris Kole" userId="c1abcf99f7649119" providerId="LiveId" clId="{F1E6B60B-FA08-4BAA-867A-E893254946B1}" dt="2024-06-28T14:50:49.691" v="242" actId="1076"/>
          <ac:spMkLst>
            <pc:docMk/>
            <pc:sldMk cId="0" sldId="258"/>
            <ac:spMk id="33" creationId="{00000000-0000-0000-0000-000000000000}"/>
          </ac:spMkLst>
        </pc:spChg>
        <pc:spChg chg="mod">
          <ac:chgData name="Doris Kole" userId="c1abcf99f7649119" providerId="LiveId" clId="{F1E6B60B-FA08-4BAA-867A-E893254946B1}" dt="2024-06-28T14:50:49.691" v="242" actId="1076"/>
          <ac:spMkLst>
            <pc:docMk/>
            <pc:sldMk cId="0" sldId="258"/>
            <ac:spMk id="34" creationId="{00000000-0000-0000-0000-000000000000}"/>
          </ac:spMkLst>
        </pc:spChg>
        <pc:spChg chg="del mod">
          <ac:chgData name="Doris Kole" userId="c1abcf99f7649119" providerId="LiveId" clId="{F1E6B60B-FA08-4BAA-867A-E893254946B1}" dt="2024-06-28T14:50:52.229" v="243" actId="478"/>
          <ac:spMkLst>
            <pc:docMk/>
            <pc:sldMk cId="0" sldId="258"/>
            <ac:spMk id="38" creationId="{00000000-0000-0000-0000-000000000000}"/>
          </ac:spMkLst>
        </pc:spChg>
        <pc:spChg chg="del">
          <ac:chgData name="Doris Kole" userId="c1abcf99f7649119" providerId="LiveId" clId="{F1E6B60B-FA08-4BAA-867A-E893254946B1}" dt="2024-06-28T14:43:48.570" v="197" actId="478"/>
          <ac:spMkLst>
            <pc:docMk/>
            <pc:sldMk cId="0" sldId="258"/>
            <ac:spMk id="42" creationId="{00000000-0000-0000-0000-000000000000}"/>
          </ac:spMkLst>
        </pc:spChg>
        <pc:spChg chg="mod">
          <ac:chgData name="Doris Kole" userId="c1abcf99f7649119" providerId="LiveId" clId="{F1E6B60B-FA08-4BAA-867A-E893254946B1}" dt="2024-06-28T14:44:12.162" v="203" actId="403"/>
          <ac:spMkLst>
            <pc:docMk/>
            <pc:sldMk cId="0" sldId="258"/>
            <ac:spMk id="44" creationId="{00000000-0000-0000-0000-000000000000}"/>
          </ac:spMkLst>
        </pc:spChg>
        <pc:spChg chg="mod">
          <ac:chgData name="Doris Kole" userId="c1abcf99f7649119" providerId="LiveId" clId="{F1E6B60B-FA08-4BAA-867A-E893254946B1}" dt="2024-06-28T14:44:12.162" v="203" actId="403"/>
          <ac:spMkLst>
            <pc:docMk/>
            <pc:sldMk cId="0" sldId="258"/>
            <ac:spMk id="45" creationId="{00000000-0000-0000-0000-000000000000}"/>
          </ac:spMkLst>
        </pc:spChg>
        <pc:spChg chg="del">
          <ac:chgData name="Doris Kole" userId="c1abcf99f7649119" providerId="LiveId" clId="{F1E6B60B-FA08-4BAA-867A-E893254946B1}" dt="2024-06-28T14:43:48.570" v="197" actId="478"/>
          <ac:spMkLst>
            <pc:docMk/>
            <pc:sldMk cId="0" sldId="258"/>
            <ac:spMk id="46" creationId="{00000000-0000-0000-0000-000000000000}"/>
          </ac:spMkLst>
        </pc:spChg>
        <pc:spChg chg="mod">
          <ac:chgData name="Doris Kole" userId="c1abcf99f7649119" providerId="LiveId" clId="{F1E6B60B-FA08-4BAA-867A-E893254946B1}" dt="2024-06-28T14:50:31.734" v="239" actId="1076"/>
          <ac:spMkLst>
            <pc:docMk/>
            <pc:sldMk cId="0" sldId="258"/>
            <ac:spMk id="47" creationId="{00000000-0000-0000-0000-000000000000}"/>
          </ac:spMkLst>
        </pc:spChg>
        <pc:spChg chg="del mod">
          <ac:chgData name="Doris Kole" userId="c1abcf99f7649119" providerId="LiveId" clId="{F1E6B60B-FA08-4BAA-867A-E893254946B1}" dt="2024-06-28T14:50:37.163" v="240" actId="478"/>
          <ac:spMkLst>
            <pc:docMk/>
            <pc:sldMk cId="0" sldId="258"/>
            <ac:spMk id="48" creationId="{00000000-0000-0000-0000-000000000000}"/>
          </ac:spMkLst>
        </pc:spChg>
        <pc:spChg chg="mod">
          <ac:chgData name="Doris Kole" userId="c1abcf99f7649119" providerId="LiveId" clId="{F1E6B60B-FA08-4BAA-867A-E893254946B1}" dt="2024-06-28T15:41:08.217" v="849" actId="1076"/>
          <ac:spMkLst>
            <pc:docMk/>
            <pc:sldMk cId="0" sldId="258"/>
            <ac:spMk id="49" creationId="{00000000-0000-0000-0000-000000000000}"/>
          </ac:spMkLst>
        </pc:spChg>
        <pc:spChg chg="mod">
          <ac:chgData name="Doris Kole" userId="c1abcf99f7649119" providerId="LiveId" clId="{F1E6B60B-FA08-4BAA-867A-E893254946B1}" dt="2024-06-28T15:41:08.217" v="849" actId="1076"/>
          <ac:spMkLst>
            <pc:docMk/>
            <pc:sldMk cId="0" sldId="258"/>
            <ac:spMk id="50" creationId="{00000000-0000-0000-0000-000000000000}"/>
          </ac:spMkLst>
        </pc:spChg>
        <pc:spChg chg="mod">
          <ac:chgData name="Doris Kole" userId="c1abcf99f7649119" providerId="LiveId" clId="{F1E6B60B-FA08-4BAA-867A-E893254946B1}" dt="2024-06-28T15:41:08.217" v="849" actId="1076"/>
          <ac:spMkLst>
            <pc:docMk/>
            <pc:sldMk cId="0" sldId="258"/>
            <ac:spMk id="51" creationId="{00000000-0000-0000-0000-000000000000}"/>
          </ac:spMkLst>
        </pc:spChg>
        <pc:spChg chg="mod">
          <ac:chgData name="Doris Kole" userId="c1abcf99f7649119" providerId="LiveId" clId="{F1E6B60B-FA08-4BAA-867A-E893254946B1}" dt="2024-06-28T14:50:49.691" v="242" actId="1076"/>
          <ac:spMkLst>
            <pc:docMk/>
            <pc:sldMk cId="0" sldId="258"/>
            <ac:spMk id="52" creationId="{00000000-0000-0000-0000-000000000000}"/>
          </ac:spMkLst>
        </pc:spChg>
        <pc:grpChg chg="del mod">
          <ac:chgData name="Doris Kole" userId="c1abcf99f7649119" providerId="LiveId" clId="{F1E6B60B-FA08-4BAA-867A-E893254946B1}" dt="2024-06-28T14:50:54.334" v="245" actId="478"/>
          <ac:grpSpMkLst>
            <pc:docMk/>
            <pc:sldMk cId="0" sldId="258"/>
            <ac:grpSpMk id="35" creationId="{00000000-0000-0000-0000-000000000000}"/>
          </ac:grpSpMkLst>
        </pc:grpChg>
        <pc:grpChg chg="del">
          <ac:chgData name="Doris Kole" userId="c1abcf99f7649119" providerId="LiveId" clId="{F1E6B60B-FA08-4BAA-867A-E893254946B1}" dt="2024-06-28T14:43:48.570" v="197" actId="478"/>
          <ac:grpSpMkLst>
            <pc:docMk/>
            <pc:sldMk cId="0" sldId="258"/>
            <ac:grpSpMk id="39" creationId="{00000000-0000-0000-0000-000000000000}"/>
          </ac:grpSpMkLst>
        </pc:grpChg>
        <pc:grpChg chg="mod">
          <ac:chgData name="Doris Kole" userId="c1abcf99f7649119" providerId="LiveId" clId="{F1E6B60B-FA08-4BAA-867A-E893254946B1}" dt="2024-06-28T15:41:08.217" v="849" actId="1076"/>
          <ac:grpSpMkLst>
            <pc:docMk/>
            <pc:sldMk cId="0" sldId="258"/>
            <ac:grpSpMk id="43" creationId="{00000000-0000-0000-0000-000000000000}"/>
          </ac:grpSpMkLst>
        </pc:grpChg>
      </pc:sldChg>
      <pc:sldChg chg="setBg">
        <pc:chgData name="Doris Kole" userId="c1abcf99f7649119" providerId="LiveId" clId="{F1E6B60B-FA08-4BAA-867A-E893254946B1}" dt="2024-06-28T16:19:20.181" v="927"/>
        <pc:sldMkLst>
          <pc:docMk/>
          <pc:sldMk cId="0" sldId="259"/>
        </pc:sldMkLst>
      </pc:sldChg>
      <pc:sldChg chg="setBg">
        <pc:chgData name="Doris Kole" userId="c1abcf99f7649119" providerId="LiveId" clId="{F1E6B60B-FA08-4BAA-867A-E893254946B1}" dt="2024-06-28T16:19:20.181" v="927"/>
        <pc:sldMkLst>
          <pc:docMk/>
          <pc:sldMk cId="0" sldId="260"/>
        </pc:sldMkLst>
      </pc:sldChg>
      <pc:sldChg chg="setBg">
        <pc:chgData name="Doris Kole" userId="c1abcf99f7649119" providerId="LiveId" clId="{F1E6B60B-FA08-4BAA-867A-E893254946B1}" dt="2024-06-28T16:19:20.181" v="927"/>
        <pc:sldMkLst>
          <pc:docMk/>
          <pc:sldMk cId="0" sldId="261"/>
        </pc:sldMkLst>
      </pc:sldChg>
      <pc:sldChg chg="setBg">
        <pc:chgData name="Doris Kole" userId="c1abcf99f7649119" providerId="LiveId" clId="{F1E6B60B-FA08-4BAA-867A-E893254946B1}" dt="2024-06-28T16:19:20.181" v="927"/>
        <pc:sldMkLst>
          <pc:docMk/>
          <pc:sldMk cId="0" sldId="262"/>
        </pc:sldMkLst>
      </pc:sldChg>
      <pc:sldChg chg="setBg">
        <pc:chgData name="Doris Kole" userId="c1abcf99f7649119" providerId="LiveId" clId="{F1E6B60B-FA08-4BAA-867A-E893254946B1}" dt="2024-06-28T16:19:20.181" v="927"/>
        <pc:sldMkLst>
          <pc:docMk/>
          <pc:sldMk cId="0" sldId="263"/>
        </pc:sldMkLst>
      </pc:sldChg>
      <pc:sldChg chg="setBg">
        <pc:chgData name="Doris Kole" userId="c1abcf99f7649119" providerId="LiveId" clId="{F1E6B60B-FA08-4BAA-867A-E893254946B1}" dt="2024-06-28T16:19:20.181" v="927"/>
        <pc:sldMkLst>
          <pc:docMk/>
          <pc:sldMk cId="0" sldId="264"/>
        </pc:sldMkLst>
      </pc:sldChg>
      <pc:sldChg chg="setBg">
        <pc:chgData name="Doris Kole" userId="c1abcf99f7649119" providerId="LiveId" clId="{F1E6B60B-FA08-4BAA-867A-E893254946B1}" dt="2024-06-28T16:19:20.181" v="927"/>
        <pc:sldMkLst>
          <pc:docMk/>
          <pc:sldMk cId="0" sldId="265"/>
        </pc:sldMkLst>
      </pc:sldChg>
      <pc:sldChg chg="setBg">
        <pc:chgData name="Doris Kole" userId="c1abcf99f7649119" providerId="LiveId" clId="{F1E6B60B-FA08-4BAA-867A-E893254946B1}" dt="2024-06-28T16:19:20.181" v="927"/>
        <pc:sldMkLst>
          <pc:docMk/>
          <pc:sldMk cId="0" sldId="266"/>
        </pc:sldMkLst>
      </pc:sldChg>
      <pc:sldChg chg="setBg">
        <pc:chgData name="Doris Kole" userId="c1abcf99f7649119" providerId="LiveId" clId="{F1E6B60B-FA08-4BAA-867A-E893254946B1}" dt="2024-06-28T16:19:20.181" v="927"/>
        <pc:sldMkLst>
          <pc:docMk/>
          <pc:sldMk cId="0" sldId="267"/>
        </pc:sldMkLst>
      </pc:sldChg>
      <pc:sldChg chg="setBg">
        <pc:chgData name="Doris Kole" userId="c1abcf99f7649119" providerId="LiveId" clId="{F1E6B60B-FA08-4BAA-867A-E893254946B1}" dt="2024-06-28T16:19:20.181" v="927"/>
        <pc:sldMkLst>
          <pc:docMk/>
          <pc:sldMk cId="0" sldId="268"/>
        </pc:sldMkLst>
      </pc:sldChg>
      <pc:sldChg chg="setBg">
        <pc:chgData name="Doris Kole" userId="c1abcf99f7649119" providerId="LiveId" clId="{F1E6B60B-FA08-4BAA-867A-E893254946B1}" dt="2024-06-28T16:19:20.181" v="927"/>
        <pc:sldMkLst>
          <pc:docMk/>
          <pc:sldMk cId="0" sldId="269"/>
        </pc:sldMkLst>
      </pc:sldChg>
      <pc:sldChg chg="setBg">
        <pc:chgData name="Doris Kole" userId="c1abcf99f7649119" providerId="LiveId" clId="{F1E6B60B-FA08-4BAA-867A-E893254946B1}" dt="2024-06-28T16:19:20.181" v="927"/>
        <pc:sldMkLst>
          <pc:docMk/>
          <pc:sldMk cId="0" sldId="270"/>
        </pc:sldMkLst>
      </pc:sldChg>
      <pc:sldChg chg="addSp delSp modSp add mod setBg">
        <pc:chgData name="Doris Kole" userId="c1abcf99f7649119" providerId="LiveId" clId="{F1E6B60B-FA08-4BAA-867A-E893254946B1}" dt="2024-06-28T16:19:20.181" v="927"/>
        <pc:sldMkLst>
          <pc:docMk/>
          <pc:sldMk cId="3927173344" sldId="271"/>
        </pc:sldMkLst>
        <pc:spChg chg="mod">
          <ac:chgData name="Doris Kole" userId="c1abcf99f7649119" providerId="LiveId" clId="{F1E6B60B-FA08-4BAA-867A-E893254946B1}" dt="2024-06-28T15:17:09.720" v="457" actId="1076"/>
          <ac:spMkLst>
            <pc:docMk/>
            <pc:sldMk cId="3927173344" sldId="271"/>
            <ac:spMk id="2" creationId="{00000000-0000-0000-0000-000000000000}"/>
          </ac:spMkLst>
        </pc:spChg>
        <pc:spChg chg="mod">
          <ac:chgData name="Doris Kole" userId="c1abcf99f7649119" providerId="LiveId" clId="{F1E6B60B-FA08-4BAA-867A-E893254946B1}" dt="2024-06-28T15:46:07.534" v="861"/>
          <ac:spMkLst>
            <pc:docMk/>
            <pc:sldMk cId="3927173344" sldId="271"/>
            <ac:spMk id="3" creationId="{00000000-0000-0000-0000-000000000000}"/>
          </ac:spMkLst>
        </pc:spChg>
        <pc:spChg chg="mod">
          <ac:chgData name="Doris Kole" userId="c1abcf99f7649119" providerId="LiveId" clId="{F1E6B60B-FA08-4BAA-867A-E893254946B1}" dt="2024-06-28T15:46:25.086" v="865" actId="20577"/>
          <ac:spMkLst>
            <pc:docMk/>
            <pc:sldMk cId="3927173344" sldId="271"/>
            <ac:spMk id="4" creationId="{00000000-0000-0000-0000-000000000000}"/>
          </ac:spMkLst>
        </pc:spChg>
        <pc:spChg chg="del mod">
          <ac:chgData name="Doris Kole" userId="c1abcf99f7649119" providerId="LiveId" clId="{F1E6B60B-FA08-4BAA-867A-E893254946B1}" dt="2024-06-28T15:31:41.228" v="782" actId="478"/>
          <ac:spMkLst>
            <pc:docMk/>
            <pc:sldMk cId="3927173344" sldId="271"/>
            <ac:spMk id="5" creationId="{00000000-0000-0000-0000-000000000000}"/>
          </ac:spMkLst>
        </pc:spChg>
        <pc:spChg chg="del">
          <ac:chgData name="Doris Kole" userId="c1abcf99f7649119" providerId="LiveId" clId="{F1E6B60B-FA08-4BAA-867A-E893254946B1}" dt="2024-06-28T14:59:28.071" v="292" actId="478"/>
          <ac:spMkLst>
            <pc:docMk/>
            <pc:sldMk cId="3927173344" sldId="271"/>
            <ac:spMk id="11" creationId="{00000000-0000-0000-0000-000000000000}"/>
          </ac:spMkLst>
        </pc:spChg>
        <pc:spChg chg="del">
          <ac:chgData name="Doris Kole" userId="c1abcf99f7649119" providerId="LiveId" clId="{F1E6B60B-FA08-4BAA-867A-E893254946B1}" dt="2024-06-28T14:59:28.071" v="292" actId="478"/>
          <ac:spMkLst>
            <pc:docMk/>
            <pc:sldMk cId="3927173344" sldId="271"/>
            <ac:spMk id="15" creationId="{00000000-0000-0000-0000-000000000000}"/>
          </ac:spMkLst>
        </pc:spChg>
        <pc:spChg chg="del">
          <ac:chgData name="Doris Kole" userId="c1abcf99f7649119" providerId="LiveId" clId="{F1E6B60B-FA08-4BAA-867A-E893254946B1}" dt="2024-06-28T14:59:28.071" v="292" actId="478"/>
          <ac:spMkLst>
            <pc:docMk/>
            <pc:sldMk cId="3927173344" sldId="271"/>
            <ac:spMk id="16" creationId="{00000000-0000-0000-0000-000000000000}"/>
          </ac:spMkLst>
        </pc:spChg>
        <pc:spChg chg="del">
          <ac:chgData name="Doris Kole" userId="c1abcf99f7649119" providerId="LiveId" clId="{F1E6B60B-FA08-4BAA-867A-E893254946B1}" dt="2024-06-28T14:59:28.071" v="292" actId="478"/>
          <ac:spMkLst>
            <pc:docMk/>
            <pc:sldMk cId="3927173344" sldId="271"/>
            <ac:spMk id="17" creationId="{00000000-0000-0000-0000-000000000000}"/>
          </ac:spMkLst>
        </pc:spChg>
        <pc:spChg chg="del">
          <ac:chgData name="Doris Kole" userId="c1abcf99f7649119" providerId="LiveId" clId="{F1E6B60B-FA08-4BAA-867A-E893254946B1}" dt="2024-06-28T14:59:28.071" v="292" actId="478"/>
          <ac:spMkLst>
            <pc:docMk/>
            <pc:sldMk cId="3927173344" sldId="271"/>
            <ac:spMk id="18" creationId="{00000000-0000-0000-0000-000000000000}"/>
          </ac:spMkLst>
        </pc:spChg>
        <pc:spChg chg="del">
          <ac:chgData name="Doris Kole" userId="c1abcf99f7649119" providerId="LiveId" clId="{F1E6B60B-FA08-4BAA-867A-E893254946B1}" dt="2024-06-28T14:59:28.071" v="292" actId="478"/>
          <ac:spMkLst>
            <pc:docMk/>
            <pc:sldMk cId="3927173344" sldId="271"/>
            <ac:spMk id="19" creationId="{00000000-0000-0000-0000-000000000000}"/>
          </ac:spMkLst>
        </pc:spChg>
        <pc:spChg chg="del">
          <ac:chgData name="Doris Kole" userId="c1abcf99f7649119" providerId="LiveId" clId="{F1E6B60B-FA08-4BAA-867A-E893254946B1}" dt="2024-06-28T14:59:28.071" v="292" actId="478"/>
          <ac:spMkLst>
            <pc:docMk/>
            <pc:sldMk cId="3927173344" sldId="271"/>
            <ac:spMk id="20" creationId="{00000000-0000-0000-0000-000000000000}"/>
          </ac:spMkLst>
        </pc:spChg>
        <pc:spChg chg="del">
          <ac:chgData name="Doris Kole" userId="c1abcf99f7649119" providerId="LiveId" clId="{F1E6B60B-FA08-4BAA-867A-E893254946B1}" dt="2024-06-28T15:31:33.520" v="780" actId="478"/>
          <ac:spMkLst>
            <pc:docMk/>
            <pc:sldMk cId="3927173344" sldId="271"/>
            <ac:spMk id="21" creationId="{00000000-0000-0000-0000-000000000000}"/>
          </ac:spMkLst>
        </pc:spChg>
        <pc:spChg chg="del">
          <ac:chgData name="Doris Kole" userId="c1abcf99f7649119" providerId="LiveId" clId="{F1E6B60B-FA08-4BAA-867A-E893254946B1}" dt="2024-06-28T15:00:04.564" v="301" actId="478"/>
          <ac:spMkLst>
            <pc:docMk/>
            <pc:sldMk cId="3927173344" sldId="271"/>
            <ac:spMk id="22" creationId="{00000000-0000-0000-0000-000000000000}"/>
          </ac:spMkLst>
        </pc:spChg>
        <pc:spChg chg="add mod">
          <ac:chgData name="Doris Kole" userId="c1abcf99f7649119" providerId="LiveId" clId="{F1E6B60B-FA08-4BAA-867A-E893254946B1}" dt="2024-06-28T15:17:02.818" v="456" actId="1076"/>
          <ac:spMkLst>
            <pc:docMk/>
            <pc:sldMk cId="3927173344" sldId="271"/>
            <ac:spMk id="23" creationId="{AE0396F7-0420-B53A-5C17-5357DED89DAC}"/>
          </ac:spMkLst>
        </pc:spChg>
        <pc:spChg chg="mod">
          <ac:chgData name="Doris Kole" userId="c1abcf99f7649119" providerId="LiveId" clId="{F1E6B60B-FA08-4BAA-867A-E893254946B1}" dt="2024-06-28T15:39:58.293" v="826"/>
          <ac:spMkLst>
            <pc:docMk/>
            <pc:sldMk cId="3927173344" sldId="271"/>
            <ac:spMk id="25" creationId="{3DDCED5D-533A-B6DA-538D-2545F6C95FA9}"/>
          </ac:spMkLst>
        </pc:spChg>
        <pc:spChg chg="mod">
          <ac:chgData name="Doris Kole" userId="c1abcf99f7649119" providerId="LiveId" clId="{F1E6B60B-FA08-4BAA-867A-E893254946B1}" dt="2024-06-28T15:39:58.293" v="826"/>
          <ac:spMkLst>
            <pc:docMk/>
            <pc:sldMk cId="3927173344" sldId="271"/>
            <ac:spMk id="26" creationId="{58A7C1C2-B95A-99AD-BE1F-40FE2BAF57EB}"/>
          </ac:spMkLst>
        </pc:spChg>
        <pc:spChg chg="add mod">
          <ac:chgData name="Doris Kole" userId="c1abcf99f7649119" providerId="LiveId" clId="{F1E6B60B-FA08-4BAA-867A-E893254946B1}" dt="2024-06-28T15:40:29.930" v="847" actId="20577"/>
          <ac:spMkLst>
            <pc:docMk/>
            <pc:sldMk cId="3927173344" sldId="271"/>
            <ac:spMk id="27" creationId="{4FB73326-CF60-4F19-3181-FE91DF7B0C4A}"/>
          </ac:spMkLst>
        </pc:spChg>
        <pc:spChg chg="add mod">
          <ac:chgData name="Doris Kole" userId="c1abcf99f7649119" providerId="LiveId" clId="{F1E6B60B-FA08-4BAA-867A-E893254946B1}" dt="2024-06-28T15:40:02.783" v="827" actId="1076"/>
          <ac:spMkLst>
            <pc:docMk/>
            <pc:sldMk cId="3927173344" sldId="271"/>
            <ac:spMk id="28" creationId="{615940C2-5229-39EF-60AD-0CB812DCD68B}"/>
          </ac:spMkLst>
        </pc:spChg>
        <pc:spChg chg="add mod">
          <ac:chgData name="Doris Kole" userId="c1abcf99f7649119" providerId="LiveId" clId="{F1E6B60B-FA08-4BAA-867A-E893254946B1}" dt="2024-06-28T15:40:02.783" v="827" actId="1076"/>
          <ac:spMkLst>
            <pc:docMk/>
            <pc:sldMk cId="3927173344" sldId="271"/>
            <ac:spMk id="29" creationId="{63AB5594-DE23-CAF0-62DB-336C8D88BFA1}"/>
          </ac:spMkLst>
        </pc:spChg>
        <pc:grpChg chg="del mod">
          <ac:chgData name="Doris Kole" userId="c1abcf99f7649119" providerId="LiveId" clId="{F1E6B60B-FA08-4BAA-867A-E893254946B1}" dt="2024-06-28T15:30:03.672" v="768" actId="478"/>
          <ac:grpSpMkLst>
            <pc:docMk/>
            <pc:sldMk cId="3927173344" sldId="271"/>
            <ac:grpSpMk id="6" creationId="{00000000-0000-0000-0000-000000000000}"/>
          </ac:grpSpMkLst>
        </pc:grpChg>
        <pc:grpChg chg="del">
          <ac:chgData name="Doris Kole" userId="c1abcf99f7649119" providerId="LiveId" clId="{F1E6B60B-FA08-4BAA-867A-E893254946B1}" dt="2024-06-28T14:59:28.071" v="292" actId="478"/>
          <ac:grpSpMkLst>
            <pc:docMk/>
            <pc:sldMk cId="3927173344" sldId="271"/>
            <ac:grpSpMk id="8" creationId="{00000000-0000-0000-0000-000000000000}"/>
          </ac:grpSpMkLst>
        </pc:grpChg>
        <pc:grpChg chg="del">
          <ac:chgData name="Doris Kole" userId="c1abcf99f7649119" providerId="LiveId" clId="{F1E6B60B-FA08-4BAA-867A-E893254946B1}" dt="2024-06-28T14:59:28.071" v="292" actId="478"/>
          <ac:grpSpMkLst>
            <pc:docMk/>
            <pc:sldMk cId="3927173344" sldId="271"/>
            <ac:grpSpMk id="12" creationId="{00000000-0000-0000-0000-000000000000}"/>
          </ac:grpSpMkLst>
        </pc:grpChg>
        <pc:grpChg chg="add mod">
          <ac:chgData name="Doris Kole" userId="c1abcf99f7649119" providerId="LiveId" clId="{F1E6B60B-FA08-4BAA-867A-E893254946B1}" dt="2024-06-28T15:40:02.783" v="827" actId="1076"/>
          <ac:grpSpMkLst>
            <pc:docMk/>
            <pc:sldMk cId="3927173344" sldId="271"/>
            <ac:grpSpMk id="24" creationId="{2A5A3377-8F24-A2D9-C7DA-193EDB239F93}"/>
          </ac:grpSpMkLst>
        </pc:grpChg>
        <pc:picChg chg="del topLvl">
          <ac:chgData name="Doris Kole" userId="c1abcf99f7649119" providerId="LiveId" clId="{F1E6B60B-FA08-4BAA-867A-E893254946B1}" dt="2024-06-28T15:30:03.672" v="768" actId="478"/>
          <ac:picMkLst>
            <pc:docMk/>
            <pc:sldMk cId="3927173344" sldId="271"/>
            <ac:picMk id="7" creationId="{00000000-0000-0000-0000-000000000000}"/>
          </ac:picMkLst>
        </pc:picChg>
        <pc:picChg chg="add del mod">
          <ac:chgData name="Doris Kole" userId="c1abcf99f7649119" providerId="LiveId" clId="{F1E6B60B-FA08-4BAA-867A-E893254946B1}" dt="2024-06-28T15:39:32.368" v="821" actId="478"/>
          <ac:picMkLst>
            <pc:docMk/>
            <pc:sldMk cId="3927173344" sldId="271"/>
            <ac:picMk id="1026" creationId="{10F50747-6DC1-9B5F-4452-47003AEF8EF9}"/>
          </ac:picMkLst>
        </pc:picChg>
        <pc:picChg chg="add mod">
          <ac:chgData name="Doris Kole" userId="c1abcf99f7649119" providerId="LiveId" clId="{F1E6B60B-FA08-4BAA-867A-E893254946B1}" dt="2024-06-28T15:39:42.043" v="824" actId="1076"/>
          <ac:picMkLst>
            <pc:docMk/>
            <pc:sldMk cId="3927173344" sldId="271"/>
            <ac:picMk id="1028" creationId="{BCCB38F9-5D29-27EE-6154-1C2F7D9FD535}"/>
          </ac:picMkLst>
        </pc:picChg>
      </pc:sldChg>
      <pc:sldChg chg="delSp modSp add mod setBg">
        <pc:chgData name="Doris Kole" userId="c1abcf99f7649119" providerId="LiveId" clId="{F1E6B60B-FA08-4BAA-867A-E893254946B1}" dt="2024-06-28T16:43:25.202" v="1422" actId="12"/>
        <pc:sldMkLst>
          <pc:docMk/>
          <pc:sldMk cId="292862784" sldId="272"/>
        </pc:sldMkLst>
        <pc:spChg chg="mod">
          <ac:chgData name="Doris Kole" userId="c1abcf99f7649119" providerId="LiveId" clId="{F1E6B60B-FA08-4BAA-867A-E893254946B1}" dt="2024-06-28T16:18:59.026" v="924" actId="1076"/>
          <ac:spMkLst>
            <pc:docMk/>
            <pc:sldMk cId="292862784" sldId="272"/>
            <ac:spMk id="2" creationId="{00000000-0000-0000-0000-000000000000}"/>
          </ac:spMkLst>
        </pc:spChg>
        <pc:spChg chg="mod">
          <ac:chgData name="Doris Kole" userId="c1abcf99f7649119" providerId="LiveId" clId="{F1E6B60B-FA08-4BAA-867A-E893254946B1}" dt="2024-06-28T16:43:25.202" v="1422" actId="12"/>
          <ac:spMkLst>
            <pc:docMk/>
            <pc:sldMk cId="292862784" sldId="272"/>
            <ac:spMk id="3" creationId="{00000000-0000-0000-0000-000000000000}"/>
          </ac:spMkLst>
        </pc:spChg>
        <pc:spChg chg="del">
          <ac:chgData name="Doris Kole" userId="c1abcf99f7649119" providerId="LiveId" clId="{F1E6B60B-FA08-4BAA-867A-E893254946B1}" dt="2024-06-28T16:27:16.257" v="1247" actId="478"/>
          <ac:spMkLst>
            <pc:docMk/>
            <pc:sldMk cId="292862784" sldId="272"/>
            <ac:spMk id="4" creationId="{00000000-0000-0000-0000-000000000000}"/>
          </ac:spMkLst>
        </pc:spChg>
        <pc:spChg chg="mod">
          <ac:chgData name="Doris Kole" userId="c1abcf99f7649119" providerId="LiveId" clId="{F1E6B60B-FA08-4BAA-867A-E893254946B1}" dt="2024-06-28T16:41:04.918" v="1396" actId="20577"/>
          <ac:spMkLst>
            <pc:docMk/>
            <pc:sldMk cId="292862784" sldId="272"/>
            <ac:spMk id="27" creationId="{4FB73326-CF60-4F19-3181-FE91DF7B0C4A}"/>
          </ac:spMkLst>
        </pc:spChg>
        <pc:picChg chg="del">
          <ac:chgData name="Doris Kole" userId="c1abcf99f7649119" providerId="LiveId" clId="{F1E6B60B-FA08-4BAA-867A-E893254946B1}" dt="2024-06-28T16:19:26.464" v="928" actId="478"/>
          <ac:picMkLst>
            <pc:docMk/>
            <pc:sldMk cId="292862784" sldId="272"/>
            <ac:picMk id="1028" creationId="{BCCB38F9-5D29-27EE-6154-1C2F7D9FD535}"/>
          </ac:picMkLst>
        </pc:picChg>
      </pc:sldChg>
      <pc:sldChg chg="addSp delSp modSp add mod">
        <pc:chgData name="Doris Kole" userId="c1abcf99f7649119" providerId="LiveId" clId="{F1E6B60B-FA08-4BAA-867A-E893254946B1}" dt="2024-06-28T17:33:02.724" v="1868" actId="20577"/>
        <pc:sldMkLst>
          <pc:docMk/>
          <pc:sldMk cId="3557158052" sldId="273"/>
        </pc:sldMkLst>
        <pc:spChg chg="mod">
          <ac:chgData name="Doris Kole" userId="c1abcf99f7649119" providerId="LiveId" clId="{F1E6B60B-FA08-4BAA-867A-E893254946B1}" dt="2024-06-28T17:05:10.130" v="1458" actId="1076"/>
          <ac:spMkLst>
            <pc:docMk/>
            <pc:sldMk cId="3557158052" sldId="273"/>
            <ac:spMk id="2" creationId="{00000000-0000-0000-0000-000000000000}"/>
          </ac:spMkLst>
        </pc:spChg>
        <pc:spChg chg="mod">
          <ac:chgData name="Doris Kole" userId="c1abcf99f7649119" providerId="LiveId" clId="{F1E6B60B-FA08-4BAA-867A-E893254946B1}" dt="2024-06-28T17:14:19.812" v="1635" actId="1076"/>
          <ac:spMkLst>
            <pc:docMk/>
            <pc:sldMk cId="3557158052" sldId="273"/>
            <ac:spMk id="3" creationId="{00000000-0000-0000-0000-000000000000}"/>
          </ac:spMkLst>
        </pc:spChg>
        <pc:spChg chg="add mod">
          <ac:chgData name="Doris Kole" userId="c1abcf99f7649119" providerId="LiveId" clId="{F1E6B60B-FA08-4BAA-867A-E893254946B1}" dt="2024-06-28T17:09:41.272" v="1463"/>
          <ac:spMkLst>
            <pc:docMk/>
            <pc:sldMk cId="3557158052" sldId="273"/>
            <ac:spMk id="7" creationId="{6C5B1417-450F-4C6C-ABE7-ADEDFABA1EE1}"/>
          </ac:spMkLst>
        </pc:spChg>
        <pc:spChg chg="add mod">
          <ac:chgData name="Doris Kole" userId="c1abcf99f7649119" providerId="LiveId" clId="{F1E6B60B-FA08-4BAA-867A-E893254946B1}" dt="2024-06-28T17:09:41.272" v="1463"/>
          <ac:spMkLst>
            <pc:docMk/>
            <pc:sldMk cId="3557158052" sldId="273"/>
            <ac:spMk id="8" creationId="{904A42C1-D5D7-4D30-B708-F4DCFEF45985}"/>
          </ac:spMkLst>
        </pc:spChg>
        <pc:spChg chg="add mod">
          <ac:chgData name="Doris Kole" userId="c1abcf99f7649119" providerId="LiveId" clId="{F1E6B60B-FA08-4BAA-867A-E893254946B1}" dt="2024-06-28T17:09:41.272" v="1463"/>
          <ac:spMkLst>
            <pc:docMk/>
            <pc:sldMk cId="3557158052" sldId="273"/>
            <ac:spMk id="9" creationId="{D0FA6EF5-6CB0-4E91-A731-0BC32F0A2158}"/>
          </ac:spMkLst>
        </pc:spChg>
        <pc:spChg chg="add mod">
          <ac:chgData name="Doris Kole" userId="c1abcf99f7649119" providerId="LiveId" clId="{F1E6B60B-FA08-4BAA-867A-E893254946B1}" dt="2024-06-28T17:09:41.272" v="1463"/>
          <ac:spMkLst>
            <pc:docMk/>
            <pc:sldMk cId="3557158052" sldId="273"/>
            <ac:spMk id="10" creationId="{AFD4AB35-26A5-4970-BFB5-73563BB8666C}"/>
          </ac:spMkLst>
        </pc:spChg>
        <pc:spChg chg="add mod">
          <ac:chgData name="Doris Kole" userId="c1abcf99f7649119" providerId="LiveId" clId="{F1E6B60B-FA08-4BAA-867A-E893254946B1}" dt="2024-06-28T17:09:41.272" v="1463"/>
          <ac:spMkLst>
            <pc:docMk/>
            <pc:sldMk cId="3557158052" sldId="273"/>
            <ac:spMk id="11" creationId="{D2A9EF14-3DCE-47B7-BBEE-0651555FDB65}"/>
          </ac:spMkLst>
        </pc:spChg>
        <pc:spChg chg="add mod">
          <ac:chgData name="Doris Kole" userId="c1abcf99f7649119" providerId="LiveId" clId="{F1E6B60B-FA08-4BAA-867A-E893254946B1}" dt="2024-06-28T17:09:41.272" v="1463"/>
          <ac:spMkLst>
            <pc:docMk/>
            <pc:sldMk cId="3557158052" sldId="273"/>
            <ac:spMk id="12" creationId="{3552175C-02E9-4A2A-89B2-303D0BFAF3EE}"/>
          </ac:spMkLst>
        </pc:spChg>
        <pc:spChg chg="add mod">
          <ac:chgData name="Doris Kole" userId="c1abcf99f7649119" providerId="LiveId" clId="{F1E6B60B-FA08-4BAA-867A-E893254946B1}" dt="2024-06-28T17:09:41.272" v="1463"/>
          <ac:spMkLst>
            <pc:docMk/>
            <pc:sldMk cId="3557158052" sldId="273"/>
            <ac:spMk id="13" creationId="{BAA263A6-D222-4B57-B654-51209E3475A2}"/>
          </ac:spMkLst>
        </pc:spChg>
        <pc:spChg chg="add mod">
          <ac:chgData name="Doris Kole" userId="c1abcf99f7649119" providerId="LiveId" clId="{F1E6B60B-FA08-4BAA-867A-E893254946B1}" dt="2024-06-28T17:09:41.272" v="1463"/>
          <ac:spMkLst>
            <pc:docMk/>
            <pc:sldMk cId="3557158052" sldId="273"/>
            <ac:spMk id="14" creationId="{C17F0D6E-7348-4657-B0D1-090D00D10038}"/>
          </ac:spMkLst>
        </pc:spChg>
        <pc:spChg chg="add mod">
          <ac:chgData name="Doris Kole" userId="c1abcf99f7649119" providerId="LiveId" clId="{F1E6B60B-FA08-4BAA-867A-E893254946B1}" dt="2024-06-28T17:09:41.272" v="1463"/>
          <ac:spMkLst>
            <pc:docMk/>
            <pc:sldMk cId="3557158052" sldId="273"/>
            <ac:spMk id="15" creationId="{57E25A63-65F0-452F-A762-763EC57DDE0C}"/>
          </ac:spMkLst>
        </pc:spChg>
        <pc:spChg chg="add mod">
          <ac:chgData name="Doris Kole" userId="c1abcf99f7649119" providerId="LiveId" clId="{F1E6B60B-FA08-4BAA-867A-E893254946B1}" dt="2024-06-28T17:09:41.272" v="1463"/>
          <ac:spMkLst>
            <pc:docMk/>
            <pc:sldMk cId="3557158052" sldId="273"/>
            <ac:spMk id="16" creationId="{D3A1E5CD-1A21-4B61-A057-CAD0BB652506}"/>
          </ac:spMkLst>
        </pc:spChg>
        <pc:spChg chg="mod">
          <ac:chgData name="Doris Kole" userId="c1abcf99f7649119" providerId="LiveId" clId="{F1E6B60B-FA08-4BAA-867A-E893254946B1}" dt="2024-06-28T17:10:11.144" v="1469" actId="1076"/>
          <ac:spMkLst>
            <pc:docMk/>
            <pc:sldMk cId="3557158052" sldId="273"/>
            <ac:spMk id="23" creationId="{AE0396F7-0420-B53A-5C17-5357DED89DAC}"/>
          </ac:spMkLst>
        </pc:spChg>
        <pc:spChg chg="mod">
          <ac:chgData name="Doris Kole" userId="c1abcf99f7649119" providerId="LiveId" clId="{F1E6B60B-FA08-4BAA-867A-E893254946B1}" dt="2024-06-28T17:33:02.724" v="1868" actId="20577"/>
          <ac:spMkLst>
            <pc:docMk/>
            <pc:sldMk cId="3557158052" sldId="273"/>
            <ac:spMk id="27" creationId="{4FB73326-CF60-4F19-3181-FE91DF7B0C4A}"/>
          </ac:spMkLst>
        </pc:spChg>
        <pc:spChg chg="add mod">
          <ac:chgData name="Doris Kole" userId="c1abcf99f7649119" providerId="LiveId" clId="{F1E6B60B-FA08-4BAA-867A-E893254946B1}" dt="2024-06-28T17:09:41.272" v="1463"/>
          <ac:spMkLst>
            <pc:docMk/>
            <pc:sldMk cId="3557158052" sldId="273"/>
            <ac:spMk id="33" creationId="{C22E08BB-5F21-4C20-BD59-D69ECEAE9CF8}"/>
          </ac:spMkLst>
        </pc:spChg>
        <pc:spChg chg="add mod">
          <ac:chgData name="Doris Kole" userId="c1abcf99f7649119" providerId="LiveId" clId="{F1E6B60B-FA08-4BAA-867A-E893254946B1}" dt="2024-06-28T17:09:41.272" v="1463"/>
          <ac:spMkLst>
            <pc:docMk/>
            <pc:sldMk cId="3557158052" sldId="273"/>
            <ac:spMk id="34" creationId="{98235CF7-96D5-4806-B96D-968C5D414B52}"/>
          </ac:spMkLst>
        </pc:spChg>
        <pc:spChg chg="add mod">
          <ac:chgData name="Doris Kole" userId="c1abcf99f7649119" providerId="LiveId" clId="{F1E6B60B-FA08-4BAA-867A-E893254946B1}" dt="2024-06-28T17:09:41.272" v="1463"/>
          <ac:spMkLst>
            <pc:docMk/>
            <pc:sldMk cId="3557158052" sldId="273"/>
            <ac:spMk id="35" creationId="{52198BCE-2F38-41B3-995D-26BA2FE90058}"/>
          </ac:spMkLst>
        </pc:spChg>
        <pc:spChg chg="add mod">
          <ac:chgData name="Doris Kole" userId="c1abcf99f7649119" providerId="LiveId" clId="{F1E6B60B-FA08-4BAA-867A-E893254946B1}" dt="2024-06-28T17:09:41.272" v="1463"/>
          <ac:spMkLst>
            <pc:docMk/>
            <pc:sldMk cId="3557158052" sldId="273"/>
            <ac:spMk id="36" creationId="{96F7DE77-FE80-4D24-B443-2CFADA713280}"/>
          </ac:spMkLst>
        </pc:spChg>
        <pc:spChg chg="add mod">
          <ac:chgData name="Doris Kole" userId="c1abcf99f7649119" providerId="LiveId" clId="{F1E6B60B-FA08-4BAA-867A-E893254946B1}" dt="2024-06-28T17:09:41.272" v="1463"/>
          <ac:spMkLst>
            <pc:docMk/>
            <pc:sldMk cId="3557158052" sldId="273"/>
            <ac:spMk id="37" creationId="{DAFB4E5E-0AB4-49E6-A6FD-FCAE8576F5AD}"/>
          </ac:spMkLst>
        </pc:spChg>
        <pc:spChg chg="add mod">
          <ac:chgData name="Doris Kole" userId="c1abcf99f7649119" providerId="LiveId" clId="{F1E6B60B-FA08-4BAA-867A-E893254946B1}" dt="2024-06-28T17:09:41.272" v="1463"/>
          <ac:spMkLst>
            <pc:docMk/>
            <pc:sldMk cId="3557158052" sldId="273"/>
            <ac:spMk id="38" creationId="{AA865B79-5300-43CF-B0FC-EC3683761491}"/>
          </ac:spMkLst>
        </pc:spChg>
        <pc:spChg chg="add mod">
          <ac:chgData name="Doris Kole" userId="c1abcf99f7649119" providerId="LiveId" clId="{F1E6B60B-FA08-4BAA-867A-E893254946B1}" dt="2024-06-28T17:09:41.272" v="1463"/>
          <ac:spMkLst>
            <pc:docMk/>
            <pc:sldMk cId="3557158052" sldId="273"/>
            <ac:spMk id="39" creationId="{A5926679-7C10-476B-9774-B11C05C46001}"/>
          </ac:spMkLst>
        </pc:spChg>
        <pc:spChg chg="add mod">
          <ac:chgData name="Doris Kole" userId="c1abcf99f7649119" providerId="LiveId" clId="{F1E6B60B-FA08-4BAA-867A-E893254946B1}" dt="2024-06-28T17:09:41.272" v="1463"/>
          <ac:spMkLst>
            <pc:docMk/>
            <pc:sldMk cId="3557158052" sldId="273"/>
            <ac:spMk id="40" creationId="{FF1B1DC5-16E7-4F96-A8A8-A9294564067D}"/>
          </ac:spMkLst>
        </pc:spChg>
        <pc:spChg chg="add mod">
          <ac:chgData name="Doris Kole" userId="c1abcf99f7649119" providerId="LiveId" clId="{F1E6B60B-FA08-4BAA-867A-E893254946B1}" dt="2024-06-28T17:09:41.272" v="1463"/>
          <ac:spMkLst>
            <pc:docMk/>
            <pc:sldMk cId="3557158052" sldId="273"/>
            <ac:spMk id="41" creationId="{18C810E3-3DC3-48C7-97AB-51C0816B05B8}"/>
          </ac:spMkLst>
        </pc:spChg>
        <pc:spChg chg="add mod">
          <ac:chgData name="Doris Kole" userId="c1abcf99f7649119" providerId="LiveId" clId="{F1E6B60B-FA08-4BAA-867A-E893254946B1}" dt="2024-06-28T17:09:41.272" v="1463"/>
          <ac:spMkLst>
            <pc:docMk/>
            <pc:sldMk cId="3557158052" sldId="273"/>
            <ac:spMk id="42" creationId="{508FC38F-2C59-4EC2-9BD0-0EBEBF81582C}"/>
          </ac:spMkLst>
        </pc:spChg>
        <pc:spChg chg="add mod">
          <ac:chgData name="Doris Kole" userId="c1abcf99f7649119" providerId="LiveId" clId="{F1E6B60B-FA08-4BAA-867A-E893254946B1}" dt="2024-06-28T17:09:41.272" v="1463"/>
          <ac:spMkLst>
            <pc:docMk/>
            <pc:sldMk cId="3557158052" sldId="273"/>
            <ac:spMk id="43" creationId="{FDF06346-030E-4FFD-9EFE-234B1E2C9759}"/>
          </ac:spMkLst>
        </pc:spChg>
        <pc:spChg chg="add mod">
          <ac:chgData name="Doris Kole" userId="c1abcf99f7649119" providerId="LiveId" clId="{F1E6B60B-FA08-4BAA-867A-E893254946B1}" dt="2024-06-28T17:09:41.272" v="1463"/>
          <ac:spMkLst>
            <pc:docMk/>
            <pc:sldMk cId="3557158052" sldId="273"/>
            <ac:spMk id="44" creationId="{F7D6E661-FC1A-48FE-AF8E-FBCA10F6B0BF}"/>
          </ac:spMkLst>
        </pc:spChg>
        <pc:spChg chg="add mod">
          <ac:chgData name="Doris Kole" userId="c1abcf99f7649119" providerId="LiveId" clId="{F1E6B60B-FA08-4BAA-867A-E893254946B1}" dt="2024-06-28T17:09:41.272" v="1463"/>
          <ac:spMkLst>
            <pc:docMk/>
            <pc:sldMk cId="3557158052" sldId="273"/>
            <ac:spMk id="45" creationId="{67753AB0-98F0-4C0B-ADFC-BD698BD193A1}"/>
          </ac:spMkLst>
        </pc:spChg>
        <pc:spChg chg="add mod">
          <ac:chgData name="Doris Kole" userId="c1abcf99f7649119" providerId="LiveId" clId="{F1E6B60B-FA08-4BAA-867A-E893254946B1}" dt="2024-06-28T17:09:41.272" v="1463"/>
          <ac:spMkLst>
            <pc:docMk/>
            <pc:sldMk cId="3557158052" sldId="273"/>
            <ac:spMk id="46" creationId="{BC2FFCE6-66D5-4E93-8F29-52A0E0227569}"/>
          </ac:spMkLst>
        </pc:spChg>
        <pc:spChg chg="add mod">
          <ac:chgData name="Doris Kole" userId="c1abcf99f7649119" providerId="LiveId" clId="{F1E6B60B-FA08-4BAA-867A-E893254946B1}" dt="2024-06-28T17:10:39.651" v="1477"/>
          <ac:spMkLst>
            <pc:docMk/>
            <pc:sldMk cId="3557158052" sldId="273"/>
            <ac:spMk id="50" creationId="{6C5B1417-450F-4C6C-ABE7-ADEDFABA1EE1}"/>
          </ac:spMkLst>
        </pc:spChg>
        <pc:spChg chg="add mod">
          <ac:chgData name="Doris Kole" userId="c1abcf99f7649119" providerId="LiveId" clId="{F1E6B60B-FA08-4BAA-867A-E893254946B1}" dt="2024-06-28T17:10:39.651" v="1477"/>
          <ac:spMkLst>
            <pc:docMk/>
            <pc:sldMk cId="3557158052" sldId="273"/>
            <ac:spMk id="51" creationId="{904A42C1-D5D7-4D30-B708-F4DCFEF45985}"/>
          </ac:spMkLst>
        </pc:spChg>
        <pc:spChg chg="add mod">
          <ac:chgData name="Doris Kole" userId="c1abcf99f7649119" providerId="LiveId" clId="{F1E6B60B-FA08-4BAA-867A-E893254946B1}" dt="2024-06-28T17:10:39.651" v="1477"/>
          <ac:spMkLst>
            <pc:docMk/>
            <pc:sldMk cId="3557158052" sldId="273"/>
            <ac:spMk id="52" creationId="{D0FA6EF5-6CB0-4E91-A731-0BC32F0A2158}"/>
          </ac:spMkLst>
        </pc:spChg>
        <pc:spChg chg="add mod">
          <ac:chgData name="Doris Kole" userId="c1abcf99f7649119" providerId="LiveId" clId="{F1E6B60B-FA08-4BAA-867A-E893254946B1}" dt="2024-06-28T17:10:39.651" v="1477"/>
          <ac:spMkLst>
            <pc:docMk/>
            <pc:sldMk cId="3557158052" sldId="273"/>
            <ac:spMk id="53" creationId="{AFD4AB35-26A5-4970-BFB5-73563BB8666C}"/>
          </ac:spMkLst>
        </pc:spChg>
        <pc:spChg chg="add mod">
          <ac:chgData name="Doris Kole" userId="c1abcf99f7649119" providerId="LiveId" clId="{F1E6B60B-FA08-4BAA-867A-E893254946B1}" dt="2024-06-28T17:10:39.651" v="1477"/>
          <ac:spMkLst>
            <pc:docMk/>
            <pc:sldMk cId="3557158052" sldId="273"/>
            <ac:spMk id="54" creationId="{D2A9EF14-3DCE-47B7-BBEE-0651555FDB65}"/>
          </ac:spMkLst>
        </pc:spChg>
        <pc:spChg chg="add mod">
          <ac:chgData name="Doris Kole" userId="c1abcf99f7649119" providerId="LiveId" clId="{F1E6B60B-FA08-4BAA-867A-E893254946B1}" dt="2024-06-28T17:10:39.651" v="1477"/>
          <ac:spMkLst>
            <pc:docMk/>
            <pc:sldMk cId="3557158052" sldId="273"/>
            <ac:spMk id="55" creationId="{3552175C-02E9-4A2A-89B2-303D0BFAF3EE}"/>
          </ac:spMkLst>
        </pc:spChg>
        <pc:spChg chg="add mod">
          <ac:chgData name="Doris Kole" userId="c1abcf99f7649119" providerId="LiveId" clId="{F1E6B60B-FA08-4BAA-867A-E893254946B1}" dt="2024-06-28T17:10:39.651" v="1477"/>
          <ac:spMkLst>
            <pc:docMk/>
            <pc:sldMk cId="3557158052" sldId="273"/>
            <ac:spMk id="56" creationId="{8525E5EC-FDD5-49F0-9845-E49C77942DF2}"/>
          </ac:spMkLst>
        </pc:spChg>
        <pc:spChg chg="add mod">
          <ac:chgData name="Doris Kole" userId="c1abcf99f7649119" providerId="LiveId" clId="{F1E6B60B-FA08-4BAA-867A-E893254946B1}" dt="2024-06-28T17:10:39.651" v="1477"/>
          <ac:spMkLst>
            <pc:docMk/>
            <pc:sldMk cId="3557158052" sldId="273"/>
            <ac:spMk id="57" creationId="{BAA263A6-D222-4B57-B654-51209E3475A2}"/>
          </ac:spMkLst>
        </pc:spChg>
        <pc:spChg chg="add mod">
          <ac:chgData name="Doris Kole" userId="c1abcf99f7649119" providerId="LiveId" clId="{F1E6B60B-FA08-4BAA-867A-E893254946B1}" dt="2024-06-28T17:10:39.651" v="1477"/>
          <ac:spMkLst>
            <pc:docMk/>
            <pc:sldMk cId="3557158052" sldId="273"/>
            <ac:spMk id="58" creationId="{C17F0D6E-7348-4657-B0D1-090D00D10038}"/>
          </ac:spMkLst>
        </pc:spChg>
        <pc:spChg chg="add mod">
          <ac:chgData name="Doris Kole" userId="c1abcf99f7649119" providerId="LiveId" clId="{F1E6B60B-FA08-4BAA-867A-E893254946B1}" dt="2024-06-28T17:10:39.651" v="1477"/>
          <ac:spMkLst>
            <pc:docMk/>
            <pc:sldMk cId="3557158052" sldId="273"/>
            <ac:spMk id="59" creationId="{57E25A63-65F0-452F-A762-763EC57DDE0C}"/>
          </ac:spMkLst>
        </pc:spChg>
        <pc:spChg chg="add mod">
          <ac:chgData name="Doris Kole" userId="c1abcf99f7649119" providerId="LiveId" clId="{F1E6B60B-FA08-4BAA-867A-E893254946B1}" dt="2024-06-28T17:10:39.651" v="1477"/>
          <ac:spMkLst>
            <pc:docMk/>
            <pc:sldMk cId="3557158052" sldId="273"/>
            <ac:spMk id="60" creationId="{D3A1E5CD-1A21-4B61-A057-CAD0BB652506}"/>
          </ac:spMkLst>
        </pc:spChg>
        <pc:spChg chg="add mod">
          <ac:chgData name="Doris Kole" userId="c1abcf99f7649119" providerId="LiveId" clId="{F1E6B60B-FA08-4BAA-867A-E893254946B1}" dt="2024-06-28T17:10:39.651" v="1477"/>
          <ac:spMkLst>
            <pc:docMk/>
            <pc:sldMk cId="3557158052" sldId="273"/>
            <ac:spMk id="70" creationId="{C22E08BB-5F21-4C20-BD59-D69ECEAE9CF8}"/>
          </ac:spMkLst>
        </pc:spChg>
        <pc:spChg chg="add mod">
          <ac:chgData name="Doris Kole" userId="c1abcf99f7649119" providerId="LiveId" clId="{F1E6B60B-FA08-4BAA-867A-E893254946B1}" dt="2024-06-28T17:10:39.651" v="1477"/>
          <ac:spMkLst>
            <pc:docMk/>
            <pc:sldMk cId="3557158052" sldId="273"/>
            <ac:spMk id="71" creationId="{98235CF7-96D5-4806-B96D-968C5D414B52}"/>
          </ac:spMkLst>
        </pc:spChg>
        <pc:spChg chg="add mod">
          <ac:chgData name="Doris Kole" userId="c1abcf99f7649119" providerId="LiveId" clId="{F1E6B60B-FA08-4BAA-867A-E893254946B1}" dt="2024-06-28T17:10:39.651" v="1477"/>
          <ac:spMkLst>
            <pc:docMk/>
            <pc:sldMk cId="3557158052" sldId="273"/>
            <ac:spMk id="72" creationId="{52198BCE-2F38-41B3-995D-26BA2FE90058}"/>
          </ac:spMkLst>
        </pc:spChg>
        <pc:spChg chg="add mod">
          <ac:chgData name="Doris Kole" userId="c1abcf99f7649119" providerId="LiveId" clId="{F1E6B60B-FA08-4BAA-867A-E893254946B1}" dt="2024-06-28T17:10:39.651" v="1477"/>
          <ac:spMkLst>
            <pc:docMk/>
            <pc:sldMk cId="3557158052" sldId="273"/>
            <ac:spMk id="73" creationId="{96F7DE77-FE80-4D24-B443-2CFADA713280}"/>
          </ac:spMkLst>
        </pc:spChg>
        <pc:spChg chg="add mod">
          <ac:chgData name="Doris Kole" userId="c1abcf99f7649119" providerId="LiveId" clId="{F1E6B60B-FA08-4BAA-867A-E893254946B1}" dt="2024-06-28T17:10:39.651" v="1477"/>
          <ac:spMkLst>
            <pc:docMk/>
            <pc:sldMk cId="3557158052" sldId="273"/>
            <ac:spMk id="74" creationId="{DAFB4E5E-0AB4-49E6-A6FD-FCAE8576F5AD}"/>
          </ac:spMkLst>
        </pc:spChg>
        <pc:spChg chg="add mod">
          <ac:chgData name="Doris Kole" userId="c1abcf99f7649119" providerId="LiveId" clId="{F1E6B60B-FA08-4BAA-867A-E893254946B1}" dt="2024-06-28T17:10:39.651" v="1477"/>
          <ac:spMkLst>
            <pc:docMk/>
            <pc:sldMk cId="3557158052" sldId="273"/>
            <ac:spMk id="75" creationId="{AA865B79-5300-43CF-B0FC-EC3683761491}"/>
          </ac:spMkLst>
        </pc:spChg>
        <pc:spChg chg="add mod">
          <ac:chgData name="Doris Kole" userId="c1abcf99f7649119" providerId="LiveId" clId="{F1E6B60B-FA08-4BAA-867A-E893254946B1}" dt="2024-06-28T17:10:39.651" v="1477"/>
          <ac:spMkLst>
            <pc:docMk/>
            <pc:sldMk cId="3557158052" sldId="273"/>
            <ac:spMk id="76" creationId="{A5926679-7C10-476B-9774-B11C05C46001}"/>
          </ac:spMkLst>
        </pc:spChg>
        <pc:spChg chg="add mod">
          <ac:chgData name="Doris Kole" userId="c1abcf99f7649119" providerId="LiveId" clId="{F1E6B60B-FA08-4BAA-867A-E893254946B1}" dt="2024-06-28T17:10:39.651" v="1477"/>
          <ac:spMkLst>
            <pc:docMk/>
            <pc:sldMk cId="3557158052" sldId="273"/>
            <ac:spMk id="77" creationId="{FF1B1DC5-16E7-4F96-A8A8-A9294564067D}"/>
          </ac:spMkLst>
        </pc:spChg>
        <pc:spChg chg="add mod">
          <ac:chgData name="Doris Kole" userId="c1abcf99f7649119" providerId="LiveId" clId="{F1E6B60B-FA08-4BAA-867A-E893254946B1}" dt="2024-06-28T17:10:39.651" v="1477"/>
          <ac:spMkLst>
            <pc:docMk/>
            <pc:sldMk cId="3557158052" sldId="273"/>
            <ac:spMk id="78" creationId="{18C810E3-3DC3-48C7-97AB-51C0816B05B8}"/>
          </ac:spMkLst>
        </pc:spChg>
        <pc:spChg chg="add mod">
          <ac:chgData name="Doris Kole" userId="c1abcf99f7649119" providerId="LiveId" clId="{F1E6B60B-FA08-4BAA-867A-E893254946B1}" dt="2024-06-28T17:10:39.651" v="1477"/>
          <ac:spMkLst>
            <pc:docMk/>
            <pc:sldMk cId="3557158052" sldId="273"/>
            <ac:spMk id="79" creationId="{508FC38F-2C59-4EC2-9BD0-0EBEBF81582C}"/>
          </ac:spMkLst>
        </pc:spChg>
        <pc:spChg chg="add mod">
          <ac:chgData name="Doris Kole" userId="c1abcf99f7649119" providerId="LiveId" clId="{F1E6B60B-FA08-4BAA-867A-E893254946B1}" dt="2024-06-28T17:10:39.651" v="1477"/>
          <ac:spMkLst>
            <pc:docMk/>
            <pc:sldMk cId="3557158052" sldId="273"/>
            <ac:spMk id="80" creationId="{FDF06346-030E-4FFD-9EFE-234B1E2C9759}"/>
          </ac:spMkLst>
        </pc:spChg>
        <pc:spChg chg="add mod">
          <ac:chgData name="Doris Kole" userId="c1abcf99f7649119" providerId="LiveId" clId="{F1E6B60B-FA08-4BAA-867A-E893254946B1}" dt="2024-06-28T17:10:39.651" v="1477"/>
          <ac:spMkLst>
            <pc:docMk/>
            <pc:sldMk cId="3557158052" sldId="273"/>
            <ac:spMk id="81" creationId="{F7D6E661-FC1A-48FE-AF8E-FBCA10F6B0BF}"/>
          </ac:spMkLst>
        </pc:spChg>
        <pc:spChg chg="add mod">
          <ac:chgData name="Doris Kole" userId="c1abcf99f7649119" providerId="LiveId" clId="{F1E6B60B-FA08-4BAA-867A-E893254946B1}" dt="2024-06-28T17:10:39.651" v="1477"/>
          <ac:spMkLst>
            <pc:docMk/>
            <pc:sldMk cId="3557158052" sldId="273"/>
            <ac:spMk id="82" creationId="{67753AB0-98F0-4C0B-ADFC-BD698BD193A1}"/>
          </ac:spMkLst>
        </pc:spChg>
        <pc:spChg chg="add mod">
          <ac:chgData name="Doris Kole" userId="c1abcf99f7649119" providerId="LiveId" clId="{F1E6B60B-FA08-4BAA-867A-E893254946B1}" dt="2024-06-28T17:10:39.651" v="1477"/>
          <ac:spMkLst>
            <pc:docMk/>
            <pc:sldMk cId="3557158052" sldId="273"/>
            <ac:spMk id="83" creationId="{BC2FFCE6-66D5-4E93-8F29-52A0E0227569}"/>
          </ac:spMkLst>
        </pc:spChg>
        <pc:spChg chg="add mod">
          <ac:chgData name="Doris Kole" userId="c1abcf99f7649119" providerId="LiveId" clId="{F1E6B60B-FA08-4BAA-867A-E893254946B1}" dt="2024-06-28T17:13:09.624" v="1604" actId="1076"/>
          <ac:spMkLst>
            <pc:docMk/>
            <pc:sldMk cId="3557158052" sldId="273"/>
            <ac:spMk id="90" creationId="{6C5B1417-450F-4C6C-ABE7-ADEDFABA1EE1}"/>
          </ac:spMkLst>
        </pc:spChg>
        <pc:spChg chg="add mod">
          <ac:chgData name="Doris Kole" userId="c1abcf99f7649119" providerId="LiveId" clId="{F1E6B60B-FA08-4BAA-867A-E893254946B1}" dt="2024-06-28T17:31:03.255" v="1866" actId="1076"/>
          <ac:spMkLst>
            <pc:docMk/>
            <pc:sldMk cId="3557158052" sldId="273"/>
            <ac:spMk id="91" creationId="{904A42C1-D5D7-4D30-B708-F4DCFEF45985}"/>
          </ac:spMkLst>
        </pc:spChg>
        <pc:spChg chg="add mod">
          <ac:chgData name="Doris Kole" userId="c1abcf99f7649119" providerId="LiveId" clId="{F1E6B60B-FA08-4BAA-867A-E893254946B1}" dt="2024-06-28T17:24:33.396" v="1772" actId="14100"/>
          <ac:spMkLst>
            <pc:docMk/>
            <pc:sldMk cId="3557158052" sldId="273"/>
            <ac:spMk id="92" creationId="{D0FA6EF5-6CB0-4E91-A731-0BC32F0A2158}"/>
          </ac:spMkLst>
        </pc:spChg>
        <pc:spChg chg="add mod">
          <ac:chgData name="Doris Kole" userId="c1abcf99f7649119" providerId="LiveId" clId="{F1E6B60B-FA08-4BAA-867A-E893254946B1}" dt="2024-06-28T17:30:56.316" v="1865" actId="1076"/>
          <ac:spMkLst>
            <pc:docMk/>
            <pc:sldMk cId="3557158052" sldId="273"/>
            <ac:spMk id="93" creationId="{AFD4AB35-26A5-4970-BFB5-73563BB8666C}"/>
          </ac:spMkLst>
        </pc:spChg>
        <pc:spChg chg="add mod">
          <ac:chgData name="Doris Kole" userId="c1abcf99f7649119" providerId="LiveId" clId="{F1E6B60B-FA08-4BAA-867A-E893254946B1}" dt="2024-06-28T17:24:43.599" v="1777" actId="1076"/>
          <ac:spMkLst>
            <pc:docMk/>
            <pc:sldMk cId="3557158052" sldId="273"/>
            <ac:spMk id="94" creationId="{D2A9EF14-3DCE-47B7-BBEE-0651555FDB65}"/>
          </ac:spMkLst>
        </pc:spChg>
        <pc:spChg chg="add del mod">
          <ac:chgData name="Doris Kole" userId="c1abcf99f7649119" providerId="LiveId" clId="{F1E6B60B-FA08-4BAA-867A-E893254946B1}" dt="2024-06-28T17:22:00.923" v="1726" actId="478"/>
          <ac:spMkLst>
            <pc:docMk/>
            <pc:sldMk cId="3557158052" sldId="273"/>
            <ac:spMk id="95" creationId="{3552175C-02E9-4A2A-89B2-303D0BFAF3EE}"/>
          </ac:spMkLst>
        </pc:spChg>
        <pc:spChg chg="add mod">
          <ac:chgData name="Doris Kole" userId="c1abcf99f7649119" providerId="LiveId" clId="{F1E6B60B-FA08-4BAA-867A-E893254946B1}" dt="2024-06-28T17:24:27.123" v="1769" actId="1076"/>
          <ac:spMkLst>
            <pc:docMk/>
            <pc:sldMk cId="3557158052" sldId="273"/>
            <ac:spMk id="96" creationId="{8525E5EC-FDD5-49F0-9845-E49C77942DF2}"/>
          </ac:spMkLst>
        </pc:spChg>
        <pc:spChg chg="add mod">
          <ac:chgData name="Doris Kole" userId="c1abcf99f7649119" providerId="LiveId" clId="{F1E6B60B-FA08-4BAA-867A-E893254946B1}" dt="2024-06-28T17:25:54.073" v="1801" actId="1076"/>
          <ac:spMkLst>
            <pc:docMk/>
            <pc:sldMk cId="3557158052" sldId="273"/>
            <ac:spMk id="97" creationId="{BAA263A6-D222-4B57-B654-51209E3475A2}"/>
          </ac:spMkLst>
        </pc:spChg>
        <pc:spChg chg="add mod">
          <ac:chgData name="Doris Kole" userId="c1abcf99f7649119" providerId="LiveId" clId="{F1E6B60B-FA08-4BAA-867A-E893254946B1}" dt="2024-06-28T17:30:52.624" v="1864" actId="14100"/>
          <ac:spMkLst>
            <pc:docMk/>
            <pc:sldMk cId="3557158052" sldId="273"/>
            <ac:spMk id="98" creationId="{C17F0D6E-7348-4657-B0D1-090D00D10038}"/>
          </ac:spMkLst>
        </pc:spChg>
        <pc:spChg chg="add del mod">
          <ac:chgData name="Doris Kole" userId="c1abcf99f7649119" providerId="LiveId" clId="{F1E6B60B-FA08-4BAA-867A-E893254946B1}" dt="2024-06-28T17:13:53.159" v="1629" actId="478"/>
          <ac:spMkLst>
            <pc:docMk/>
            <pc:sldMk cId="3557158052" sldId="273"/>
            <ac:spMk id="99" creationId="{57E25A63-65F0-452F-A762-763EC57DDE0C}"/>
          </ac:spMkLst>
        </pc:spChg>
        <pc:spChg chg="add mod">
          <ac:chgData name="Doris Kole" userId="c1abcf99f7649119" providerId="LiveId" clId="{F1E6B60B-FA08-4BAA-867A-E893254946B1}" dt="2024-06-28T17:25:44.840" v="1798" actId="1076"/>
          <ac:spMkLst>
            <pc:docMk/>
            <pc:sldMk cId="3557158052" sldId="273"/>
            <ac:spMk id="100" creationId="{D3A1E5CD-1A21-4B61-A057-CAD0BB652506}"/>
          </ac:spMkLst>
        </pc:spChg>
        <pc:spChg chg="add mod">
          <ac:chgData name="Doris Kole" userId="c1abcf99f7649119" providerId="LiveId" clId="{F1E6B60B-FA08-4BAA-867A-E893254946B1}" dt="2024-06-28T17:27:47.007" v="1858" actId="1076"/>
          <ac:spMkLst>
            <pc:docMk/>
            <pc:sldMk cId="3557158052" sldId="273"/>
            <ac:spMk id="110" creationId="{C22E08BB-5F21-4C20-BD59-D69ECEAE9CF8}"/>
          </ac:spMkLst>
        </pc:spChg>
        <pc:spChg chg="add del mod">
          <ac:chgData name="Doris Kole" userId="c1abcf99f7649119" providerId="LiveId" clId="{F1E6B60B-FA08-4BAA-867A-E893254946B1}" dt="2024-06-28T17:15:00.781" v="1649" actId="478"/>
          <ac:spMkLst>
            <pc:docMk/>
            <pc:sldMk cId="3557158052" sldId="273"/>
            <ac:spMk id="111" creationId="{98235CF7-96D5-4806-B96D-968C5D414B52}"/>
          </ac:spMkLst>
        </pc:spChg>
        <pc:spChg chg="add mod">
          <ac:chgData name="Doris Kole" userId="c1abcf99f7649119" providerId="LiveId" clId="{F1E6B60B-FA08-4BAA-867A-E893254946B1}" dt="2024-06-28T17:14:31.835" v="1641" actId="403"/>
          <ac:spMkLst>
            <pc:docMk/>
            <pc:sldMk cId="3557158052" sldId="273"/>
            <ac:spMk id="112" creationId="{52198BCE-2F38-41B3-995D-26BA2FE90058}"/>
          </ac:spMkLst>
        </pc:spChg>
        <pc:spChg chg="add mod">
          <ac:chgData name="Doris Kole" userId="c1abcf99f7649119" providerId="LiveId" clId="{F1E6B60B-FA08-4BAA-867A-E893254946B1}" dt="2024-06-28T17:14:31.835" v="1641" actId="403"/>
          <ac:spMkLst>
            <pc:docMk/>
            <pc:sldMk cId="3557158052" sldId="273"/>
            <ac:spMk id="113" creationId="{96F7DE77-FE80-4D24-B443-2CFADA713280}"/>
          </ac:spMkLst>
        </pc:spChg>
        <pc:spChg chg="add mod">
          <ac:chgData name="Doris Kole" userId="c1abcf99f7649119" providerId="LiveId" clId="{F1E6B60B-FA08-4BAA-867A-E893254946B1}" dt="2024-06-28T17:14:31.835" v="1641" actId="403"/>
          <ac:spMkLst>
            <pc:docMk/>
            <pc:sldMk cId="3557158052" sldId="273"/>
            <ac:spMk id="114" creationId="{DAFB4E5E-0AB4-49E6-A6FD-FCAE8576F5AD}"/>
          </ac:spMkLst>
        </pc:spChg>
        <pc:spChg chg="add mod">
          <ac:chgData name="Doris Kole" userId="c1abcf99f7649119" providerId="LiveId" clId="{F1E6B60B-FA08-4BAA-867A-E893254946B1}" dt="2024-06-28T17:14:31.835" v="1641" actId="403"/>
          <ac:spMkLst>
            <pc:docMk/>
            <pc:sldMk cId="3557158052" sldId="273"/>
            <ac:spMk id="115" creationId="{AA865B79-5300-43CF-B0FC-EC3683761491}"/>
          </ac:spMkLst>
        </pc:spChg>
        <pc:spChg chg="add mod">
          <ac:chgData name="Doris Kole" userId="c1abcf99f7649119" providerId="LiveId" clId="{F1E6B60B-FA08-4BAA-867A-E893254946B1}" dt="2024-06-28T17:14:31.835" v="1641" actId="403"/>
          <ac:spMkLst>
            <pc:docMk/>
            <pc:sldMk cId="3557158052" sldId="273"/>
            <ac:spMk id="116" creationId="{A5926679-7C10-476B-9774-B11C05C46001}"/>
          </ac:spMkLst>
        </pc:spChg>
        <pc:spChg chg="add mod">
          <ac:chgData name="Doris Kole" userId="c1abcf99f7649119" providerId="LiveId" clId="{F1E6B60B-FA08-4BAA-867A-E893254946B1}" dt="2024-06-28T17:14:31.835" v="1641" actId="403"/>
          <ac:spMkLst>
            <pc:docMk/>
            <pc:sldMk cId="3557158052" sldId="273"/>
            <ac:spMk id="117" creationId="{FF1B1DC5-16E7-4F96-A8A8-A9294564067D}"/>
          </ac:spMkLst>
        </pc:spChg>
        <pc:spChg chg="add del mod topLvl">
          <ac:chgData name="Doris Kole" userId="c1abcf99f7649119" providerId="LiveId" clId="{F1E6B60B-FA08-4BAA-867A-E893254946B1}" dt="2024-06-28T17:21:00.517" v="1711" actId="478"/>
          <ac:spMkLst>
            <pc:docMk/>
            <pc:sldMk cId="3557158052" sldId="273"/>
            <ac:spMk id="118" creationId="{18C810E3-3DC3-48C7-97AB-51C0816B05B8}"/>
          </ac:spMkLst>
        </pc:spChg>
        <pc:spChg chg="add mod topLvl">
          <ac:chgData name="Doris Kole" userId="c1abcf99f7649119" providerId="LiveId" clId="{F1E6B60B-FA08-4BAA-867A-E893254946B1}" dt="2024-06-28T17:28:08.057" v="1862" actId="404"/>
          <ac:spMkLst>
            <pc:docMk/>
            <pc:sldMk cId="3557158052" sldId="273"/>
            <ac:spMk id="119" creationId="{508FC38F-2C59-4EC2-9BD0-0EBEBF81582C}"/>
          </ac:spMkLst>
        </pc:spChg>
        <pc:spChg chg="add del mod topLvl">
          <ac:chgData name="Doris Kole" userId="c1abcf99f7649119" providerId="LiveId" clId="{F1E6B60B-FA08-4BAA-867A-E893254946B1}" dt="2024-06-28T17:20:53.547" v="1709" actId="478"/>
          <ac:spMkLst>
            <pc:docMk/>
            <pc:sldMk cId="3557158052" sldId="273"/>
            <ac:spMk id="120" creationId="{FDF06346-030E-4FFD-9EFE-234B1E2C9759}"/>
          </ac:spMkLst>
        </pc:spChg>
        <pc:spChg chg="add mod topLvl">
          <ac:chgData name="Doris Kole" userId="c1abcf99f7649119" providerId="LiveId" clId="{F1E6B60B-FA08-4BAA-867A-E893254946B1}" dt="2024-06-28T17:27:54.093" v="1859" actId="1076"/>
          <ac:spMkLst>
            <pc:docMk/>
            <pc:sldMk cId="3557158052" sldId="273"/>
            <ac:spMk id="121" creationId="{F7D6E661-FC1A-48FE-AF8E-FBCA10F6B0BF}"/>
          </ac:spMkLst>
        </pc:spChg>
        <pc:spChg chg="add mod">
          <ac:chgData name="Doris Kole" userId="c1abcf99f7649119" providerId="LiveId" clId="{F1E6B60B-FA08-4BAA-867A-E893254946B1}" dt="2024-06-28T17:14:31.835" v="1641" actId="403"/>
          <ac:spMkLst>
            <pc:docMk/>
            <pc:sldMk cId="3557158052" sldId="273"/>
            <ac:spMk id="122" creationId="{67753AB0-98F0-4C0B-ADFC-BD698BD193A1}"/>
          </ac:spMkLst>
        </pc:spChg>
        <pc:spChg chg="add mod">
          <ac:chgData name="Doris Kole" userId="c1abcf99f7649119" providerId="LiveId" clId="{F1E6B60B-FA08-4BAA-867A-E893254946B1}" dt="2024-06-28T17:14:31.835" v="1641" actId="403"/>
          <ac:spMkLst>
            <pc:docMk/>
            <pc:sldMk cId="3557158052" sldId="273"/>
            <ac:spMk id="123" creationId="{BC2FFCE6-66D5-4E93-8F29-52A0E0227569}"/>
          </ac:spMkLst>
        </pc:spChg>
        <pc:grpChg chg="add mod">
          <ac:chgData name="Doris Kole" userId="c1abcf99f7649119" providerId="LiveId" clId="{F1E6B60B-FA08-4BAA-867A-E893254946B1}" dt="2024-06-28T17:09:41.272" v="1463"/>
          <ac:grpSpMkLst>
            <pc:docMk/>
            <pc:sldMk cId="3557158052" sldId="273"/>
            <ac:grpSpMk id="17" creationId="{A384D0B1-BBBF-4FBE-8489-363C8A417822}"/>
          </ac:grpSpMkLst>
        </pc:grpChg>
        <pc:grpChg chg="add mod">
          <ac:chgData name="Doris Kole" userId="c1abcf99f7649119" providerId="LiveId" clId="{F1E6B60B-FA08-4BAA-867A-E893254946B1}" dt="2024-06-28T17:09:41.272" v="1463"/>
          <ac:grpSpMkLst>
            <pc:docMk/>
            <pc:sldMk cId="3557158052" sldId="273"/>
            <ac:grpSpMk id="18" creationId="{EA60C351-EB4B-40AD-BA44-03557F36E823}"/>
          </ac:grpSpMkLst>
        </pc:grpChg>
        <pc:grpChg chg="add mod">
          <ac:chgData name="Doris Kole" userId="c1abcf99f7649119" providerId="LiveId" clId="{F1E6B60B-FA08-4BAA-867A-E893254946B1}" dt="2024-06-28T17:09:41.272" v="1463"/>
          <ac:grpSpMkLst>
            <pc:docMk/>
            <pc:sldMk cId="3557158052" sldId="273"/>
            <ac:grpSpMk id="19" creationId="{ED8AD09E-3E1C-47A2-9A1F-AB72FBEFDE55}"/>
          </ac:grpSpMkLst>
        </pc:grpChg>
        <pc:grpChg chg="add mod">
          <ac:chgData name="Doris Kole" userId="c1abcf99f7649119" providerId="LiveId" clId="{F1E6B60B-FA08-4BAA-867A-E893254946B1}" dt="2024-06-28T17:09:41.272" v="1463"/>
          <ac:grpSpMkLst>
            <pc:docMk/>
            <pc:sldMk cId="3557158052" sldId="273"/>
            <ac:grpSpMk id="20" creationId="{D3756905-ACCE-4DC4-870F-B24ECDC87C6E}"/>
          </ac:grpSpMkLst>
        </pc:grpChg>
        <pc:grpChg chg="add mod">
          <ac:chgData name="Doris Kole" userId="c1abcf99f7649119" providerId="LiveId" clId="{F1E6B60B-FA08-4BAA-867A-E893254946B1}" dt="2024-06-28T17:09:41.272" v="1463"/>
          <ac:grpSpMkLst>
            <pc:docMk/>
            <pc:sldMk cId="3557158052" sldId="273"/>
            <ac:grpSpMk id="21" creationId="{6F18361C-7185-41B2-87A4-16E58CBBC728}"/>
          </ac:grpSpMkLst>
        </pc:grpChg>
        <pc:grpChg chg="add mod">
          <ac:chgData name="Doris Kole" userId="c1abcf99f7649119" providerId="LiveId" clId="{F1E6B60B-FA08-4BAA-867A-E893254946B1}" dt="2024-06-28T17:09:41.272" v="1463"/>
          <ac:grpSpMkLst>
            <pc:docMk/>
            <pc:sldMk cId="3557158052" sldId="273"/>
            <ac:grpSpMk id="22" creationId="{09DD7BE7-C015-43DF-BE71-DA55D4FA15FD}"/>
          </ac:grpSpMkLst>
        </pc:grpChg>
        <pc:grpChg chg="add mod">
          <ac:chgData name="Doris Kole" userId="c1abcf99f7649119" providerId="LiveId" clId="{F1E6B60B-FA08-4BAA-867A-E893254946B1}" dt="2024-06-28T17:10:39.651" v="1477"/>
          <ac:grpSpMkLst>
            <pc:docMk/>
            <pc:sldMk cId="3557158052" sldId="273"/>
            <ac:grpSpMk id="61" creationId="{A384D0B1-BBBF-4FBE-8489-363C8A417822}"/>
          </ac:grpSpMkLst>
        </pc:grpChg>
        <pc:grpChg chg="add mod">
          <ac:chgData name="Doris Kole" userId="c1abcf99f7649119" providerId="LiveId" clId="{F1E6B60B-FA08-4BAA-867A-E893254946B1}" dt="2024-06-28T17:10:39.651" v="1477"/>
          <ac:grpSpMkLst>
            <pc:docMk/>
            <pc:sldMk cId="3557158052" sldId="273"/>
            <ac:grpSpMk id="62" creationId="{EA60C351-EB4B-40AD-BA44-03557F36E823}"/>
          </ac:grpSpMkLst>
        </pc:grpChg>
        <pc:grpChg chg="add mod">
          <ac:chgData name="Doris Kole" userId="c1abcf99f7649119" providerId="LiveId" clId="{F1E6B60B-FA08-4BAA-867A-E893254946B1}" dt="2024-06-28T17:10:39.651" v="1477"/>
          <ac:grpSpMkLst>
            <pc:docMk/>
            <pc:sldMk cId="3557158052" sldId="273"/>
            <ac:grpSpMk id="63" creationId="{ED8AD09E-3E1C-47A2-9A1F-AB72FBEFDE55}"/>
          </ac:grpSpMkLst>
        </pc:grpChg>
        <pc:grpChg chg="add mod">
          <ac:chgData name="Doris Kole" userId="c1abcf99f7649119" providerId="LiveId" clId="{F1E6B60B-FA08-4BAA-867A-E893254946B1}" dt="2024-06-28T17:10:39.651" v="1477"/>
          <ac:grpSpMkLst>
            <pc:docMk/>
            <pc:sldMk cId="3557158052" sldId="273"/>
            <ac:grpSpMk id="64" creationId="{D3756905-ACCE-4DC4-870F-B24ECDC87C6E}"/>
          </ac:grpSpMkLst>
        </pc:grpChg>
        <pc:grpChg chg="add mod">
          <ac:chgData name="Doris Kole" userId="c1abcf99f7649119" providerId="LiveId" clId="{F1E6B60B-FA08-4BAA-867A-E893254946B1}" dt="2024-06-28T17:10:39.651" v="1477"/>
          <ac:grpSpMkLst>
            <pc:docMk/>
            <pc:sldMk cId="3557158052" sldId="273"/>
            <ac:grpSpMk id="65" creationId="{6F18361C-7185-41B2-87A4-16E58CBBC728}"/>
          </ac:grpSpMkLst>
        </pc:grpChg>
        <pc:grpChg chg="add mod">
          <ac:chgData name="Doris Kole" userId="c1abcf99f7649119" providerId="LiveId" clId="{F1E6B60B-FA08-4BAA-867A-E893254946B1}" dt="2024-06-28T17:10:39.651" v="1477"/>
          <ac:grpSpMkLst>
            <pc:docMk/>
            <pc:sldMk cId="3557158052" sldId="273"/>
            <ac:grpSpMk id="66" creationId="{09DD7BE7-C015-43DF-BE71-DA55D4FA15FD}"/>
          </ac:grpSpMkLst>
        </pc:grpChg>
        <pc:grpChg chg="add del mod">
          <ac:chgData name="Doris Kole" userId="c1abcf99f7649119" providerId="LiveId" clId="{F1E6B60B-FA08-4BAA-867A-E893254946B1}" dt="2024-06-28T17:20:47.484" v="1707" actId="478"/>
          <ac:grpSpMkLst>
            <pc:docMk/>
            <pc:sldMk cId="3557158052" sldId="273"/>
            <ac:grpSpMk id="101" creationId="{A384D0B1-BBBF-4FBE-8489-363C8A417822}"/>
          </ac:grpSpMkLst>
        </pc:grpChg>
        <pc:grpChg chg="add del mod">
          <ac:chgData name="Doris Kole" userId="c1abcf99f7649119" providerId="LiveId" clId="{F1E6B60B-FA08-4BAA-867A-E893254946B1}" dt="2024-06-28T17:20:53.547" v="1709" actId="478"/>
          <ac:grpSpMkLst>
            <pc:docMk/>
            <pc:sldMk cId="3557158052" sldId="273"/>
            <ac:grpSpMk id="102" creationId="{EA60C351-EB4B-40AD-BA44-03557F36E823}"/>
          </ac:grpSpMkLst>
        </pc:grpChg>
        <pc:grpChg chg="add del mod">
          <ac:chgData name="Doris Kole" userId="c1abcf99f7649119" providerId="LiveId" clId="{F1E6B60B-FA08-4BAA-867A-E893254946B1}" dt="2024-06-28T17:21:00.517" v="1711" actId="478"/>
          <ac:grpSpMkLst>
            <pc:docMk/>
            <pc:sldMk cId="3557158052" sldId="273"/>
            <ac:grpSpMk id="103" creationId="{ED8AD09E-3E1C-47A2-9A1F-AB72FBEFDE55}"/>
          </ac:grpSpMkLst>
        </pc:grpChg>
        <pc:grpChg chg="add mod">
          <ac:chgData name="Doris Kole" userId="c1abcf99f7649119" providerId="LiveId" clId="{F1E6B60B-FA08-4BAA-867A-E893254946B1}" dt="2024-06-28T17:24:55.410" v="1782" actId="1076"/>
          <ac:grpSpMkLst>
            <pc:docMk/>
            <pc:sldMk cId="3557158052" sldId="273"/>
            <ac:grpSpMk id="104" creationId="{D3756905-ACCE-4DC4-870F-B24ECDC87C6E}"/>
          </ac:grpSpMkLst>
        </pc:grpChg>
        <pc:grpChg chg="add mod">
          <ac:chgData name="Doris Kole" userId="c1abcf99f7649119" providerId="LiveId" clId="{F1E6B60B-FA08-4BAA-867A-E893254946B1}" dt="2024-06-28T17:25:17.789" v="1790" actId="1076"/>
          <ac:grpSpMkLst>
            <pc:docMk/>
            <pc:sldMk cId="3557158052" sldId="273"/>
            <ac:grpSpMk id="105" creationId="{6F18361C-7185-41B2-87A4-16E58CBBC728}"/>
          </ac:grpSpMkLst>
        </pc:grpChg>
        <pc:grpChg chg="add del mod">
          <ac:chgData name="Doris Kole" userId="c1abcf99f7649119" providerId="LiveId" clId="{F1E6B60B-FA08-4BAA-867A-E893254946B1}" dt="2024-06-28T17:22:01.833" v="1727" actId="478"/>
          <ac:grpSpMkLst>
            <pc:docMk/>
            <pc:sldMk cId="3557158052" sldId="273"/>
            <ac:grpSpMk id="106" creationId="{09DD7BE7-C015-43DF-BE71-DA55D4FA15FD}"/>
          </ac:grpSpMkLst>
        </pc:grpChg>
        <pc:cxnChg chg="add mod">
          <ac:chgData name="Doris Kole" userId="c1abcf99f7649119" providerId="LiveId" clId="{F1E6B60B-FA08-4BAA-867A-E893254946B1}" dt="2024-06-28T17:09:41.272" v="1463"/>
          <ac:cxnSpMkLst>
            <pc:docMk/>
            <pc:sldMk cId="3557158052" sldId="273"/>
            <ac:cxnSpMk id="30" creationId="{A301B4FE-F56E-4C10-98F7-3DAD05263909}"/>
          </ac:cxnSpMkLst>
        </pc:cxnChg>
        <pc:cxnChg chg="add mod">
          <ac:chgData name="Doris Kole" userId="c1abcf99f7649119" providerId="LiveId" clId="{F1E6B60B-FA08-4BAA-867A-E893254946B1}" dt="2024-06-28T17:09:41.272" v="1463"/>
          <ac:cxnSpMkLst>
            <pc:docMk/>
            <pc:sldMk cId="3557158052" sldId="273"/>
            <ac:cxnSpMk id="31" creationId="{57B00EBB-592B-4858-B61D-CC6959695627}"/>
          </ac:cxnSpMkLst>
        </pc:cxnChg>
        <pc:cxnChg chg="add mod">
          <ac:chgData name="Doris Kole" userId="c1abcf99f7649119" providerId="LiveId" clId="{F1E6B60B-FA08-4BAA-867A-E893254946B1}" dt="2024-06-28T17:09:41.272" v="1463"/>
          <ac:cxnSpMkLst>
            <pc:docMk/>
            <pc:sldMk cId="3557158052" sldId="273"/>
            <ac:cxnSpMk id="32" creationId="{74F5E92F-7ED6-46A9-9F42-CED070FF8090}"/>
          </ac:cxnSpMkLst>
        </pc:cxnChg>
        <pc:cxnChg chg="add mod">
          <ac:chgData name="Doris Kole" userId="c1abcf99f7649119" providerId="LiveId" clId="{F1E6B60B-FA08-4BAA-867A-E893254946B1}" dt="2024-06-28T17:10:39.651" v="1477"/>
          <ac:cxnSpMkLst>
            <pc:docMk/>
            <pc:sldMk cId="3557158052" sldId="273"/>
            <ac:cxnSpMk id="67" creationId="{A301B4FE-F56E-4C10-98F7-3DAD05263909}"/>
          </ac:cxnSpMkLst>
        </pc:cxnChg>
        <pc:cxnChg chg="add mod">
          <ac:chgData name="Doris Kole" userId="c1abcf99f7649119" providerId="LiveId" clId="{F1E6B60B-FA08-4BAA-867A-E893254946B1}" dt="2024-06-28T17:10:39.651" v="1477"/>
          <ac:cxnSpMkLst>
            <pc:docMk/>
            <pc:sldMk cId="3557158052" sldId="273"/>
            <ac:cxnSpMk id="68" creationId="{57B00EBB-592B-4858-B61D-CC6959695627}"/>
          </ac:cxnSpMkLst>
        </pc:cxnChg>
        <pc:cxnChg chg="add mod">
          <ac:chgData name="Doris Kole" userId="c1abcf99f7649119" providerId="LiveId" clId="{F1E6B60B-FA08-4BAA-867A-E893254946B1}" dt="2024-06-28T17:10:39.651" v="1477"/>
          <ac:cxnSpMkLst>
            <pc:docMk/>
            <pc:sldMk cId="3557158052" sldId="273"/>
            <ac:cxnSpMk id="69" creationId="{74F5E92F-7ED6-46A9-9F42-CED070FF8090}"/>
          </ac:cxnSpMkLst>
        </pc:cxnChg>
        <pc:cxnChg chg="add mod">
          <ac:chgData name="Doris Kole" userId="c1abcf99f7649119" providerId="LiveId" clId="{F1E6B60B-FA08-4BAA-867A-E893254946B1}" dt="2024-06-28T17:24:53.172" v="1781" actId="1076"/>
          <ac:cxnSpMkLst>
            <pc:docMk/>
            <pc:sldMk cId="3557158052" sldId="273"/>
            <ac:cxnSpMk id="107" creationId="{A301B4FE-F56E-4C10-98F7-3DAD05263909}"/>
          </ac:cxnSpMkLst>
        </pc:cxnChg>
        <pc:cxnChg chg="add mod">
          <ac:chgData name="Doris Kole" userId="c1abcf99f7649119" providerId="LiveId" clId="{F1E6B60B-FA08-4BAA-867A-E893254946B1}" dt="2024-06-28T17:25:15.612" v="1789" actId="1076"/>
          <ac:cxnSpMkLst>
            <pc:docMk/>
            <pc:sldMk cId="3557158052" sldId="273"/>
            <ac:cxnSpMk id="108" creationId="{57B00EBB-592B-4858-B61D-CC6959695627}"/>
          </ac:cxnSpMkLst>
        </pc:cxnChg>
        <pc:cxnChg chg="add del mod">
          <ac:chgData name="Doris Kole" userId="c1abcf99f7649119" providerId="LiveId" clId="{F1E6B60B-FA08-4BAA-867A-E893254946B1}" dt="2024-06-28T17:22:02.643" v="1728" actId="478"/>
          <ac:cxnSpMkLst>
            <pc:docMk/>
            <pc:sldMk cId="3557158052" sldId="273"/>
            <ac:cxnSpMk id="109" creationId="{74F5E92F-7ED6-46A9-9F42-CED070FF8090}"/>
          </ac:cxnSpMkLst>
        </pc:cxnChg>
        <pc:cxnChg chg="add del mod">
          <ac:chgData name="Doris Kole" userId="c1abcf99f7649119" providerId="LiveId" clId="{F1E6B60B-FA08-4BAA-867A-E893254946B1}" dt="2024-06-28T17:14:54.144" v="1646" actId="478"/>
          <ac:cxnSpMkLst>
            <pc:docMk/>
            <pc:sldMk cId="3557158052" sldId="273"/>
            <ac:cxnSpMk id="138" creationId="{9F4FC52E-36F0-E892-A394-FBB69511D247}"/>
          </ac:cxnSpMkLst>
        </pc:cxnChg>
      </pc:sldChg>
      <pc:sldMasterChg chg="setBg modSldLayout">
        <pc:chgData name="Doris Kole" userId="c1abcf99f7649119" providerId="LiveId" clId="{F1E6B60B-FA08-4BAA-867A-E893254946B1}" dt="2024-06-28T16:19:20.181" v="927"/>
        <pc:sldMasterMkLst>
          <pc:docMk/>
          <pc:sldMasterMk cId="0" sldId="2147483648"/>
        </pc:sldMasterMkLst>
        <pc:sldLayoutChg chg="setBg">
          <pc:chgData name="Doris Kole" userId="c1abcf99f7649119" providerId="LiveId" clId="{F1E6B60B-FA08-4BAA-867A-E893254946B1}" dt="2024-06-28T16:19:20.181" v="927"/>
          <pc:sldLayoutMkLst>
            <pc:docMk/>
            <pc:sldMasterMk cId="0" sldId="2147483648"/>
            <pc:sldLayoutMk cId="0" sldId="2147483649"/>
          </pc:sldLayoutMkLst>
        </pc:sldLayoutChg>
        <pc:sldLayoutChg chg="setBg">
          <pc:chgData name="Doris Kole" userId="c1abcf99f7649119" providerId="LiveId" clId="{F1E6B60B-FA08-4BAA-867A-E893254946B1}" dt="2024-06-28T16:19:20.181" v="927"/>
          <pc:sldLayoutMkLst>
            <pc:docMk/>
            <pc:sldMasterMk cId="0" sldId="2147483648"/>
            <pc:sldLayoutMk cId="0" sldId="2147483650"/>
          </pc:sldLayoutMkLst>
        </pc:sldLayoutChg>
        <pc:sldLayoutChg chg="setBg">
          <pc:chgData name="Doris Kole" userId="c1abcf99f7649119" providerId="LiveId" clId="{F1E6B60B-FA08-4BAA-867A-E893254946B1}" dt="2024-06-28T16:19:20.181" v="927"/>
          <pc:sldLayoutMkLst>
            <pc:docMk/>
            <pc:sldMasterMk cId="0" sldId="2147483648"/>
            <pc:sldLayoutMk cId="0" sldId="2147483651"/>
          </pc:sldLayoutMkLst>
        </pc:sldLayoutChg>
        <pc:sldLayoutChg chg="setBg">
          <pc:chgData name="Doris Kole" userId="c1abcf99f7649119" providerId="LiveId" clId="{F1E6B60B-FA08-4BAA-867A-E893254946B1}" dt="2024-06-28T16:19:20.181" v="927"/>
          <pc:sldLayoutMkLst>
            <pc:docMk/>
            <pc:sldMasterMk cId="0" sldId="2147483648"/>
            <pc:sldLayoutMk cId="0" sldId="2147483652"/>
          </pc:sldLayoutMkLst>
        </pc:sldLayoutChg>
        <pc:sldLayoutChg chg="setBg">
          <pc:chgData name="Doris Kole" userId="c1abcf99f7649119" providerId="LiveId" clId="{F1E6B60B-FA08-4BAA-867A-E893254946B1}" dt="2024-06-28T16:19:20.181" v="927"/>
          <pc:sldLayoutMkLst>
            <pc:docMk/>
            <pc:sldMasterMk cId="0" sldId="2147483648"/>
            <pc:sldLayoutMk cId="0" sldId="2147483653"/>
          </pc:sldLayoutMkLst>
        </pc:sldLayoutChg>
        <pc:sldLayoutChg chg="setBg">
          <pc:chgData name="Doris Kole" userId="c1abcf99f7649119" providerId="LiveId" clId="{F1E6B60B-FA08-4BAA-867A-E893254946B1}" dt="2024-06-28T16:19:20.181" v="927"/>
          <pc:sldLayoutMkLst>
            <pc:docMk/>
            <pc:sldMasterMk cId="0" sldId="2147483648"/>
            <pc:sldLayoutMk cId="0" sldId="2147483654"/>
          </pc:sldLayoutMkLst>
        </pc:sldLayoutChg>
        <pc:sldLayoutChg chg="setBg">
          <pc:chgData name="Doris Kole" userId="c1abcf99f7649119" providerId="LiveId" clId="{F1E6B60B-FA08-4BAA-867A-E893254946B1}" dt="2024-06-28T16:19:20.181" v="927"/>
          <pc:sldLayoutMkLst>
            <pc:docMk/>
            <pc:sldMasterMk cId="0" sldId="2147483648"/>
            <pc:sldLayoutMk cId="0" sldId="2147483655"/>
          </pc:sldLayoutMkLst>
        </pc:sldLayoutChg>
        <pc:sldLayoutChg chg="setBg">
          <pc:chgData name="Doris Kole" userId="c1abcf99f7649119" providerId="LiveId" clId="{F1E6B60B-FA08-4BAA-867A-E893254946B1}" dt="2024-06-28T16:19:20.181" v="927"/>
          <pc:sldLayoutMkLst>
            <pc:docMk/>
            <pc:sldMasterMk cId="0" sldId="2147483648"/>
            <pc:sldLayoutMk cId="0" sldId="2147483656"/>
          </pc:sldLayoutMkLst>
        </pc:sldLayoutChg>
        <pc:sldLayoutChg chg="setBg">
          <pc:chgData name="Doris Kole" userId="c1abcf99f7649119" providerId="LiveId" clId="{F1E6B60B-FA08-4BAA-867A-E893254946B1}" dt="2024-06-28T16:19:20.181" v="927"/>
          <pc:sldLayoutMkLst>
            <pc:docMk/>
            <pc:sldMasterMk cId="0" sldId="2147483648"/>
            <pc:sldLayoutMk cId="0" sldId="2147483657"/>
          </pc:sldLayoutMkLst>
        </pc:sldLayoutChg>
        <pc:sldLayoutChg chg="setBg">
          <pc:chgData name="Doris Kole" userId="c1abcf99f7649119" providerId="LiveId" clId="{F1E6B60B-FA08-4BAA-867A-E893254946B1}" dt="2024-06-28T16:19:20.181" v="927"/>
          <pc:sldLayoutMkLst>
            <pc:docMk/>
            <pc:sldMasterMk cId="0" sldId="2147483648"/>
            <pc:sldLayoutMk cId="0" sldId="2147483658"/>
          </pc:sldLayoutMkLst>
        </pc:sldLayoutChg>
        <pc:sldLayoutChg chg="setBg">
          <pc:chgData name="Doris Kole" userId="c1abcf99f7649119" providerId="LiveId" clId="{F1E6B60B-FA08-4BAA-867A-E893254946B1}" dt="2024-06-28T16:19:20.181" v="927"/>
          <pc:sldLayoutMkLst>
            <pc:docMk/>
            <pc:sldMasterMk cId="0" sldId="2147483648"/>
            <pc:sldLayoutMk cId="0" sldId="2147483659"/>
          </pc:sldLayoutMkLst>
        </pc:sldLayoutChg>
      </pc:sldMasterChg>
    </pc:docChg>
  </pc:docChgLst>
  <pc:docChgLst>
    <pc:chgData name="Doris Kole" userId="c1abcf99f7649119" providerId="LiveId" clId="{E46AA96D-813C-4F72-8824-2B57B1DA2A21}"/>
    <pc:docChg chg="undo redo custSel addSld delSld modSld sldOrd">
      <pc:chgData name="Doris Kole" userId="c1abcf99f7649119" providerId="LiveId" clId="{E46AA96D-813C-4F72-8824-2B57B1DA2A21}" dt="2024-06-30T19:26:42.134" v="3820" actId="47"/>
      <pc:docMkLst>
        <pc:docMk/>
      </pc:docMkLst>
      <pc:sldChg chg="modSp mod">
        <pc:chgData name="Doris Kole" userId="c1abcf99f7649119" providerId="LiveId" clId="{E46AA96D-813C-4F72-8824-2B57B1DA2A21}" dt="2024-06-30T15:09:49.073" v="2883" actId="1076"/>
        <pc:sldMkLst>
          <pc:docMk/>
          <pc:sldMk cId="0" sldId="256"/>
        </pc:sldMkLst>
        <pc:spChg chg="mod">
          <ac:chgData name="Doris Kole" userId="c1abcf99f7649119" providerId="LiveId" clId="{E46AA96D-813C-4F72-8824-2B57B1DA2A21}" dt="2024-06-29T09:36:33.236" v="160" actId="1076"/>
          <ac:spMkLst>
            <pc:docMk/>
            <pc:sldMk cId="0" sldId="256"/>
            <ac:spMk id="5" creationId="{00000000-0000-0000-0000-000000000000}"/>
          </ac:spMkLst>
        </pc:spChg>
        <pc:spChg chg="mod">
          <ac:chgData name="Doris Kole" userId="c1abcf99f7649119" providerId="LiveId" clId="{E46AA96D-813C-4F72-8824-2B57B1DA2A21}" dt="2024-06-29T09:36:38.957" v="161" actId="1076"/>
          <ac:spMkLst>
            <pc:docMk/>
            <pc:sldMk cId="0" sldId="256"/>
            <ac:spMk id="13" creationId="{00000000-0000-0000-0000-000000000000}"/>
          </ac:spMkLst>
        </pc:spChg>
        <pc:spChg chg="mod">
          <ac:chgData name="Doris Kole" userId="c1abcf99f7649119" providerId="LiveId" clId="{E46AA96D-813C-4F72-8824-2B57B1DA2A21}" dt="2024-06-29T10:34:11.280" v="163" actId="1076"/>
          <ac:spMkLst>
            <pc:docMk/>
            <pc:sldMk cId="0" sldId="256"/>
            <ac:spMk id="14" creationId="{00000000-0000-0000-0000-000000000000}"/>
          </ac:spMkLst>
        </pc:spChg>
        <pc:spChg chg="mod">
          <ac:chgData name="Doris Kole" userId="c1abcf99f7649119" providerId="LiveId" clId="{E46AA96D-813C-4F72-8824-2B57B1DA2A21}" dt="2024-06-30T15:09:49.073" v="2883" actId="1076"/>
          <ac:spMkLst>
            <pc:docMk/>
            <pc:sldMk cId="0" sldId="256"/>
            <ac:spMk id="19" creationId="{00000000-0000-0000-0000-000000000000}"/>
          </ac:spMkLst>
        </pc:spChg>
      </pc:sldChg>
      <pc:sldChg chg="addSp delSp modSp del mod">
        <pc:chgData name="Doris Kole" userId="c1abcf99f7649119" providerId="LiveId" clId="{E46AA96D-813C-4F72-8824-2B57B1DA2A21}" dt="2024-06-30T10:12:04.271" v="1316" actId="47"/>
        <pc:sldMkLst>
          <pc:docMk/>
          <pc:sldMk cId="0" sldId="257"/>
        </pc:sldMkLst>
        <pc:spChg chg="mod">
          <ac:chgData name="Doris Kole" userId="c1abcf99f7649119" providerId="LiveId" clId="{E46AA96D-813C-4F72-8824-2B57B1DA2A21}" dt="2024-06-29T09:24:28.234" v="91"/>
          <ac:spMkLst>
            <pc:docMk/>
            <pc:sldMk cId="0" sldId="257"/>
            <ac:spMk id="7" creationId="{00000000-0000-0000-0000-000000000000}"/>
          </ac:spMkLst>
        </pc:spChg>
        <pc:spChg chg="add mod">
          <ac:chgData name="Doris Kole" userId="c1abcf99f7649119" providerId="LiveId" clId="{E46AA96D-813C-4F72-8824-2B57B1DA2A21}" dt="2024-06-29T16:47:37.046" v="1083" actId="1076"/>
          <ac:spMkLst>
            <pc:docMk/>
            <pc:sldMk cId="0" sldId="257"/>
            <ac:spMk id="32" creationId="{80311394-AD48-8E9A-FB07-785FAE15AC71}"/>
          </ac:spMkLst>
        </pc:spChg>
        <pc:picChg chg="add del">
          <ac:chgData name="Doris Kole" userId="c1abcf99f7649119" providerId="LiveId" clId="{E46AA96D-813C-4F72-8824-2B57B1DA2A21}" dt="2024-06-29T14:18:14.168" v="167" actId="478"/>
          <ac:picMkLst>
            <pc:docMk/>
            <pc:sldMk cId="0" sldId="257"/>
            <ac:picMk id="4" creationId="{0C519F8A-5763-8FF4-43E8-E10E72E730D4}"/>
          </ac:picMkLst>
        </pc:picChg>
        <pc:picChg chg="add mod">
          <ac:chgData name="Doris Kole" userId="c1abcf99f7649119" providerId="LiveId" clId="{E46AA96D-813C-4F72-8824-2B57B1DA2A21}" dt="2024-06-29T14:18:15.095" v="168"/>
          <ac:picMkLst>
            <pc:docMk/>
            <pc:sldMk cId="0" sldId="257"/>
            <ac:picMk id="28" creationId="{0C6BE1E0-046E-98B3-96FA-646190148AA7}"/>
          </ac:picMkLst>
        </pc:picChg>
        <pc:picChg chg="add del mod">
          <ac:chgData name="Doris Kole" userId="c1abcf99f7649119" providerId="LiveId" clId="{E46AA96D-813C-4F72-8824-2B57B1DA2A21}" dt="2024-06-29T14:18:27.310" v="171" actId="478"/>
          <ac:picMkLst>
            <pc:docMk/>
            <pc:sldMk cId="0" sldId="257"/>
            <ac:picMk id="29" creationId="{906BEA72-10EA-3A13-B738-697BFB06CE3B}"/>
          </ac:picMkLst>
        </pc:picChg>
        <pc:picChg chg="add del mod">
          <ac:chgData name="Doris Kole" userId="c1abcf99f7649119" providerId="LiveId" clId="{E46AA96D-813C-4F72-8824-2B57B1DA2A21}" dt="2024-06-29T14:58:23.238" v="518" actId="478"/>
          <ac:picMkLst>
            <pc:docMk/>
            <pc:sldMk cId="0" sldId="257"/>
            <ac:picMk id="30" creationId="{8F7E0215-0C95-4A23-70A7-0C12D8E24D38}"/>
          </ac:picMkLst>
        </pc:picChg>
      </pc:sldChg>
      <pc:sldChg chg="modSp del">
        <pc:chgData name="Doris Kole" userId="c1abcf99f7649119" providerId="LiveId" clId="{E46AA96D-813C-4F72-8824-2B57B1DA2A21}" dt="2024-06-30T15:41:10.966" v="3149" actId="47"/>
        <pc:sldMkLst>
          <pc:docMk/>
          <pc:sldMk cId="0" sldId="258"/>
        </pc:sldMkLst>
        <pc:spChg chg="mod">
          <ac:chgData name="Doris Kole" userId="c1abcf99f7649119" providerId="LiveId" clId="{E46AA96D-813C-4F72-8824-2B57B1DA2A21}" dt="2024-06-29T09:24:28.234" v="91"/>
          <ac:spMkLst>
            <pc:docMk/>
            <pc:sldMk cId="0" sldId="258"/>
            <ac:spMk id="20" creationId="{00000000-0000-0000-0000-000000000000}"/>
          </ac:spMkLst>
        </pc:spChg>
      </pc:sldChg>
      <pc:sldChg chg="modSp del">
        <pc:chgData name="Doris Kole" userId="c1abcf99f7649119" providerId="LiveId" clId="{E46AA96D-813C-4F72-8824-2B57B1DA2A21}" dt="2024-06-30T11:04:30.998" v="1811" actId="47"/>
        <pc:sldMkLst>
          <pc:docMk/>
          <pc:sldMk cId="0" sldId="259"/>
        </pc:sldMkLst>
        <pc:spChg chg="mod">
          <ac:chgData name="Doris Kole" userId="c1abcf99f7649119" providerId="LiveId" clId="{E46AA96D-813C-4F72-8824-2B57B1DA2A21}" dt="2024-06-29T09:24:28.234" v="91"/>
          <ac:spMkLst>
            <pc:docMk/>
            <pc:sldMk cId="0" sldId="259"/>
            <ac:spMk id="7" creationId="{00000000-0000-0000-0000-000000000000}"/>
          </ac:spMkLst>
        </pc:spChg>
      </pc:sldChg>
      <pc:sldChg chg="del">
        <pc:chgData name="Doris Kole" userId="c1abcf99f7649119" providerId="LiveId" clId="{E46AA96D-813C-4F72-8824-2B57B1DA2A21}" dt="2024-06-30T11:04:34.194" v="1812" actId="47"/>
        <pc:sldMkLst>
          <pc:docMk/>
          <pc:sldMk cId="0" sldId="260"/>
        </pc:sldMkLst>
      </pc:sldChg>
      <pc:sldChg chg="addSp delSp modSp mod">
        <pc:chgData name="Doris Kole" userId="c1abcf99f7649119" providerId="LiveId" clId="{E46AA96D-813C-4F72-8824-2B57B1DA2A21}" dt="2024-06-30T15:47:10.549" v="3607" actId="1076"/>
        <pc:sldMkLst>
          <pc:docMk/>
          <pc:sldMk cId="0" sldId="261"/>
        </pc:sldMkLst>
        <pc:spChg chg="mod">
          <ac:chgData name="Doris Kole" userId="c1abcf99f7649119" providerId="LiveId" clId="{E46AA96D-813C-4F72-8824-2B57B1DA2A21}" dt="2024-06-30T15:47:10.549" v="3607" actId="1076"/>
          <ac:spMkLst>
            <pc:docMk/>
            <pc:sldMk cId="0" sldId="261"/>
            <ac:spMk id="2" creationId="{00000000-0000-0000-0000-000000000000}"/>
          </ac:spMkLst>
        </pc:spChg>
        <pc:spChg chg="mod">
          <ac:chgData name="Doris Kole" userId="c1abcf99f7649119" providerId="LiveId" clId="{E46AA96D-813C-4F72-8824-2B57B1DA2A21}" dt="2024-06-30T15:17:50.299" v="2999" actId="1076"/>
          <ac:spMkLst>
            <pc:docMk/>
            <pc:sldMk cId="0" sldId="261"/>
            <ac:spMk id="6" creationId="{00000000-0000-0000-0000-000000000000}"/>
          </ac:spMkLst>
        </pc:spChg>
        <pc:spChg chg="mod">
          <ac:chgData name="Doris Kole" userId="c1abcf99f7649119" providerId="LiveId" clId="{E46AA96D-813C-4F72-8824-2B57B1DA2A21}" dt="2024-06-30T15:17:50.299" v="2999" actId="1076"/>
          <ac:spMkLst>
            <pc:docMk/>
            <pc:sldMk cId="0" sldId="261"/>
            <ac:spMk id="10" creationId="{00000000-0000-0000-0000-000000000000}"/>
          </ac:spMkLst>
        </pc:spChg>
        <pc:spChg chg="mod">
          <ac:chgData name="Doris Kole" userId="c1abcf99f7649119" providerId="LiveId" clId="{E46AA96D-813C-4F72-8824-2B57B1DA2A21}" dt="2024-06-30T15:17:50.299" v="2999" actId="1076"/>
          <ac:spMkLst>
            <pc:docMk/>
            <pc:sldMk cId="0" sldId="261"/>
            <ac:spMk id="14" creationId="{00000000-0000-0000-0000-000000000000}"/>
          </ac:spMkLst>
        </pc:spChg>
        <pc:spChg chg="mod">
          <ac:chgData name="Doris Kole" userId="c1abcf99f7649119" providerId="LiveId" clId="{E46AA96D-813C-4F72-8824-2B57B1DA2A21}" dt="2024-06-30T15:17:50.299" v="2999" actId="1076"/>
          <ac:spMkLst>
            <pc:docMk/>
            <pc:sldMk cId="0" sldId="261"/>
            <ac:spMk id="18" creationId="{00000000-0000-0000-0000-000000000000}"/>
          </ac:spMkLst>
        </pc:spChg>
        <pc:spChg chg="del">
          <ac:chgData name="Doris Kole" userId="c1abcf99f7649119" providerId="LiveId" clId="{E46AA96D-813C-4F72-8824-2B57B1DA2A21}" dt="2024-06-30T15:11:52.788" v="2914" actId="478"/>
          <ac:spMkLst>
            <pc:docMk/>
            <pc:sldMk cId="0" sldId="261"/>
            <ac:spMk id="22" creationId="{00000000-0000-0000-0000-000000000000}"/>
          </ac:spMkLst>
        </pc:spChg>
        <pc:spChg chg="del">
          <ac:chgData name="Doris Kole" userId="c1abcf99f7649119" providerId="LiveId" clId="{E46AA96D-813C-4F72-8824-2B57B1DA2A21}" dt="2024-06-30T15:11:54.520" v="2915" actId="478"/>
          <ac:spMkLst>
            <pc:docMk/>
            <pc:sldMk cId="0" sldId="261"/>
            <ac:spMk id="26" creationId="{00000000-0000-0000-0000-000000000000}"/>
          </ac:spMkLst>
        </pc:spChg>
        <pc:spChg chg="mod">
          <ac:chgData name="Doris Kole" userId="c1abcf99f7649119" providerId="LiveId" clId="{E46AA96D-813C-4F72-8824-2B57B1DA2A21}" dt="2024-06-30T15:17:53.149" v="3000" actId="1076"/>
          <ac:spMkLst>
            <pc:docMk/>
            <pc:sldMk cId="0" sldId="261"/>
            <ac:spMk id="27" creationId="{00000000-0000-0000-0000-000000000000}"/>
          </ac:spMkLst>
        </pc:spChg>
        <pc:spChg chg="del">
          <ac:chgData name="Doris Kole" userId="c1abcf99f7649119" providerId="LiveId" clId="{E46AA96D-813C-4F72-8824-2B57B1DA2A21}" dt="2024-06-30T15:11:44.729" v="2911" actId="478"/>
          <ac:spMkLst>
            <pc:docMk/>
            <pc:sldMk cId="0" sldId="261"/>
            <ac:spMk id="28" creationId="{00000000-0000-0000-0000-000000000000}"/>
          </ac:spMkLst>
        </pc:spChg>
        <pc:spChg chg="del">
          <ac:chgData name="Doris Kole" userId="c1abcf99f7649119" providerId="LiveId" clId="{E46AA96D-813C-4F72-8824-2B57B1DA2A21}" dt="2024-06-30T15:11:56.363" v="2916" actId="478"/>
          <ac:spMkLst>
            <pc:docMk/>
            <pc:sldMk cId="0" sldId="261"/>
            <ac:spMk id="29" creationId="{00000000-0000-0000-0000-000000000000}"/>
          </ac:spMkLst>
        </pc:spChg>
        <pc:spChg chg="del">
          <ac:chgData name="Doris Kole" userId="c1abcf99f7649119" providerId="LiveId" clId="{E46AA96D-813C-4F72-8824-2B57B1DA2A21}" dt="2024-06-30T15:11:57.504" v="2917" actId="478"/>
          <ac:spMkLst>
            <pc:docMk/>
            <pc:sldMk cId="0" sldId="261"/>
            <ac:spMk id="30" creationId="{00000000-0000-0000-0000-000000000000}"/>
          </ac:spMkLst>
        </pc:spChg>
        <pc:spChg chg="del">
          <ac:chgData name="Doris Kole" userId="c1abcf99f7649119" providerId="LiveId" clId="{E46AA96D-813C-4F72-8824-2B57B1DA2A21}" dt="2024-06-30T15:11:56.363" v="2916" actId="478"/>
          <ac:spMkLst>
            <pc:docMk/>
            <pc:sldMk cId="0" sldId="261"/>
            <ac:spMk id="31" creationId="{00000000-0000-0000-0000-000000000000}"/>
          </ac:spMkLst>
        </pc:spChg>
        <pc:spChg chg="mod">
          <ac:chgData name="Doris Kole" userId="c1abcf99f7649119" providerId="LiveId" clId="{E46AA96D-813C-4F72-8824-2B57B1DA2A21}" dt="2024-06-30T15:16:28.714" v="2982"/>
          <ac:spMkLst>
            <pc:docMk/>
            <pc:sldMk cId="0" sldId="261"/>
            <ac:spMk id="33" creationId="{BEEEFBD8-D562-09D0-5A56-3CE618CBFEAA}"/>
          </ac:spMkLst>
        </pc:spChg>
        <pc:spChg chg="mod">
          <ac:chgData name="Doris Kole" userId="c1abcf99f7649119" providerId="LiveId" clId="{E46AA96D-813C-4F72-8824-2B57B1DA2A21}" dt="2024-06-30T15:16:28.714" v="2982"/>
          <ac:spMkLst>
            <pc:docMk/>
            <pc:sldMk cId="0" sldId="261"/>
            <ac:spMk id="34" creationId="{CCF73165-AD07-1FDD-6464-79BADED16BD1}"/>
          </ac:spMkLst>
        </pc:spChg>
        <pc:spChg chg="add mod">
          <ac:chgData name="Doris Kole" userId="c1abcf99f7649119" providerId="LiveId" clId="{E46AA96D-813C-4F72-8824-2B57B1DA2A21}" dt="2024-06-30T15:17:50.299" v="2999" actId="1076"/>
          <ac:spMkLst>
            <pc:docMk/>
            <pc:sldMk cId="0" sldId="261"/>
            <ac:spMk id="35" creationId="{8595ED4F-5179-2111-99DE-0BCF69C18C77}"/>
          </ac:spMkLst>
        </pc:spChg>
        <pc:spChg chg="mod">
          <ac:chgData name="Doris Kole" userId="c1abcf99f7649119" providerId="LiveId" clId="{E46AA96D-813C-4F72-8824-2B57B1DA2A21}" dt="2024-06-30T15:16:28.714" v="2982"/>
          <ac:spMkLst>
            <pc:docMk/>
            <pc:sldMk cId="0" sldId="261"/>
            <ac:spMk id="37" creationId="{8416BD07-E839-9DBF-B884-737BC32BD46E}"/>
          </ac:spMkLst>
        </pc:spChg>
        <pc:spChg chg="mod">
          <ac:chgData name="Doris Kole" userId="c1abcf99f7649119" providerId="LiveId" clId="{E46AA96D-813C-4F72-8824-2B57B1DA2A21}" dt="2024-06-30T15:16:28.714" v="2982"/>
          <ac:spMkLst>
            <pc:docMk/>
            <pc:sldMk cId="0" sldId="261"/>
            <ac:spMk id="38" creationId="{BA04309D-2988-BE8A-FED9-79E8932B9F41}"/>
          </ac:spMkLst>
        </pc:spChg>
        <pc:spChg chg="add mod">
          <ac:chgData name="Doris Kole" userId="c1abcf99f7649119" providerId="LiveId" clId="{E46AA96D-813C-4F72-8824-2B57B1DA2A21}" dt="2024-06-30T15:17:50.299" v="2999" actId="1076"/>
          <ac:spMkLst>
            <pc:docMk/>
            <pc:sldMk cId="0" sldId="261"/>
            <ac:spMk id="39" creationId="{5341B046-61BB-B92C-732E-9B257E6B2D74}"/>
          </ac:spMkLst>
        </pc:spChg>
        <pc:spChg chg="mod">
          <ac:chgData name="Doris Kole" userId="c1abcf99f7649119" providerId="LiveId" clId="{E46AA96D-813C-4F72-8824-2B57B1DA2A21}" dt="2024-06-30T15:17:36.635" v="2997"/>
          <ac:spMkLst>
            <pc:docMk/>
            <pc:sldMk cId="0" sldId="261"/>
            <ac:spMk id="41" creationId="{7B67F114-937E-6C2B-22C8-F31150839AAF}"/>
          </ac:spMkLst>
        </pc:spChg>
        <pc:spChg chg="mod">
          <ac:chgData name="Doris Kole" userId="c1abcf99f7649119" providerId="LiveId" clId="{E46AA96D-813C-4F72-8824-2B57B1DA2A21}" dt="2024-06-30T15:17:36.635" v="2997"/>
          <ac:spMkLst>
            <pc:docMk/>
            <pc:sldMk cId="0" sldId="261"/>
            <ac:spMk id="42" creationId="{4368A356-DC75-350B-4938-41CF3E34B9F6}"/>
          </ac:spMkLst>
        </pc:spChg>
        <pc:spChg chg="add mod">
          <ac:chgData name="Doris Kole" userId="c1abcf99f7649119" providerId="LiveId" clId="{E46AA96D-813C-4F72-8824-2B57B1DA2A21}" dt="2024-06-30T15:18:31.787" v="3009" actId="20577"/>
          <ac:spMkLst>
            <pc:docMk/>
            <pc:sldMk cId="0" sldId="261"/>
            <ac:spMk id="43" creationId="{B7AAB021-3053-2A62-6A27-4BAF364EA4AC}"/>
          </ac:spMkLst>
        </pc:spChg>
        <pc:spChg chg="mod">
          <ac:chgData name="Doris Kole" userId="c1abcf99f7649119" providerId="LiveId" clId="{E46AA96D-813C-4F72-8824-2B57B1DA2A21}" dt="2024-06-30T15:17:36.635" v="2997"/>
          <ac:spMkLst>
            <pc:docMk/>
            <pc:sldMk cId="0" sldId="261"/>
            <ac:spMk id="45" creationId="{3AC5B988-D19F-7A81-C1A1-0D102FEBF60C}"/>
          </ac:spMkLst>
        </pc:spChg>
        <pc:spChg chg="mod">
          <ac:chgData name="Doris Kole" userId="c1abcf99f7649119" providerId="LiveId" clId="{E46AA96D-813C-4F72-8824-2B57B1DA2A21}" dt="2024-06-30T15:17:36.635" v="2997"/>
          <ac:spMkLst>
            <pc:docMk/>
            <pc:sldMk cId="0" sldId="261"/>
            <ac:spMk id="46" creationId="{23A846BA-EDE7-B6B4-47F4-3DF93996C756}"/>
          </ac:spMkLst>
        </pc:spChg>
        <pc:spChg chg="add mod">
          <ac:chgData name="Doris Kole" userId="c1abcf99f7649119" providerId="LiveId" clId="{E46AA96D-813C-4F72-8824-2B57B1DA2A21}" dt="2024-06-30T15:18:54.817" v="3014" actId="1076"/>
          <ac:spMkLst>
            <pc:docMk/>
            <pc:sldMk cId="0" sldId="261"/>
            <ac:spMk id="47" creationId="{962C2E67-2264-9DC1-2696-EB939BE8887D}"/>
          </ac:spMkLst>
        </pc:spChg>
        <pc:grpChg chg="mod">
          <ac:chgData name="Doris Kole" userId="c1abcf99f7649119" providerId="LiveId" clId="{E46AA96D-813C-4F72-8824-2B57B1DA2A21}" dt="2024-06-30T15:17:50.299" v="2999" actId="1076"/>
          <ac:grpSpMkLst>
            <pc:docMk/>
            <pc:sldMk cId="0" sldId="261"/>
            <ac:grpSpMk id="3" creationId="{00000000-0000-0000-0000-000000000000}"/>
          </ac:grpSpMkLst>
        </pc:grpChg>
        <pc:grpChg chg="mod">
          <ac:chgData name="Doris Kole" userId="c1abcf99f7649119" providerId="LiveId" clId="{E46AA96D-813C-4F72-8824-2B57B1DA2A21}" dt="2024-06-30T15:17:50.299" v="2999" actId="1076"/>
          <ac:grpSpMkLst>
            <pc:docMk/>
            <pc:sldMk cId="0" sldId="261"/>
            <ac:grpSpMk id="7" creationId="{00000000-0000-0000-0000-000000000000}"/>
          </ac:grpSpMkLst>
        </pc:grpChg>
        <pc:grpChg chg="mod">
          <ac:chgData name="Doris Kole" userId="c1abcf99f7649119" providerId="LiveId" clId="{E46AA96D-813C-4F72-8824-2B57B1DA2A21}" dt="2024-06-30T15:17:50.299" v="2999" actId="1076"/>
          <ac:grpSpMkLst>
            <pc:docMk/>
            <pc:sldMk cId="0" sldId="261"/>
            <ac:grpSpMk id="11" creationId="{00000000-0000-0000-0000-000000000000}"/>
          </ac:grpSpMkLst>
        </pc:grpChg>
        <pc:grpChg chg="mod">
          <ac:chgData name="Doris Kole" userId="c1abcf99f7649119" providerId="LiveId" clId="{E46AA96D-813C-4F72-8824-2B57B1DA2A21}" dt="2024-06-30T15:17:50.299" v="2999" actId="1076"/>
          <ac:grpSpMkLst>
            <pc:docMk/>
            <pc:sldMk cId="0" sldId="261"/>
            <ac:grpSpMk id="15" creationId="{00000000-0000-0000-0000-000000000000}"/>
          </ac:grpSpMkLst>
        </pc:grpChg>
        <pc:grpChg chg="del">
          <ac:chgData name="Doris Kole" userId="c1abcf99f7649119" providerId="LiveId" clId="{E46AA96D-813C-4F72-8824-2B57B1DA2A21}" dt="2024-06-30T15:11:50.933" v="2913" actId="478"/>
          <ac:grpSpMkLst>
            <pc:docMk/>
            <pc:sldMk cId="0" sldId="261"/>
            <ac:grpSpMk id="19" creationId="{00000000-0000-0000-0000-000000000000}"/>
          </ac:grpSpMkLst>
        </pc:grpChg>
        <pc:grpChg chg="del">
          <ac:chgData name="Doris Kole" userId="c1abcf99f7649119" providerId="LiveId" clId="{E46AA96D-813C-4F72-8824-2B57B1DA2A21}" dt="2024-06-30T15:11:58.243" v="2918" actId="478"/>
          <ac:grpSpMkLst>
            <pc:docMk/>
            <pc:sldMk cId="0" sldId="261"/>
            <ac:grpSpMk id="23" creationId="{00000000-0000-0000-0000-000000000000}"/>
          </ac:grpSpMkLst>
        </pc:grpChg>
        <pc:grpChg chg="add mod">
          <ac:chgData name="Doris Kole" userId="c1abcf99f7649119" providerId="LiveId" clId="{E46AA96D-813C-4F72-8824-2B57B1DA2A21}" dt="2024-06-30T15:17:50.299" v="2999" actId="1076"/>
          <ac:grpSpMkLst>
            <pc:docMk/>
            <pc:sldMk cId="0" sldId="261"/>
            <ac:grpSpMk id="32" creationId="{EC44451A-063B-5B86-C7A3-66750E4DC3AE}"/>
          </ac:grpSpMkLst>
        </pc:grpChg>
        <pc:grpChg chg="add mod">
          <ac:chgData name="Doris Kole" userId="c1abcf99f7649119" providerId="LiveId" clId="{E46AA96D-813C-4F72-8824-2B57B1DA2A21}" dt="2024-06-30T15:17:50.299" v="2999" actId="1076"/>
          <ac:grpSpMkLst>
            <pc:docMk/>
            <pc:sldMk cId="0" sldId="261"/>
            <ac:grpSpMk id="36" creationId="{5B33698E-90F8-3010-1E1A-A42DD918426D}"/>
          </ac:grpSpMkLst>
        </pc:grpChg>
        <pc:grpChg chg="add mod">
          <ac:chgData name="Doris Kole" userId="c1abcf99f7649119" providerId="LiveId" clId="{E46AA96D-813C-4F72-8824-2B57B1DA2A21}" dt="2024-06-30T15:18:03.971" v="3001" actId="1076"/>
          <ac:grpSpMkLst>
            <pc:docMk/>
            <pc:sldMk cId="0" sldId="261"/>
            <ac:grpSpMk id="40" creationId="{D1BDE614-CCF5-0329-F040-71B0736F3D7C}"/>
          </ac:grpSpMkLst>
        </pc:grpChg>
        <pc:grpChg chg="add mod">
          <ac:chgData name="Doris Kole" userId="c1abcf99f7649119" providerId="LiveId" clId="{E46AA96D-813C-4F72-8824-2B57B1DA2A21}" dt="2024-06-30T15:18:03.971" v="3001" actId="1076"/>
          <ac:grpSpMkLst>
            <pc:docMk/>
            <pc:sldMk cId="0" sldId="261"/>
            <ac:grpSpMk id="44" creationId="{573EC1C0-ABE7-A43F-3D84-CC5D099753A7}"/>
          </ac:grpSpMkLst>
        </pc:grpChg>
      </pc:sldChg>
      <pc:sldChg chg="modSp del">
        <pc:chgData name="Doris Kole" userId="c1abcf99f7649119" providerId="LiveId" clId="{E46AA96D-813C-4F72-8824-2B57B1DA2A21}" dt="2024-06-30T19:26:36.550" v="3813" actId="47"/>
        <pc:sldMkLst>
          <pc:docMk/>
          <pc:sldMk cId="0" sldId="262"/>
        </pc:sldMkLst>
        <pc:spChg chg="mod">
          <ac:chgData name="Doris Kole" userId="c1abcf99f7649119" providerId="LiveId" clId="{E46AA96D-813C-4F72-8824-2B57B1DA2A21}" dt="2024-06-29T09:24:28.234" v="91"/>
          <ac:spMkLst>
            <pc:docMk/>
            <pc:sldMk cId="0" sldId="262"/>
            <ac:spMk id="2" creationId="{00000000-0000-0000-0000-000000000000}"/>
          </ac:spMkLst>
        </pc:spChg>
        <pc:spChg chg="mod">
          <ac:chgData name="Doris Kole" userId="c1abcf99f7649119" providerId="LiveId" clId="{E46AA96D-813C-4F72-8824-2B57B1DA2A21}" dt="2024-06-29T09:24:28.234" v="91"/>
          <ac:spMkLst>
            <pc:docMk/>
            <pc:sldMk cId="0" sldId="262"/>
            <ac:spMk id="7" creationId="{00000000-0000-0000-0000-000000000000}"/>
          </ac:spMkLst>
        </pc:spChg>
        <pc:spChg chg="mod">
          <ac:chgData name="Doris Kole" userId="c1abcf99f7649119" providerId="LiveId" clId="{E46AA96D-813C-4F72-8824-2B57B1DA2A21}" dt="2024-06-29T09:24:28.234" v="91"/>
          <ac:spMkLst>
            <pc:docMk/>
            <pc:sldMk cId="0" sldId="262"/>
            <ac:spMk id="18" creationId="{00000000-0000-0000-0000-000000000000}"/>
          </ac:spMkLst>
        </pc:spChg>
      </pc:sldChg>
      <pc:sldChg chg="modSp del">
        <pc:chgData name="Doris Kole" userId="c1abcf99f7649119" providerId="LiveId" clId="{E46AA96D-813C-4F72-8824-2B57B1DA2A21}" dt="2024-06-30T19:26:37.998" v="3814" actId="47"/>
        <pc:sldMkLst>
          <pc:docMk/>
          <pc:sldMk cId="0" sldId="263"/>
        </pc:sldMkLst>
        <pc:spChg chg="mod">
          <ac:chgData name="Doris Kole" userId="c1abcf99f7649119" providerId="LiveId" clId="{E46AA96D-813C-4F72-8824-2B57B1DA2A21}" dt="2024-06-29T09:24:28.234" v="91"/>
          <ac:spMkLst>
            <pc:docMk/>
            <pc:sldMk cId="0" sldId="263"/>
            <ac:spMk id="16" creationId="{00000000-0000-0000-0000-000000000000}"/>
          </ac:spMkLst>
        </pc:spChg>
      </pc:sldChg>
      <pc:sldChg chg="del">
        <pc:chgData name="Doris Kole" userId="c1abcf99f7649119" providerId="LiveId" clId="{E46AA96D-813C-4F72-8824-2B57B1DA2A21}" dt="2024-06-30T19:26:38.892" v="3815" actId="47"/>
        <pc:sldMkLst>
          <pc:docMk/>
          <pc:sldMk cId="0" sldId="264"/>
        </pc:sldMkLst>
      </pc:sldChg>
      <pc:sldChg chg="del">
        <pc:chgData name="Doris Kole" userId="c1abcf99f7649119" providerId="LiveId" clId="{E46AA96D-813C-4F72-8824-2B57B1DA2A21}" dt="2024-06-30T19:26:39.701" v="3816" actId="47"/>
        <pc:sldMkLst>
          <pc:docMk/>
          <pc:sldMk cId="0" sldId="265"/>
        </pc:sldMkLst>
      </pc:sldChg>
      <pc:sldChg chg="del">
        <pc:chgData name="Doris Kole" userId="c1abcf99f7649119" providerId="LiveId" clId="{E46AA96D-813C-4F72-8824-2B57B1DA2A21}" dt="2024-06-30T19:26:40.260" v="3817" actId="47"/>
        <pc:sldMkLst>
          <pc:docMk/>
          <pc:sldMk cId="0" sldId="266"/>
        </pc:sldMkLst>
      </pc:sldChg>
      <pc:sldChg chg="del">
        <pc:chgData name="Doris Kole" userId="c1abcf99f7649119" providerId="LiveId" clId="{E46AA96D-813C-4F72-8824-2B57B1DA2A21}" dt="2024-06-30T19:26:40.854" v="3818" actId="47"/>
        <pc:sldMkLst>
          <pc:docMk/>
          <pc:sldMk cId="0" sldId="267"/>
        </pc:sldMkLst>
      </pc:sldChg>
      <pc:sldChg chg="del">
        <pc:chgData name="Doris Kole" userId="c1abcf99f7649119" providerId="LiveId" clId="{E46AA96D-813C-4F72-8824-2B57B1DA2A21}" dt="2024-06-30T19:26:41.625" v="3819" actId="47"/>
        <pc:sldMkLst>
          <pc:docMk/>
          <pc:sldMk cId="0" sldId="268"/>
        </pc:sldMkLst>
      </pc:sldChg>
      <pc:sldChg chg="del">
        <pc:chgData name="Doris Kole" userId="c1abcf99f7649119" providerId="LiveId" clId="{E46AA96D-813C-4F72-8824-2B57B1DA2A21}" dt="2024-06-30T19:26:42.134" v="3820" actId="47"/>
        <pc:sldMkLst>
          <pc:docMk/>
          <pc:sldMk cId="0" sldId="269"/>
        </pc:sldMkLst>
      </pc:sldChg>
      <pc:sldChg chg="addSp delSp modSp mod ord">
        <pc:chgData name="Doris Kole" userId="c1abcf99f7649119" providerId="LiveId" clId="{E46AA96D-813C-4F72-8824-2B57B1DA2A21}" dt="2024-06-30T15:20:25.054" v="3019" actId="1076"/>
        <pc:sldMkLst>
          <pc:docMk/>
          <pc:sldMk cId="0" sldId="270"/>
        </pc:sldMkLst>
        <pc:spChg chg="del">
          <ac:chgData name="Doris Kole" userId="c1abcf99f7649119" providerId="LiveId" clId="{E46AA96D-813C-4F72-8824-2B57B1DA2A21}" dt="2024-06-30T15:10:10.827" v="2884" actId="478"/>
          <ac:spMkLst>
            <pc:docMk/>
            <pc:sldMk cId="0" sldId="270"/>
            <ac:spMk id="5" creationId="{00000000-0000-0000-0000-000000000000}"/>
          </ac:spMkLst>
        </pc:spChg>
        <pc:spChg chg="mod">
          <ac:chgData name="Doris Kole" userId="c1abcf99f7649119" providerId="LiveId" clId="{E46AA96D-813C-4F72-8824-2B57B1DA2A21}" dt="2024-06-30T15:10:35.155" v="2890" actId="14100"/>
          <ac:spMkLst>
            <pc:docMk/>
            <pc:sldMk cId="0" sldId="270"/>
            <ac:spMk id="7" creationId="{00000000-0000-0000-0000-000000000000}"/>
          </ac:spMkLst>
        </pc:spChg>
        <pc:spChg chg="mod">
          <ac:chgData name="Doris Kole" userId="c1abcf99f7649119" providerId="LiveId" clId="{E46AA96D-813C-4F72-8824-2B57B1DA2A21}" dt="2024-06-30T15:10:35.155" v="2890" actId="14100"/>
          <ac:spMkLst>
            <pc:docMk/>
            <pc:sldMk cId="0" sldId="270"/>
            <ac:spMk id="8" creationId="{00000000-0000-0000-0000-000000000000}"/>
          </ac:spMkLst>
        </pc:spChg>
        <pc:spChg chg="del">
          <ac:chgData name="Doris Kole" userId="c1abcf99f7649119" providerId="LiveId" clId="{E46AA96D-813C-4F72-8824-2B57B1DA2A21}" dt="2024-06-30T15:00:10.872" v="2779" actId="478"/>
          <ac:spMkLst>
            <pc:docMk/>
            <pc:sldMk cId="0" sldId="270"/>
            <ac:spMk id="9" creationId="{00000000-0000-0000-0000-000000000000}"/>
          </ac:spMkLst>
        </pc:spChg>
        <pc:spChg chg="del">
          <ac:chgData name="Doris Kole" userId="c1abcf99f7649119" providerId="LiveId" clId="{E46AA96D-813C-4F72-8824-2B57B1DA2A21}" dt="2024-06-30T15:10:10.827" v="2884" actId="478"/>
          <ac:spMkLst>
            <pc:docMk/>
            <pc:sldMk cId="0" sldId="270"/>
            <ac:spMk id="13" creationId="{00000000-0000-0000-0000-000000000000}"/>
          </ac:spMkLst>
        </pc:spChg>
        <pc:spChg chg="del">
          <ac:chgData name="Doris Kole" userId="c1abcf99f7649119" providerId="LiveId" clId="{E46AA96D-813C-4F72-8824-2B57B1DA2A21}" dt="2024-06-30T15:10:10.827" v="2884" actId="478"/>
          <ac:spMkLst>
            <pc:docMk/>
            <pc:sldMk cId="0" sldId="270"/>
            <ac:spMk id="14" creationId="{00000000-0000-0000-0000-000000000000}"/>
          </ac:spMkLst>
        </pc:spChg>
        <pc:spChg chg="del">
          <ac:chgData name="Doris Kole" userId="c1abcf99f7649119" providerId="LiveId" clId="{E46AA96D-813C-4F72-8824-2B57B1DA2A21}" dt="2024-06-30T15:10:10.827" v="2884" actId="478"/>
          <ac:spMkLst>
            <pc:docMk/>
            <pc:sldMk cId="0" sldId="270"/>
            <ac:spMk id="15" creationId="{00000000-0000-0000-0000-000000000000}"/>
          </ac:spMkLst>
        </pc:spChg>
        <pc:spChg chg="del">
          <ac:chgData name="Doris Kole" userId="c1abcf99f7649119" providerId="LiveId" clId="{E46AA96D-813C-4F72-8824-2B57B1DA2A21}" dt="2024-06-30T15:10:10.827" v="2884" actId="478"/>
          <ac:spMkLst>
            <pc:docMk/>
            <pc:sldMk cId="0" sldId="270"/>
            <ac:spMk id="16" creationId="{00000000-0000-0000-0000-000000000000}"/>
          </ac:spMkLst>
        </pc:spChg>
        <pc:spChg chg="del mod">
          <ac:chgData name="Doris Kole" userId="c1abcf99f7649119" providerId="LiveId" clId="{E46AA96D-813C-4F72-8824-2B57B1DA2A21}" dt="2024-06-30T15:00:37.704" v="2819" actId="478"/>
          <ac:spMkLst>
            <pc:docMk/>
            <pc:sldMk cId="0" sldId="270"/>
            <ac:spMk id="17" creationId="{00000000-0000-0000-0000-000000000000}"/>
          </ac:spMkLst>
        </pc:spChg>
        <pc:spChg chg="mod">
          <ac:chgData name="Doris Kole" userId="c1abcf99f7649119" providerId="LiveId" clId="{E46AA96D-813C-4F72-8824-2B57B1DA2A21}" dt="2024-06-30T15:11:11.240" v="2898" actId="1076"/>
          <ac:spMkLst>
            <pc:docMk/>
            <pc:sldMk cId="0" sldId="270"/>
            <ac:spMk id="18" creationId="{00000000-0000-0000-0000-000000000000}"/>
          </ac:spMkLst>
        </pc:spChg>
        <pc:spChg chg="del">
          <ac:chgData name="Doris Kole" userId="c1abcf99f7649119" providerId="LiveId" clId="{E46AA96D-813C-4F72-8824-2B57B1DA2A21}" dt="2024-06-30T15:08:10.220" v="2871" actId="478"/>
          <ac:spMkLst>
            <pc:docMk/>
            <pc:sldMk cId="0" sldId="270"/>
            <ac:spMk id="19" creationId="{00000000-0000-0000-0000-000000000000}"/>
          </ac:spMkLst>
        </pc:spChg>
        <pc:spChg chg="del">
          <ac:chgData name="Doris Kole" userId="c1abcf99f7649119" providerId="LiveId" clId="{E46AA96D-813C-4F72-8824-2B57B1DA2A21}" dt="2024-06-30T15:07:17.141" v="2857" actId="478"/>
          <ac:spMkLst>
            <pc:docMk/>
            <pc:sldMk cId="0" sldId="270"/>
            <ac:spMk id="20" creationId="{00000000-0000-0000-0000-000000000000}"/>
          </ac:spMkLst>
        </pc:spChg>
        <pc:spChg chg="mod">
          <ac:chgData name="Doris Kole" userId="c1abcf99f7649119" providerId="LiveId" clId="{E46AA96D-813C-4F72-8824-2B57B1DA2A21}" dt="2024-06-30T15:10:39.035" v="2891" actId="1076"/>
          <ac:spMkLst>
            <pc:docMk/>
            <pc:sldMk cId="0" sldId="270"/>
            <ac:spMk id="21" creationId="{00000000-0000-0000-0000-000000000000}"/>
          </ac:spMkLst>
        </pc:spChg>
        <pc:spChg chg="del">
          <ac:chgData name="Doris Kole" userId="c1abcf99f7649119" providerId="LiveId" clId="{E46AA96D-813C-4F72-8824-2B57B1DA2A21}" dt="2024-06-30T15:07:17.141" v="2857" actId="478"/>
          <ac:spMkLst>
            <pc:docMk/>
            <pc:sldMk cId="0" sldId="270"/>
            <ac:spMk id="22" creationId="{00000000-0000-0000-0000-000000000000}"/>
          </ac:spMkLst>
        </pc:spChg>
        <pc:spChg chg="mod">
          <ac:chgData name="Doris Kole" userId="c1abcf99f7649119" providerId="LiveId" clId="{E46AA96D-813C-4F72-8824-2B57B1DA2A21}" dt="2024-06-30T15:10:35.155" v="2890" actId="14100"/>
          <ac:spMkLst>
            <pc:docMk/>
            <pc:sldMk cId="0" sldId="270"/>
            <ac:spMk id="26" creationId="{7870AD80-DFC4-22BF-022B-0551F7A97B04}"/>
          </ac:spMkLst>
        </pc:spChg>
        <pc:spChg chg="mod">
          <ac:chgData name="Doris Kole" userId="c1abcf99f7649119" providerId="LiveId" clId="{E46AA96D-813C-4F72-8824-2B57B1DA2A21}" dt="2024-06-30T15:10:35.155" v="2890" actId="14100"/>
          <ac:spMkLst>
            <pc:docMk/>
            <pc:sldMk cId="0" sldId="270"/>
            <ac:spMk id="27" creationId="{89FD0B10-825C-6DF9-5FF8-9B9ED3314432}"/>
          </ac:spMkLst>
        </pc:spChg>
        <pc:spChg chg="mod">
          <ac:chgData name="Doris Kole" userId="c1abcf99f7649119" providerId="LiveId" clId="{E46AA96D-813C-4F72-8824-2B57B1DA2A21}" dt="2024-06-30T15:20:05.552" v="3017"/>
          <ac:spMkLst>
            <pc:docMk/>
            <pc:sldMk cId="0" sldId="270"/>
            <ac:spMk id="29" creationId="{C2AF39B6-32B0-A5F3-2BDE-79748D149552}"/>
          </ac:spMkLst>
        </pc:spChg>
        <pc:spChg chg="mod">
          <ac:chgData name="Doris Kole" userId="c1abcf99f7649119" providerId="LiveId" clId="{E46AA96D-813C-4F72-8824-2B57B1DA2A21}" dt="2024-06-30T15:20:05.552" v="3017"/>
          <ac:spMkLst>
            <pc:docMk/>
            <pc:sldMk cId="0" sldId="270"/>
            <ac:spMk id="30" creationId="{139B541F-311A-F949-AEBE-75D39B63E851}"/>
          </ac:spMkLst>
        </pc:spChg>
        <pc:grpChg chg="mod">
          <ac:chgData name="Doris Kole" userId="c1abcf99f7649119" providerId="LiveId" clId="{E46AA96D-813C-4F72-8824-2B57B1DA2A21}" dt="2024-06-30T15:10:27.926" v="2889" actId="1076"/>
          <ac:grpSpMkLst>
            <pc:docMk/>
            <pc:sldMk cId="0" sldId="270"/>
            <ac:grpSpMk id="2" creationId="{00000000-0000-0000-0000-000000000000}"/>
          </ac:grpSpMkLst>
        </pc:grpChg>
        <pc:grpChg chg="mod">
          <ac:chgData name="Doris Kole" userId="c1abcf99f7649119" providerId="LiveId" clId="{E46AA96D-813C-4F72-8824-2B57B1DA2A21}" dt="2024-06-30T15:10:35.155" v="2890" actId="14100"/>
          <ac:grpSpMkLst>
            <pc:docMk/>
            <pc:sldMk cId="0" sldId="270"/>
            <ac:grpSpMk id="6" creationId="{00000000-0000-0000-0000-000000000000}"/>
          </ac:grpSpMkLst>
        </pc:grpChg>
        <pc:grpChg chg="del">
          <ac:chgData name="Doris Kole" userId="c1abcf99f7649119" providerId="LiveId" clId="{E46AA96D-813C-4F72-8824-2B57B1DA2A21}" dt="2024-06-30T15:07:15.127" v="2855" actId="478"/>
          <ac:grpSpMkLst>
            <pc:docMk/>
            <pc:sldMk cId="0" sldId="270"/>
            <ac:grpSpMk id="10" creationId="{00000000-0000-0000-0000-000000000000}"/>
          </ac:grpSpMkLst>
        </pc:grpChg>
        <pc:grpChg chg="add mod">
          <ac:chgData name="Doris Kole" userId="c1abcf99f7649119" providerId="LiveId" clId="{E46AA96D-813C-4F72-8824-2B57B1DA2A21}" dt="2024-06-30T15:10:54.772" v="2893" actId="1076"/>
          <ac:grpSpMkLst>
            <pc:docMk/>
            <pc:sldMk cId="0" sldId="270"/>
            <ac:grpSpMk id="25" creationId="{E87EE7FD-F28D-4986-7E2E-C71D4EB23ED0}"/>
          </ac:grpSpMkLst>
        </pc:grpChg>
        <pc:grpChg chg="add mod">
          <ac:chgData name="Doris Kole" userId="c1abcf99f7649119" providerId="LiveId" clId="{E46AA96D-813C-4F72-8824-2B57B1DA2A21}" dt="2024-06-30T15:20:25.054" v="3019" actId="1076"/>
          <ac:grpSpMkLst>
            <pc:docMk/>
            <pc:sldMk cId="0" sldId="270"/>
            <ac:grpSpMk id="28" creationId="{93AF5675-2ED4-A180-FB65-79A31B5361B1}"/>
          </ac:grpSpMkLst>
        </pc:grpChg>
        <pc:picChg chg="add mod">
          <ac:chgData name="Doris Kole" userId="c1abcf99f7649119" providerId="LiveId" clId="{E46AA96D-813C-4F72-8824-2B57B1DA2A21}" dt="2024-06-30T15:10:35.155" v="2890" actId="14100"/>
          <ac:picMkLst>
            <pc:docMk/>
            <pc:sldMk cId="0" sldId="270"/>
            <ac:picMk id="23" creationId="{39F14BD7-58C3-8B19-92D8-E11B54A37ED3}"/>
          </ac:picMkLst>
        </pc:picChg>
        <pc:picChg chg="add del mod">
          <ac:chgData name="Doris Kole" userId="c1abcf99f7649119" providerId="LiveId" clId="{E46AA96D-813C-4F72-8824-2B57B1DA2A21}" dt="2024-06-30T15:04:07.968" v="2821" actId="478"/>
          <ac:picMkLst>
            <pc:docMk/>
            <pc:sldMk cId="0" sldId="270"/>
            <ac:picMk id="24" creationId="{45B2D9E2-4AB0-A427-8092-EB8E4E96EFA7}"/>
          </ac:picMkLst>
        </pc:picChg>
        <pc:picChg chg="add del mod">
          <ac:chgData name="Doris Kole" userId="c1abcf99f7649119" providerId="LiveId" clId="{E46AA96D-813C-4F72-8824-2B57B1DA2A21}" dt="2024-06-30T15:04:30.103" v="2828" actId="478"/>
          <ac:picMkLst>
            <pc:docMk/>
            <pc:sldMk cId="0" sldId="270"/>
            <ac:picMk id="1026" creationId="{C147245D-D320-553F-D116-240629DCA5A5}"/>
          </ac:picMkLst>
        </pc:picChg>
        <pc:picChg chg="add del mod">
          <ac:chgData name="Doris Kole" userId="c1abcf99f7649119" providerId="LiveId" clId="{E46AA96D-813C-4F72-8824-2B57B1DA2A21}" dt="2024-06-30T15:05:16.437" v="2832" actId="478"/>
          <ac:picMkLst>
            <pc:docMk/>
            <pc:sldMk cId="0" sldId="270"/>
            <ac:picMk id="1028" creationId="{78766959-7AD9-8D5C-0842-0D40CBF2382E}"/>
          </ac:picMkLst>
        </pc:picChg>
        <pc:picChg chg="add mod">
          <ac:chgData name="Doris Kole" userId="c1abcf99f7649119" providerId="LiveId" clId="{E46AA96D-813C-4F72-8824-2B57B1DA2A21}" dt="2024-06-30T15:10:56.302" v="2894" actId="1076"/>
          <ac:picMkLst>
            <pc:docMk/>
            <pc:sldMk cId="0" sldId="270"/>
            <ac:picMk id="1030" creationId="{6B0071CC-2FA8-4AA5-28E1-40174C9FFD82}"/>
          </ac:picMkLst>
        </pc:picChg>
      </pc:sldChg>
      <pc:sldChg chg="modSp">
        <pc:chgData name="Doris Kole" userId="c1abcf99f7649119" providerId="LiveId" clId="{E46AA96D-813C-4F72-8824-2B57B1DA2A21}" dt="2024-06-29T09:24:28.234" v="91"/>
        <pc:sldMkLst>
          <pc:docMk/>
          <pc:sldMk cId="3927173344" sldId="271"/>
        </pc:sldMkLst>
        <pc:spChg chg="mod">
          <ac:chgData name="Doris Kole" userId="c1abcf99f7649119" providerId="LiveId" clId="{E46AA96D-813C-4F72-8824-2B57B1DA2A21}" dt="2024-06-29T09:24:28.234" v="91"/>
          <ac:spMkLst>
            <pc:docMk/>
            <pc:sldMk cId="3927173344" sldId="271"/>
            <ac:spMk id="3" creationId="{00000000-0000-0000-0000-000000000000}"/>
          </ac:spMkLst>
        </pc:spChg>
      </pc:sldChg>
      <pc:sldChg chg="modSp mod">
        <pc:chgData name="Doris Kole" userId="c1abcf99f7649119" providerId="LiveId" clId="{E46AA96D-813C-4F72-8824-2B57B1DA2A21}" dt="2024-06-30T14:03:02.312" v="2313" actId="1076"/>
        <pc:sldMkLst>
          <pc:docMk/>
          <pc:sldMk cId="292862784" sldId="272"/>
        </pc:sldMkLst>
        <pc:spChg chg="mod">
          <ac:chgData name="Doris Kole" userId="c1abcf99f7649119" providerId="LiveId" clId="{E46AA96D-813C-4F72-8824-2B57B1DA2A21}" dt="2024-06-30T14:03:02.312" v="2313" actId="1076"/>
          <ac:spMkLst>
            <pc:docMk/>
            <pc:sldMk cId="292862784" sldId="272"/>
            <ac:spMk id="3" creationId="{00000000-0000-0000-0000-000000000000}"/>
          </ac:spMkLst>
        </pc:spChg>
        <pc:spChg chg="mod">
          <ac:chgData name="Doris Kole" userId="c1abcf99f7649119" providerId="LiveId" clId="{E46AA96D-813C-4F72-8824-2B57B1DA2A21}" dt="2024-06-30T14:02:49.364" v="2312" actId="1076"/>
          <ac:spMkLst>
            <pc:docMk/>
            <pc:sldMk cId="292862784" sldId="272"/>
            <ac:spMk id="23" creationId="{AE0396F7-0420-B53A-5C17-5357DED89DAC}"/>
          </ac:spMkLst>
        </pc:spChg>
      </pc:sldChg>
      <pc:sldChg chg="modSp mod">
        <pc:chgData name="Doris Kole" userId="c1abcf99f7649119" providerId="LiveId" clId="{E46AA96D-813C-4F72-8824-2B57B1DA2A21}" dt="2024-06-29T16:35:15.703" v="1039" actId="207"/>
        <pc:sldMkLst>
          <pc:docMk/>
          <pc:sldMk cId="3557158052" sldId="273"/>
        </pc:sldMkLst>
        <pc:spChg chg="mod">
          <ac:chgData name="Doris Kole" userId="c1abcf99f7649119" providerId="LiveId" clId="{E46AA96D-813C-4F72-8824-2B57B1DA2A21}" dt="2024-06-29T15:18:48.656" v="521" actId="1076"/>
          <ac:spMkLst>
            <pc:docMk/>
            <pc:sldMk cId="3557158052" sldId="273"/>
            <ac:spMk id="92" creationId="{D0FA6EF5-6CB0-4E91-A731-0BC32F0A2158}"/>
          </ac:spMkLst>
        </pc:spChg>
        <pc:spChg chg="mod">
          <ac:chgData name="Doris Kole" userId="c1abcf99f7649119" providerId="LiveId" clId="{E46AA96D-813C-4F72-8824-2B57B1DA2A21}" dt="2024-06-29T15:18:47.010" v="520" actId="1076"/>
          <ac:spMkLst>
            <pc:docMk/>
            <pc:sldMk cId="3557158052" sldId="273"/>
            <ac:spMk id="94" creationId="{D2A9EF14-3DCE-47B7-BBEE-0651555FDB65}"/>
          </ac:spMkLst>
        </pc:spChg>
        <pc:spChg chg="mod">
          <ac:chgData name="Doris Kole" userId="c1abcf99f7649119" providerId="LiveId" clId="{E46AA96D-813C-4F72-8824-2B57B1DA2A21}" dt="2024-06-29T15:18:50.923" v="522" actId="1076"/>
          <ac:spMkLst>
            <pc:docMk/>
            <pc:sldMk cId="3557158052" sldId="273"/>
            <ac:spMk id="97" creationId="{BAA263A6-D222-4B57-B654-51209E3475A2}"/>
          </ac:spMkLst>
        </pc:spChg>
        <pc:spChg chg="mod">
          <ac:chgData name="Doris Kole" userId="c1abcf99f7649119" providerId="LiveId" clId="{E46AA96D-813C-4F72-8824-2B57B1DA2A21}" dt="2024-06-29T16:35:11.063" v="1038" actId="207"/>
          <ac:spMkLst>
            <pc:docMk/>
            <pc:sldMk cId="3557158052" sldId="273"/>
            <ac:spMk id="119" creationId="{508FC38F-2C59-4EC2-9BD0-0EBEBF81582C}"/>
          </ac:spMkLst>
        </pc:spChg>
        <pc:spChg chg="mod">
          <ac:chgData name="Doris Kole" userId="c1abcf99f7649119" providerId="LiveId" clId="{E46AA96D-813C-4F72-8824-2B57B1DA2A21}" dt="2024-06-29T16:35:15.703" v="1039" actId="207"/>
          <ac:spMkLst>
            <pc:docMk/>
            <pc:sldMk cId="3557158052" sldId="273"/>
            <ac:spMk id="121" creationId="{F7D6E661-FC1A-48FE-AF8E-FBCA10F6B0BF}"/>
          </ac:spMkLst>
        </pc:spChg>
      </pc:sldChg>
      <pc:sldChg chg="addSp delSp modSp add mod">
        <pc:chgData name="Doris Kole" userId="c1abcf99f7649119" providerId="LiveId" clId="{E46AA96D-813C-4F72-8824-2B57B1DA2A21}" dt="2024-06-30T15:38:09.226" v="3099" actId="1076"/>
        <pc:sldMkLst>
          <pc:docMk/>
          <pc:sldMk cId="3235981538" sldId="274"/>
        </pc:sldMkLst>
        <pc:spChg chg="mod">
          <ac:chgData name="Doris Kole" userId="c1abcf99f7649119" providerId="LiveId" clId="{E46AA96D-813C-4F72-8824-2B57B1DA2A21}" dt="2024-06-30T15:38:09.226" v="3099" actId="1076"/>
          <ac:spMkLst>
            <pc:docMk/>
            <pc:sldMk cId="3235981538" sldId="274"/>
            <ac:spMk id="2" creationId="{00000000-0000-0000-0000-000000000000}"/>
          </ac:spMkLst>
        </pc:spChg>
        <pc:spChg chg="mod">
          <ac:chgData name="Doris Kole" userId="c1abcf99f7649119" providerId="LiveId" clId="{E46AA96D-813C-4F72-8824-2B57B1DA2A21}" dt="2024-06-29T09:26:10.998" v="139" actId="20577"/>
          <ac:spMkLst>
            <pc:docMk/>
            <pc:sldMk cId="3235981538" sldId="274"/>
            <ac:spMk id="3" creationId="{00000000-0000-0000-0000-000000000000}"/>
          </ac:spMkLst>
        </pc:spChg>
        <pc:spChg chg="add del">
          <ac:chgData name="Doris Kole" userId="c1abcf99f7649119" providerId="LiveId" clId="{E46AA96D-813C-4F72-8824-2B57B1DA2A21}" dt="2024-06-29T09:26:35.465" v="148" actId="22"/>
          <ac:spMkLst>
            <pc:docMk/>
            <pc:sldMk cId="3235981538" sldId="274"/>
            <ac:spMk id="6" creationId="{60D80E62-BD90-C820-78DF-A7B2DCECD5B5}"/>
          </ac:spMkLst>
        </pc:spChg>
        <pc:spChg chg="add mod">
          <ac:chgData name="Doris Kole" userId="c1abcf99f7649119" providerId="LiveId" clId="{E46AA96D-813C-4F72-8824-2B57B1DA2A21}" dt="2024-06-29T09:26:59.486" v="156" actId="1076"/>
          <ac:spMkLst>
            <pc:docMk/>
            <pc:sldMk cId="3235981538" sldId="274"/>
            <ac:spMk id="8" creationId="{14AA0987-ABC9-8A44-1DF9-7DBDE8CBC202}"/>
          </ac:spMkLst>
        </pc:spChg>
        <pc:spChg chg="mod">
          <ac:chgData name="Doris Kole" userId="c1abcf99f7649119" providerId="LiveId" clId="{E46AA96D-813C-4F72-8824-2B57B1DA2A21}" dt="2024-06-29T14:13:55.975" v="165" actId="20577"/>
          <ac:spMkLst>
            <pc:docMk/>
            <pc:sldMk cId="3235981538" sldId="274"/>
            <ac:spMk id="27" creationId="{4FB73326-CF60-4F19-3181-FE91DF7B0C4A}"/>
          </ac:spMkLst>
        </pc:spChg>
        <pc:picChg chg="add mod">
          <ac:chgData name="Doris Kole" userId="c1abcf99f7649119" providerId="LiveId" clId="{E46AA96D-813C-4F72-8824-2B57B1DA2A21}" dt="2024-06-29T09:32:58.871" v="159" actId="1076"/>
          <ac:picMkLst>
            <pc:docMk/>
            <pc:sldMk cId="3235981538" sldId="274"/>
            <ac:picMk id="4" creationId="{C0DEF3D8-229B-F3A3-C8A8-73916B837420}"/>
          </ac:picMkLst>
        </pc:picChg>
      </pc:sldChg>
      <pc:sldChg chg="addSp delSp modSp add mod">
        <pc:chgData name="Doris Kole" userId="c1abcf99f7649119" providerId="LiveId" clId="{E46AA96D-813C-4F72-8824-2B57B1DA2A21}" dt="2024-06-30T15:47:41.854" v="3609" actId="20577"/>
        <pc:sldMkLst>
          <pc:docMk/>
          <pc:sldMk cId="2655487211" sldId="275"/>
        </pc:sldMkLst>
        <pc:spChg chg="mod">
          <ac:chgData name="Doris Kole" userId="c1abcf99f7649119" providerId="LiveId" clId="{E46AA96D-813C-4F72-8824-2B57B1DA2A21}" dt="2024-06-29T14:47:47.454" v="385" actId="1076"/>
          <ac:spMkLst>
            <pc:docMk/>
            <pc:sldMk cId="2655487211" sldId="275"/>
            <ac:spMk id="2" creationId="{00000000-0000-0000-0000-000000000000}"/>
          </ac:spMkLst>
        </pc:spChg>
        <pc:spChg chg="del mod">
          <ac:chgData name="Doris Kole" userId="c1abcf99f7649119" providerId="LiveId" clId="{E46AA96D-813C-4F72-8824-2B57B1DA2A21}" dt="2024-06-29T14:28:57.245" v="366" actId="478"/>
          <ac:spMkLst>
            <pc:docMk/>
            <pc:sldMk cId="2655487211" sldId="275"/>
            <ac:spMk id="3" creationId="{00000000-0000-0000-0000-000000000000}"/>
          </ac:spMkLst>
        </pc:spChg>
        <pc:spChg chg="add mod">
          <ac:chgData name="Doris Kole" userId="c1abcf99f7649119" providerId="LiveId" clId="{E46AA96D-813C-4F72-8824-2B57B1DA2A21}" dt="2024-06-29T14:51:31.550" v="492" actId="1076"/>
          <ac:spMkLst>
            <pc:docMk/>
            <pc:sldMk cId="2655487211" sldId="275"/>
            <ac:spMk id="6" creationId="{FB068575-FAE7-B2DE-2B3E-5D2ECDCFFEB7}"/>
          </ac:spMkLst>
        </pc:spChg>
        <pc:spChg chg="del">
          <ac:chgData name="Doris Kole" userId="c1abcf99f7649119" providerId="LiveId" clId="{E46AA96D-813C-4F72-8824-2B57B1DA2A21}" dt="2024-06-29T14:19:19.541" v="184" actId="478"/>
          <ac:spMkLst>
            <pc:docMk/>
            <pc:sldMk cId="2655487211" sldId="275"/>
            <ac:spMk id="8" creationId="{14AA0987-ABC9-8A44-1DF9-7DBDE8CBC202}"/>
          </ac:spMkLst>
        </pc:spChg>
        <pc:spChg chg="add mod">
          <ac:chgData name="Doris Kole" userId="c1abcf99f7649119" providerId="LiveId" clId="{E46AA96D-813C-4F72-8824-2B57B1DA2A21}" dt="2024-06-29T14:51:45.125" v="495" actId="1076"/>
          <ac:spMkLst>
            <pc:docMk/>
            <pc:sldMk cId="2655487211" sldId="275"/>
            <ac:spMk id="9" creationId="{E794AAD1-2F6C-1CE0-765D-49F5826F8592}"/>
          </ac:spMkLst>
        </pc:spChg>
        <pc:spChg chg="add del mod">
          <ac:chgData name="Doris Kole" userId="c1abcf99f7649119" providerId="LiveId" clId="{E46AA96D-813C-4F72-8824-2B57B1DA2A21}" dt="2024-06-29T14:49:51.033" v="445" actId="478"/>
          <ac:spMkLst>
            <pc:docMk/>
            <pc:sldMk cId="2655487211" sldId="275"/>
            <ac:spMk id="11" creationId="{AC49F749-5966-33FA-CC58-7C07A7EF34F8}"/>
          </ac:spMkLst>
        </pc:spChg>
        <pc:spChg chg="add mod">
          <ac:chgData name="Doris Kole" userId="c1abcf99f7649119" providerId="LiveId" clId="{E46AA96D-813C-4F72-8824-2B57B1DA2A21}" dt="2024-06-29T14:53:11.279" v="514" actId="1076"/>
          <ac:spMkLst>
            <pc:docMk/>
            <pc:sldMk cId="2655487211" sldId="275"/>
            <ac:spMk id="13" creationId="{A6A8DC62-1D48-990E-CF70-69E1FB967FFF}"/>
          </ac:spMkLst>
        </pc:spChg>
        <pc:spChg chg="add mod">
          <ac:chgData name="Doris Kole" userId="c1abcf99f7649119" providerId="LiveId" clId="{E46AA96D-813C-4F72-8824-2B57B1DA2A21}" dt="2024-06-29T14:52:56.144" v="511" actId="1076"/>
          <ac:spMkLst>
            <pc:docMk/>
            <pc:sldMk cId="2655487211" sldId="275"/>
            <ac:spMk id="15" creationId="{2897238E-04A0-E05F-8BF0-F0C014E6BF3E}"/>
          </ac:spMkLst>
        </pc:spChg>
        <pc:spChg chg="add mod">
          <ac:chgData name="Doris Kole" userId="c1abcf99f7649119" providerId="LiveId" clId="{E46AA96D-813C-4F72-8824-2B57B1DA2A21}" dt="2024-06-29T14:51:35.413" v="494" actId="1076"/>
          <ac:spMkLst>
            <pc:docMk/>
            <pc:sldMk cId="2655487211" sldId="275"/>
            <ac:spMk id="17" creationId="{64A41F15-6694-907A-AD4F-B9C53E10E478}"/>
          </ac:spMkLst>
        </pc:spChg>
        <pc:spChg chg="mod">
          <ac:chgData name="Doris Kole" userId="c1abcf99f7649119" providerId="LiveId" clId="{E46AA96D-813C-4F72-8824-2B57B1DA2A21}" dt="2024-06-29T14:53:20.830" v="516" actId="1076"/>
          <ac:spMkLst>
            <pc:docMk/>
            <pc:sldMk cId="2655487211" sldId="275"/>
            <ac:spMk id="23" creationId="{AE0396F7-0420-B53A-5C17-5357DED89DAC}"/>
          </ac:spMkLst>
        </pc:spChg>
        <pc:spChg chg="mod">
          <ac:chgData name="Doris Kole" userId="c1abcf99f7649119" providerId="LiveId" clId="{E46AA96D-813C-4F72-8824-2B57B1DA2A21}" dt="2024-06-30T15:47:41.854" v="3609" actId="20577"/>
          <ac:spMkLst>
            <pc:docMk/>
            <pc:sldMk cId="2655487211" sldId="275"/>
            <ac:spMk id="27" creationId="{4FB73326-CF60-4F19-3181-FE91DF7B0C4A}"/>
          </ac:spMkLst>
        </pc:spChg>
        <pc:picChg chg="del">
          <ac:chgData name="Doris Kole" userId="c1abcf99f7649119" providerId="LiveId" clId="{E46AA96D-813C-4F72-8824-2B57B1DA2A21}" dt="2024-06-29T14:19:10.015" v="177" actId="478"/>
          <ac:picMkLst>
            <pc:docMk/>
            <pc:sldMk cId="2655487211" sldId="275"/>
            <ac:picMk id="4" creationId="{C0DEF3D8-229B-F3A3-C8A8-73916B837420}"/>
          </ac:picMkLst>
        </pc:picChg>
        <pc:picChg chg="add mod">
          <ac:chgData name="Doris Kole" userId="c1abcf99f7649119" providerId="LiveId" clId="{E46AA96D-813C-4F72-8824-2B57B1DA2A21}" dt="2024-06-29T14:53:22.609" v="517" actId="1076"/>
          <ac:picMkLst>
            <pc:docMk/>
            <pc:sldMk cId="2655487211" sldId="275"/>
            <ac:picMk id="5" creationId="{0D785CC6-127D-D740-A65A-6068E58BE0B1}"/>
          </ac:picMkLst>
        </pc:picChg>
      </pc:sldChg>
      <pc:sldChg chg="addSp delSp modSp add mod">
        <pc:chgData name="Doris Kole" userId="c1abcf99f7649119" providerId="LiveId" clId="{E46AA96D-813C-4F72-8824-2B57B1DA2A21}" dt="2024-06-30T15:47:47.899" v="3611" actId="20577"/>
        <pc:sldMkLst>
          <pc:docMk/>
          <pc:sldMk cId="1044681235" sldId="276"/>
        </pc:sldMkLst>
        <pc:spChg chg="del">
          <ac:chgData name="Doris Kole" userId="c1abcf99f7649119" providerId="LiveId" clId="{E46AA96D-813C-4F72-8824-2B57B1DA2A21}" dt="2024-06-29T15:19:42.620" v="535" actId="478"/>
          <ac:spMkLst>
            <pc:docMk/>
            <pc:sldMk cId="1044681235" sldId="276"/>
            <ac:spMk id="2" creationId="{00000000-0000-0000-0000-000000000000}"/>
          </ac:spMkLst>
        </pc:spChg>
        <pc:spChg chg="mod">
          <ac:chgData name="Doris Kole" userId="c1abcf99f7649119" providerId="LiveId" clId="{E46AA96D-813C-4F72-8824-2B57B1DA2A21}" dt="2024-06-29T15:20:10.815" v="549" actId="14100"/>
          <ac:spMkLst>
            <pc:docMk/>
            <pc:sldMk cId="1044681235" sldId="276"/>
            <ac:spMk id="4" creationId="{9808294D-02B9-A667-37F6-BDC8D824452E}"/>
          </ac:spMkLst>
        </pc:spChg>
        <pc:spChg chg="mod">
          <ac:chgData name="Doris Kole" userId="c1abcf99f7649119" providerId="LiveId" clId="{E46AA96D-813C-4F72-8824-2B57B1DA2A21}" dt="2024-06-29T15:19:37.611" v="533" actId="1076"/>
          <ac:spMkLst>
            <pc:docMk/>
            <pc:sldMk cId="1044681235" sldId="276"/>
            <ac:spMk id="6" creationId="{FB068575-FAE7-B2DE-2B3E-5D2ECDCFFEB7}"/>
          </ac:spMkLst>
        </pc:spChg>
        <pc:spChg chg="mod">
          <ac:chgData name="Doris Kole" userId="c1abcf99f7649119" providerId="LiveId" clId="{E46AA96D-813C-4F72-8824-2B57B1DA2A21}" dt="2024-06-29T15:20:09.480" v="546" actId="14100"/>
          <ac:spMkLst>
            <pc:docMk/>
            <pc:sldMk cId="1044681235" sldId="276"/>
            <ac:spMk id="7" creationId="{9B4CEDD1-9B9C-880F-A3F5-05353B7CB899}"/>
          </ac:spMkLst>
        </pc:spChg>
        <pc:spChg chg="del">
          <ac:chgData name="Doris Kole" userId="c1abcf99f7649119" providerId="LiveId" clId="{E46AA96D-813C-4F72-8824-2B57B1DA2A21}" dt="2024-06-29T15:20:23.531" v="554" actId="478"/>
          <ac:spMkLst>
            <pc:docMk/>
            <pc:sldMk cId="1044681235" sldId="276"/>
            <ac:spMk id="9" creationId="{E794AAD1-2F6C-1CE0-765D-49F5826F8592}"/>
          </ac:spMkLst>
        </pc:spChg>
        <pc:spChg chg="mod">
          <ac:chgData name="Doris Kole" userId="c1abcf99f7649119" providerId="LiveId" clId="{E46AA96D-813C-4F72-8824-2B57B1DA2A21}" dt="2024-06-29T15:19:50.596" v="536"/>
          <ac:spMkLst>
            <pc:docMk/>
            <pc:sldMk cId="1044681235" sldId="276"/>
            <ac:spMk id="10" creationId="{3EB87B8C-DE09-05E7-B606-9F97DE1BA2BF}"/>
          </ac:spMkLst>
        </pc:spChg>
        <pc:spChg chg="mod">
          <ac:chgData name="Doris Kole" userId="c1abcf99f7649119" providerId="LiveId" clId="{E46AA96D-813C-4F72-8824-2B57B1DA2A21}" dt="2024-06-29T15:19:50.596" v="536"/>
          <ac:spMkLst>
            <pc:docMk/>
            <pc:sldMk cId="1044681235" sldId="276"/>
            <ac:spMk id="11" creationId="{895E39A3-8A41-5D1E-CF16-3248866A7C4E}"/>
          </ac:spMkLst>
        </pc:spChg>
        <pc:spChg chg="mod">
          <ac:chgData name="Doris Kole" userId="c1abcf99f7649119" providerId="LiveId" clId="{E46AA96D-813C-4F72-8824-2B57B1DA2A21}" dt="2024-06-29T15:19:50.596" v="536"/>
          <ac:spMkLst>
            <pc:docMk/>
            <pc:sldMk cId="1044681235" sldId="276"/>
            <ac:spMk id="12" creationId="{0784A718-AD02-B2C9-D4BD-88319F48C15B}"/>
          </ac:spMkLst>
        </pc:spChg>
        <pc:spChg chg="del">
          <ac:chgData name="Doris Kole" userId="c1abcf99f7649119" providerId="LiveId" clId="{E46AA96D-813C-4F72-8824-2B57B1DA2A21}" dt="2024-06-29T15:20:28.469" v="557" actId="478"/>
          <ac:spMkLst>
            <pc:docMk/>
            <pc:sldMk cId="1044681235" sldId="276"/>
            <ac:spMk id="13" creationId="{A6A8DC62-1D48-990E-CF70-69E1FB967FFF}"/>
          </ac:spMkLst>
        </pc:spChg>
        <pc:spChg chg="del">
          <ac:chgData name="Doris Kole" userId="c1abcf99f7649119" providerId="LiveId" clId="{E46AA96D-813C-4F72-8824-2B57B1DA2A21}" dt="2024-06-29T15:20:24.779" v="555" actId="478"/>
          <ac:spMkLst>
            <pc:docMk/>
            <pc:sldMk cId="1044681235" sldId="276"/>
            <ac:spMk id="15" creationId="{2897238E-04A0-E05F-8BF0-F0C014E6BF3E}"/>
          </ac:spMkLst>
        </pc:spChg>
        <pc:spChg chg="mod">
          <ac:chgData name="Doris Kole" userId="c1abcf99f7649119" providerId="LiveId" clId="{E46AA96D-813C-4F72-8824-2B57B1DA2A21}" dt="2024-06-29T15:20:13.771" v="551"/>
          <ac:spMkLst>
            <pc:docMk/>
            <pc:sldMk cId="1044681235" sldId="276"/>
            <ac:spMk id="16" creationId="{BD9CCD3E-8B7E-CC5D-75B6-AA102C40F859}"/>
          </ac:spMkLst>
        </pc:spChg>
        <pc:spChg chg="del">
          <ac:chgData name="Doris Kole" userId="c1abcf99f7649119" providerId="LiveId" clId="{E46AA96D-813C-4F72-8824-2B57B1DA2A21}" dt="2024-06-29T15:19:34.251" v="532" actId="478"/>
          <ac:spMkLst>
            <pc:docMk/>
            <pc:sldMk cId="1044681235" sldId="276"/>
            <ac:spMk id="17" creationId="{64A41F15-6694-907A-AD4F-B9C53E10E478}"/>
          </ac:spMkLst>
        </pc:spChg>
        <pc:spChg chg="mod">
          <ac:chgData name="Doris Kole" userId="c1abcf99f7649119" providerId="LiveId" clId="{E46AA96D-813C-4F72-8824-2B57B1DA2A21}" dt="2024-06-29T15:20:13.771" v="551"/>
          <ac:spMkLst>
            <pc:docMk/>
            <pc:sldMk cId="1044681235" sldId="276"/>
            <ac:spMk id="18" creationId="{FD207583-F767-1A4A-C39B-7D6CA77E0726}"/>
          </ac:spMkLst>
        </pc:spChg>
        <pc:spChg chg="mod">
          <ac:chgData name="Doris Kole" userId="c1abcf99f7649119" providerId="LiveId" clId="{E46AA96D-813C-4F72-8824-2B57B1DA2A21}" dt="2024-06-29T15:20:13.771" v="551"/>
          <ac:spMkLst>
            <pc:docMk/>
            <pc:sldMk cId="1044681235" sldId="276"/>
            <ac:spMk id="20" creationId="{DD019EA2-D38C-2E13-4C8C-DD7670F95E3E}"/>
          </ac:spMkLst>
        </pc:spChg>
        <pc:spChg chg="mod">
          <ac:chgData name="Doris Kole" userId="c1abcf99f7649119" providerId="LiveId" clId="{E46AA96D-813C-4F72-8824-2B57B1DA2A21}" dt="2024-06-29T15:20:13.771" v="551"/>
          <ac:spMkLst>
            <pc:docMk/>
            <pc:sldMk cId="1044681235" sldId="276"/>
            <ac:spMk id="21" creationId="{E9B6DE6E-7025-7E6F-5785-C114D7D99005}"/>
          </ac:spMkLst>
        </pc:spChg>
        <pc:spChg chg="mod">
          <ac:chgData name="Doris Kole" userId="c1abcf99f7649119" providerId="LiveId" clId="{E46AA96D-813C-4F72-8824-2B57B1DA2A21}" dt="2024-06-29T15:20:13.771" v="551"/>
          <ac:spMkLst>
            <pc:docMk/>
            <pc:sldMk cId="1044681235" sldId="276"/>
            <ac:spMk id="22" creationId="{22EBD757-22D5-57F2-D12D-5ADA7EA3D635}"/>
          </ac:spMkLst>
        </pc:spChg>
        <pc:spChg chg="mod">
          <ac:chgData name="Doris Kole" userId="c1abcf99f7649119" providerId="LiveId" clId="{E46AA96D-813C-4F72-8824-2B57B1DA2A21}" dt="2024-06-30T15:47:47.899" v="3611" actId="20577"/>
          <ac:spMkLst>
            <pc:docMk/>
            <pc:sldMk cId="1044681235" sldId="276"/>
            <ac:spMk id="27" creationId="{4FB73326-CF60-4F19-3181-FE91DF7B0C4A}"/>
          </ac:spMkLst>
        </pc:spChg>
        <pc:spChg chg="add mod">
          <ac:chgData name="Doris Kole" userId="c1abcf99f7649119" providerId="LiveId" clId="{E46AA96D-813C-4F72-8824-2B57B1DA2A21}" dt="2024-06-29T15:24:02.304" v="683" actId="207"/>
          <ac:spMkLst>
            <pc:docMk/>
            <pc:sldMk cId="1044681235" sldId="276"/>
            <ac:spMk id="31" creationId="{0071B6DD-6CC7-2E3D-40AA-44B34F5B60BC}"/>
          </ac:spMkLst>
        </pc:spChg>
        <pc:spChg chg="add mod">
          <ac:chgData name="Doris Kole" userId="c1abcf99f7649119" providerId="LiveId" clId="{E46AA96D-813C-4F72-8824-2B57B1DA2A21}" dt="2024-06-29T15:21:36.492" v="595" actId="1076"/>
          <ac:spMkLst>
            <pc:docMk/>
            <pc:sldMk cId="1044681235" sldId="276"/>
            <ac:spMk id="32" creationId="{86EF4969-F2F2-6D5E-A3B6-890F4DB4320B}"/>
          </ac:spMkLst>
        </pc:spChg>
        <pc:spChg chg="mod">
          <ac:chgData name="Doris Kole" userId="c1abcf99f7649119" providerId="LiveId" clId="{E46AA96D-813C-4F72-8824-2B57B1DA2A21}" dt="2024-06-29T15:23:21.141" v="669"/>
          <ac:spMkLst>
            <pc:docMk/>
            <pc:sldMk cId="1044681235" sldId="276"/>
            <ac:spMk id="34" creationId="{1A374C11-B975-239C-2E40-8F6B5BE2EEB4}"/>
          </ac:spMkLst>
        </pc:spChg>
        <pc:spChg chg="mod">
          <ac:chgData name="Doris Kole" userId="c1abcf99f7649119" providerId="LiveId" clId="{E46AA96D-813C-4F72-8824-2B57B1DA2A21}" dt="2024-06-29T15:23:21.141" v="669"/>
          <ac:spMkLst>
            <pc:docMk/>
            <pc:sldMk cId="1044681235" sldId="276"/>
            <ac:spMk id="35" creationId="{E97033FA-9DE1-9255-39F8-AD4FF1D8736E}"/>
          </ac:spMkLst>
        </pc:spChg>
        <pc:spChg chg="mod">
          <ac:chgData name="Doris Kole" userId="c1abcf99f7649119" providerId="LiveId" clId="{E46AA96D-813C-4F72-8824-2B57B1DA2A21}" dt="2024-06-29T15:23:21.141" v="669"/>
          <ac:spMkLst>
            <pc:docMk/>
            <pc:sldMk cId="1044681235" sldId="276"/>
            <ac:spMk id="37" creationId="{837F5AE7-ECC7-0BE9-1862-80C2BCF86D7C}"/>
          </ac:spMkLst>
        </pc:spChg>
        <pc:spChg chg="mod">
          <ac:chgData name="Doris Kole" userId="c1abcf99f7649119" providerId="LiveId" clId="{E46AA96D-813C-4F72-8824-2B57B1DA2A21}" dt="2024-06-29T15:23:21.141" v="669"/>
          <ac:spMkLst>
            <pc:docMk/>
            <pc:sldMk cId="1044681235" sldId="276"/>
            <ac:spMk id="38" creationId="{7B5D0DF4-0990-2765-D6F7-E1FAD28EF3B5}"/>
          </ac:spMkLst>
        </pc:spChg>
        <pc:spChg chg="mod">
          <ac:chgData name="Doris Kole" userId="c1abcf99f7649119" providerId="LiveId" clId="{E46AA96D-813C-4F72-8824-2B57B1DA2A21}" dt="2024-06-29T15:23:21.141" v="669"/>
          <ac:spMkLst>
            <pc:docMk/>
            <pc:sldMk cId="1044681235" sldId="276"/>
            <ac:spMk id="39" creationId="{B210D0FB-A3E5-3599-41C8-21D70A207A95}"/>
          </ac:spMkLst>
        </pc:spChg>
        <pc:spChg chg="add mod">
          <ac:chgData name="Doris Kole" userId="c1abcf99f7649119" providerId="LiveId" clId="{E46AA96D-813C-4F72-8824-2B57B1DA2A21}" dt="2024-06-29T16:33:43.005" v="1037" actId="20577"/>
          <ac:spMkLst>
            <pc:docMk/>
            <pc:sldMk cId="1044681235" sldId="276"/>
            <ac:spMk id="41" creationId="{C4830895-457B-29B7-6AE1-45F71E78ED7C}"/>
          </ac:spMkLst>
        </pc:spChg>
        <pc:grpChg chg="add mod">
          <ac:chgData name="Doris Kole" userId="c1abcf99f7649119" providerId="LiveId" clId="{E46AA96D-813C-4F72-8824-2B57B1DA2A21}" dt="2024-06-29T15:20:11.211" v="550" actId="1076"/>
          <ac:grpSpMkLst>
            <pc:docMk/>
            <pc:sldMk cId="1044681235" sldId="276"/>
            <ac:grpSpMk id="3" creationId="{225E671D-51D7-6F88-F4FE-79E0A99D1273}"/>
          </ac:grpSpMkLst>
        </pc:grpChg>
        <pc:grpChg chg="mod">
          <ac:chgData name="Doris Kole" userId="c1abcf99f7649119" providerId="LiveId" clId="{E46AA96D-813C-4F72-8824-2B57B1DA2A21}" dt="2024-06-29T15:19:50.596" v="536"/>
          <ac:grpSpMkLst>
            <pc:docMk/>
            <pc:sldMk cId="1044681235" sldId="276"/>
            <ac:grpSpMk id="8" creationId="{B32C6978-47B9-0CF9-DCAB-DE1135B1301F}"/>
          </ac:grpSpMkLst>
        </pc:grpChg>
        <pc:grpChg chg="add mod">
          <ac:chgData name="Doris Kole" userId="c1abcf99f7649119" providerId="LiveId" clId="{E46AA96D-813C-4F72-8824-2B57B1DA2A21}" dt="2024-06-29T15:20:27.163" v="556" actId="1076"/>
          <ac:grpSpMkLst>
            <pc:docMk/>
            <pc:sldMk cId="1044681235" sldId="276"/>
            <ac:grpSpMk id="14" creationId="{FF7D8C95-B1C4-5BBD-3C76-144D58F02446}"/>
          </ac:grpSpMkLst>
        </pc:grpChg>
        <pc:grpChg chg="mod">
          <ac:chgData name="Doris Kole" userId="c1abcf99f7649119" providerId="LiveId" clId="{E46AA96D-813C-4F72-8824-2B57B1DA2A21}" dt="2024-06-29T15:20:13.771" v="551"/>
          <ac:grpSpMkLst>
            <pc:docMk/>
            <pc:sldMk cId="1044681235" sldId="276"/>
            <ac:grpSpMk id="19" creationId="{1CAF6B85-34A0-257A-914F-4B8EE4D79236}"/>
          </ac:grpSpMkLst>
        </pc:grpChg>
        <pc:grpChg chg="add mod">
          <ac:chgData name="Doris Kole" userId="c1abcf99f7649119" providerId="LiveId" clId="{E46AA96D-813C-4F72-8824-2B57B1DA2A21}" dt="2024-06-29T15:23:55.037" v="680" actId="1076"/>
          <ac:grpSpMkLst>
            <pc:docMk/>
            <pc:sldMk cId="1044681235" sldId="276"/>
            <ac:grpSpMk id="33" creationId="{1A3365C4-7F43-3AFA-2BC8-961FAB72D04B}"/>
          </ac:grpSpMkLst>
        </pc:grpChg>
        <pc:grpChg chg="mod">
          <ac:chgData name="Doris Kole" userId="c1abcf99f7649119" providerId="LiveId" clId="{E46AA96D-813C-4F72-8824-2B57B1DA2A21}" dt="2024-06-29T15:23:21.141" v="669"/>
          <ac:grpSpMkLst>
            <pc:docMk/>
            <pc:sldMk cId="1044681235" sldId="276"/>
            <ac:grpSpMk id="36" creationId="{185F1AC2-3083-2239-95E5-493615597590}"/>
          </ac:grpSpMkLst>
        </pc:grpChg>
        <pc:picChg chg="del">
          <ac:chgData name="Doris Kole" userId="c1abcf99f7649119" providerId="LiveId" clId="{E46AA96D-813C-4F72-8824-2B57B1DA2A21}" dt="2024-06-29T15:19:39.102" v="534" actId="478"/>
          <ac:picMkLst>
            <pc:docMk/>
            <pc:sldMk cId="1044681235" sldId="276"/>
            <ac:picMk id="5" creationId="{0D785CC6-127D-D740-A65A-6068E58BE0B1}"/>
          </ac:picMkLst>
        </pc:picChg>
        <pc:picChg chg="add mod">
          <ac:chgData name="Doris Kole" userId="c1abcf99f7649119" providerId="LiveId" clId="{E46AA96D-813C-4F72-8824-2B57B1DA2A21}" dt="2024-06-29T15:38:18.821" v="794" actId="1076"/>
          <ac:picMkLst>
            <pc:docMk/>
            <pc:sldMk cId="1044681235" sldId="276"/>
            <ac:picMk id="1026" creationId="{C1C9A068-5196-92F7-5816-B6633EF5ED36}"/>
          </ac:picMkLst>
        </pc:picChg>
        <pc:picChg chg="add">
          <ac:chgData name="Doris Kole" userId="c1abcf99f7649119" providerId="LiveId" clId="{E46AA96D-813C-4F72-8824-2B57B1DA2A21}" dt="2024-06-29T15:57:14.284" v="795"/>
          <ac:picMkLst>
            <pc:docMk/>
            <pc:sldMk cId="1044681235" sldId="276"/>
            <ac:picMk id="1027" creationId="{3EC823E4-7189-2766-76E6-8105974C024B}"/>
          </ac:picMkLst>
        </pc:picChg>
        <pc:picChg chg="add mod">
          <ac:chgData name="Doris Kole" userId="c1abcf99f7649119" providerId="LiveId" clId="{E46AA96D-813C-4F72-8824-2B57B1DA2A21}" dt="2024-06-29T15:57:18.462" v="797"/>
          <ac:picMkLst>
            <pc:docMk/>
            <pc:sldMk cId="1044681235" sldId="276"/>
            <ac:picMk id="1028" creationId="{17482F4D-6E61-2567-63AE-D338F862503E}"/>
          </ac:picMkLst>
        </pc:picChg>
      </pc:sldChg>
      <pc:sldChg chg="addSp delSp modSp add mod">
        <pc:chgData name="Doris Kole" userId="c1abcf99f7649119" providerId="LiveId" clId="{E46AA96D-813C-4F72-8824-2B57B1DA2A21}" dt="2024-06-30T15:47:54.175" v="3613" actId="20577"/>
        <pc:sldMkLst>
          <pc:docMk/>
          <pc:sldMk cId="66973998" sldId="277"/>
        </pc:sldMkLst>
        <pc:spChg chg="mod">
          <ac:chgData name="Doris Kole" userId="c1abcf99f7649119" providerId="LiveId" clId="{E46AA96D-813C-4F72-8824-2B57B1DA2A21}" dt="2024-06-29T16:46:43.519" v="1076" actId="1076"/>
          <ac:spMkLst>
            <pc:docMk/>
            <pc:sldMk cId="66973998" sldId="277"/>
            <ac:spMk id="2" creationId="{00000000-0000-0000-0000-000000000000}"/>
          </ac:spMkLst>
        </pc:spChg>
        <pc:spChg chg="mod">
          <ac:chgData name="Doris Kole" userId="c1abcf99f7649119" providerId="LiveId" clId="{E46AA96D-813C-4F72-8824-2B57B1DA2A21}" dt="2024-06-29T16:46:50.682" v="1078" actId="1076"/>
          <ac:spMkLst>
            <pc:docMk/>
            <pc:sldMk cId="66973998" sldId="277"/>
            <ac:spMk id="3" creationId="{00000000-0000-0000-0000-000000000000}"/>
          </ac:spMkLst>
        </pc:spChg>
        <pc:spChg chg="mod">
          <ac:chgData name="Doris Kole" userId="c1abcf99f7649119" providerId="LiveId" clId="{E46AA96D-813C-4F72-8824-2B57B1DA2A21}" dt="2024-06-29T16:46:46.901" v="1077" actId="1076"/>
          <ac:spMkLst>
            <pc:docMk/>
            <pc:sldMk cId="66973998" sldId="277"/>
            <ac:spMk id="23" creationId="{AE0396F7-0420-B53A-5C17-5357DED89DAC}"/>
          </ac:spMkLst>
        </pc:spChg>
        <pc:spChg chg="mod">
          <ac:chgData name="Doris Kole" userId="c1abcf99f7649119" providerId="LiveId" clId="{E46AA96D-813C-4F72-8824-2B57B1DA2A21}" dt="2024-06-30T15:47:54.175" v="3613" actId="20577"/>
          <ac:spMkLst>
            <pc:docMk/>
            <pc:sldMk cId="66973998" sldId="277"/>
            <ac:spMk id="27" creationId="{4FB73326-CF60-4F19-3181-FE91DF7B0C4A}"/>
          </ac:spMkLst>
        </pc:spChg>
        <pc:picChg chg="add mod ord">
          <ac:chgData name="Doris Kole" userId="c1abcf99f7649119" providerId="LiveId" clId="{E46AA96D-813C-4F72-8824-2B57B1DA2A21}" dt="2024-06-29T16:46:53.207" v="1079" actId="1076"/>
          <ac:picMkLst>
            <pc:docMk/>
            <pc:sldMk cId="66973998" sldId="277"/>
            <ac:picMk id="4" creationId="{F6A58E66-936E-A77F-B7C8-55C54813C767}"/>
          </ac:picMkLst>
        </pc:picChg>
        <pc:picChg chg="add del mod">
          <ac:chgData name="Doris Kole" userId="c1abcf99f7649119" providerId="LiveId" clId="{E46AA96D-813C-4F72-8824-2B57B1DA2A21}" dt="2024-06-29T16:27:38.666" v="981" actId="478"/>
          <ac:picMkLst>
            <pc:docMk/>
            <pc:sldMk cId="66973998" sldId="277"/>
            <ac:picMk id="5" creationId="{55F96C76-07A6-2B0E-4865-89C22B504331}"/>
          </ac:picMkLst>
        </pc:picChg>
        <pc:picChg chg="add del mod">
          <ac:chgData name="Doris Kole" userId="c1abcf99f7649119" providerId="LiveId" clId="{E46AA96D-813C-4F72-8824-2B57B1DA2A21}" dt="2024-06-29T16:45:52.437" v="1067" actId="478"/>
          <ac:picMkLst>
            <pc:docMk/>
            <pc:sldMk cId="66973998" sldId="277"/>
            <ac:picMk id="6" creationId="{2F909CBB-9A9D-CFC2-D18B-507D54E671E1}"/>
          </ac:picMkLst>
        </pc:picChg>
      </pc:sldChg>
      <pc:sldChg chg="addSp delSp modSp add mod addCm modCm">
        <pc:chgData name="Doris Kole" userId="c1abcf99f7649119" providerId="LiveId" clId="{E46AA96D-813C-4F72-8824-2B57B1DA2A21}" dt="2024-06-30T15:47:58.609" v="3615" actId="20577"/>
        <pc:sldMkLst>
          <pc:docMk/>
          <pc:sldMk cId="784550124" sldId="278"/>
        </pc:sldMkLst>
        <pc:spChg chg="mod">
          <ac:chgData name="Doris Kole" userId="c1abcf99f7649119" providerId="LiveId" clId="{E46AA96D-813C-4F72-8824-2B57B1DA2A21}" dt="2024-06-30T10:10:49.507" v="1313" actId="1076"/>
          <ac:spMkLst>
            <pc:docMk/>
            <pc:sldMk cId="784550124" sldId="278"/>
            <ac:spMk id="2" creationId="{00000000-0000-0000-0000-000000000000}"/>
          </ac:spMkLst>
        </pc:spChg>
        <pc:spChg chg="del mod">
          <ac:chgData name="Doris Kole" userId="c1abcf99f7649119" providerId="LiveId" clId="{E46AA96D-813C-4F72-8824-2B57B1DA2A21}" dt="2024-06-29T16:48:24.214" v="1132" actId="478"/>
          <ac:spMkLst>
            <pc:docMk/>
            <pc:sldMk cId="784550124" sldId="278"/>
            <ac:spMk id="3" creationId="{00000000-0000-0000-0000-000000000000}"/>
          </ac:spMkLst>
        </pc:spChg>
        <pc:spChg chg="add mod">
          <ac:chgData name="Doris Kole" userId="c1abcf99f7649119" providerId="LiveId" clId="{E46AA96D-813C-4F72-8824-2B57B1DA2A21}" dt="2024-06-30T10:10:55.315" v="1314" actId="1076"/>
          <ac:spMkLst>
            <pc:docMk/>
            <pc:sldMk cId="784550124" sldId="278"/>
            <ac:spMk id="6" creationId="{3BA99C7B-A37B-4B4D-902F-C3D6AB3DBFCB}"/>
          </ac:spMkLst>
        </pc:spChg>
        <pc:spChg chg="add del mod">
          <ac:chgData name="Doris Kole" userId="c1abcf99f7649119" providerId="LiveId" clId="{E46AA96D-813C-4F72-8824-2B57B1DA2A21}" dt="2024-06-29T17:15:09.714" v="1158" actId="478"/>
          <ac:spMkLst>
            <pc:docMk/>
            <pc:sldMk cId="784550124" sldId="278"/>
            <ac:spMk id="7" creationId="{67165218-5E4D-7B8C-B65C-ECBDC9E8FCBE}"/>
          </ac:spMkLst>
        </pc:spChg>
        <pc:spChg chg="add mod">
          <ac:chgData name="Doris Kole" userId="c1abcf99f7649119" providerId="LiveId" clId="{E46AA96D-813C-4F72-8824-2B57B1DA2A21}" dt="2024-06-29T17:16:39.581" v="1175" actId="1076"/>
          <ac:spMkLst>
            <pc:docMk/>
            <pc:sldMk cId="784550124" sldId="278"/>
            <ac:spMk id="10" creationId="{21F7304E-8AA7-C6CF-CE33-339B768A9570}"/>
          </ac:spMkLst>
        </pc:spChg>
        <pc:spChg chg="add mod">
          <ac:chgData name="Doris Kole" userId="c1abcf99f7649119" providerId="LiveId" clId="{E46AA96D-813C-4F72-8824-2B57B1DA2A21}" dt="2024-06-30T10:10:57.460" v="1315" actId="1076"/>
          <ac:spMkLst>
            <pc:docMk/>
            <pc:sldMk cId="784550124" sldId="278"/>
            <ac:spMk id="12" creationId="{C23DC03E-980F-0755-A006-20B5694665CD}"/>
          </ac:spMkLst>
        </pc:spChg>
        <pc:spChg chg="mod">
          <ac:chgData name="Doris Kole" userId="c1abcf99f7649119" providerId="LiveId" clId="{E46AA96D-813C-4F72-8824-2B57B1DA2A21}" dt="2024-06-29T16:48:27.775" v="1133" actId="1076"/>
          <ac:spMkLst>
            <pc:docMk/>
            <pc:sldMk cId="784550124" sldId="278"/>
            <ac:spMk id="23" creationId="{AE0396F7-0420-B53A-5C17-5357DED89DAC}"/>
          </ac:spMkLst>
        </pc:spChg>
        <pc:spChg chg="mod">
          <ac:chgData name="Doris Kole" userId="c1abcf99f7649119" providerId="LiveId" clId="{E46AA96D-813C-4F72-8824-2B57B1DA2A21}" dt="2024-06-30T15:47:58.609" v="3615" actId="20577"/>
          <ac:spMkLst>
            <pc:docMk/>
            <pc:sldMk cId="784550124" sldId="278"/>
            <ac:spMk id="27" creationId="{4FB73326-CF60-4F19-3181-FE91DF7B0C4A}"/>
          </ac:spMkLst>
        </pc:spChg>
        <pc:picChg chg="del">
          <ac:chgData name="Doris Kole" userId="c1abcf99f7649119" providerId="LiveId" clId="{E46AA96D-813C-4F72-8824-2B57B1DA2A21}" dt="2024-06-29T16:48:36.699" v="1137" actId="478"/>
          <ac:picMkLst>
            <pc:docMk/>
            <pc:sldMk cId="784550124" sldId="278"/>
            <ac:picMk id="4" creationId="{F6A58E66-936E-A77F-B7C8-55C54813C767}"/>
          </ac:picMkLst>
        </pc:picChg>
        <pc:picChg chg="add mod">
          <ac:chgData name="Doris Kole" userId="c1abcf99f7649119" providerId="LiveId" clId="{E46AA96D-813C-4F72-8824-2B57B1DA2A21}" dt="2024-06-30T10:10:41.975" v="1312" actId="1076"/>
          <ac:picMkLst>
            <pc:docMk/>
            <pc:sldMk cId="784550124" sldId="278"/>
            <ac:picMk id="8" creationId="{2AE04505-59EF-CD6F-6FEB-A74410D003E8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Doris Kole" userId="c1abcf99f7649119" providerId="LiveId" clId="{E46AA96D-813C-4F72-8824-2B57B1DA2A21}" dt="2024-06-30T10:09:50.548" v="1297" actId="20577"/>
              <pc2:cmMkLst xmlns:pc2="http://schemas.microsoft.com/office/powerpoint/2019/9/main/command">
                <pc:docMk/>
                <pc:sldMk cId="784550124" sldId="278"/>
                <pc2:cmMk id="{BD281FA7-4CE0-4358-BB41-23047549375A}"/>
              </pc2:cmMkLst>
            </pc226:cmChg>
          </p:ext>
        </pc:extLst>
      </pc:sldChg>
      <pc:sldChg chg="addSp delSp modSp add mod">
        <pc:chgData name="Doris Kole" userId="c1abcf99f7649119" providerId="LiveId" clId="{E46AA96D-813C-4F72-8824-2B57B1DA2A21}" dt="2024-06-30T16:34:24.671" v="3812" actId="1076"/>
        <pc:sldMkLst>
          <pc:docMk/>
          <pc:sldMk cId="3811445340" sldId="279"/>
        </pc:sldMkLst>
        <pc:spChg chg="mod">
          <ac:chgData name="Doris Kole" userId="c1abcf99f7649119" providerId="LiveId" clId="{E46AA96D-813C-4F72-8824-2B57B1DA2A21}" dt="2024-06-30T10:12:27.357" v="1372" actId="1076"/>
          <ac:spMkLst>
            <pc:docMk/>
            <pc:sldMk cId="3811445340" sldId="279"/>
            <ac:spMk id="2" creationId="{00000000-0000-0000-0000-000000000000}"/>
          </ac:spMkLst>
        </pc:spChg>
        <pc:spChg chg="mod">
          <ac:chgData name="Doris Kole" userId="c1abcf99f7649119" providerId="LiveId" clId="{E46AA96D-813C-4F72-8824-2B57B1DA2A21}" dt="2024-06-30T16:34:24.671" v="3812" actId="1076"/>
          <ac:spMkLst>
            <pc:docMk/>
            <pc:sldMk cId="3811445340" sldId="279"/>
            <ac:spMk id="3" creationId="{00000000-0000-0000-0000-000000000000}"/>
          </ac:spMkLst>
        </pc:spChg>
        <pc:spChg chg="mod">
          <ac:chgData name="Doris Kole" userId="c1abcf99f7649119" providerId="LiveId" clId="{E46AA96D-813C-4F72-8824-2B57B1DA2A21}" dt="2024-06-30T15:48:06.350" v="3619" actId="20577"/>
          <ac:spMkLst>
            <pc:docMk/>
            <pc:sldMk cId="3811445340" sldId="279"/>
            <ac:spMk id="27" creationId="{4FB73326-CF60-4F19-3181-FE91DF7B0C4A}"/>
          </ac:spMkLst>
        </pc:spChg>
        <pc:picChg chg="del">
          <ac:chgData name="Doris Kole" userId="c1abcf99f7649119" providerId="LiveId" clId="{E46AA96D-813C-4F72-8824-2B57B1DA2A21}" dt="2024-06-30T10:14:54.174" v="1422" actId="478"/>
          <ac:picMkLst>
            <pc:docMk/>
            <pc:sldMk cId="3811445340" sldId="279"/>
            <ac:picMk id="4" creationId="{F6A58E66-936E-A77F-B7C8-55C54813C767}"/>
          </ac:picMkLst>
        </pc:picChg>
        <pc:picChg chg="add mod modCrop">
          <ac:chgData name="Doris Kole" userId="c1abcf99f7649119" providerId="LiveId" clId="{E46AA96D-813C-4F72-8824-2B57B1DA2A21}" dt="2024-06-30T10:28:49.802" v="1531" actId="1076"/>
          <ac:picMkLst>
            <pc:docMk/>
            <pc:sldMk cId="3811445340" sldId="279"/>
            <ac:picMk id="5" creationId="{FF9DD6CA-2ADB-1D63-0701-7C610036386B}"/>
          </ac:picMkLst>
        </pc:picChg>
      </pc:sldChg>
      <pc:sldChg chg="add del">
        <pc:chgData name="Doris Kole" userId="c1abcf99f7649119" providerId="LiveId" clId="{E46AA96D-813C-4F72-8824-2B57B1DA2A21}" dt="2024-06-30T10:31:56.753" v="1534" actId="47"/>
        <pc:sldMkLst>
          <pc:docMk/>
          <pc:sldMk cId="943243143" sldId="280"/>
        </pc:sldMkLst>
      </pc:sldChg>
      <pc:sldChg chg="addSp delSp modSp add mod">
        <pc:chgData name="Doris Kole" userId="c1abcf99f7649119" providerId="LiveId" clId="{E46AA96D-813C-4F72-8824-2B57B1DA2A21}" dt="2024-06-30T10:49:35.948" v="1672" actId="1076"/>
        <pc:sldMkLst>
          <pc:docMk/>
          <pc:sldMk cId="2076290072" sldId="280"/>
        </pc:sldMkLst>
        <pc:spChg chg="mod">
          <ac:chgData name="Doris Kole" userId="c1abcf99f7649119" providerId="LiveId" clId="{E46AA96D-813C-4F72-8824-2B57B1DA2A21}" dt="2024-06-30T10:47:44.087" v="1668" actId="1076"/>
          <ac:spMkLst>
            <pc:docMk/>
            <pc:sldMk cId="2076290072" sldId="280"/>
            <ac:spMk id="2" creationId="{00000000-0000-0000-0000-000000000000}"/>
          </ac:spMkLst>
        </pc:spChg>
        <pc:spChg chg="del">
          <ac:chgData name="Doris Kole" userId="c1abcf99f7649119" providerId="LiveId" clId="{E46AA96D-813C-4F72-8824-2B57B1DA2A21}" dt="2024-06-30T10:32:23.427" v="1603" actId="478"/>
          <ac:spMkLst>
            <pc:docMk/>
            <pc:sldMk cId="2076290072" sldId="280"/>
            <ac:spMk id="3" creationId="{00000000-0000-0000-0000-000000000000}"/>
          </ac:spMkLst>
        </pc:spChg>
        <pc:spChg chg="mod">
          <ac:chgData name="Doris Kole" userId="c1abcf99f7649119" providerId="LiveId" clId="{E46AA96D-813C-4F72-8824-2B57B1DA2A21}" dt="2024-06-30T10:46:43.755" v="1649" actId="1076"/>
          <ac:spMkLst>
            <pc:docMk/>
            <pc:sldMk cId="2076290072" sldId="280"/>
            <ac:spMk id="23" creationId="{AE0396F7-0420-B53A-5C17-5357DED89DAC}"/>
          </ac:spMkLst>
        </pc:spChg>
        <pc:spChg chg="del mod">
          <ac:chgData name="Doris Kole" userId="c1abcf99f7649119" providerId="LiveId" clId="{E46AA96D-813C-4F72-8824-2B57B1DA2A21}" dt="2024-06-30T10:47:25.334" v="1662" actId="478"/>
          <ac:spMkLst>
            <pc:docMk/>
            <pc:sldMk cId="2076290072" sldId="280"/>
            <ac:spMk id="27" creationId="{4FB73326-CF60-4F19-3181-FE91DF7B0C4A}"/>
          </ac:spMkLst>
        </pc:spChg>
        <pc:spChg chg="del mod">
          <ac:chgData name="Doris Kole" userId="c1abcf99f7649119" providerId="LiveId" clId="{E46AA96D-813C-4F72-8824-2B57B1DA2A21}" dt="2024-06-30T10:47:26.030" v="1663" actId="478"/>
          <ac:spMkLst>
            <pc:docMk/>
            <pc:sldMk cId="2076290072" sldId="280"/>
            <ac:spMk id="28" creationId="{615940C2-5229-39EF-60AD-0CB812DCD68B}"/>
          </ac:spMkLst>
        </pc:spChg>
        <pc:spChg chg="del mod">
          <ac:chgData name="Doris Kole" userId="c1abcf99f7649119" providerId="LiveId" clId="{E46AA96D-813C-4F72-8824-2B57B1DA2A21}" dt="2024-06-30T10:47:23.623" v="1661" actId="478"/>
          <ac:spMkLst>
            <pc:docMk/>
            <pc:sldMk cId="2076290072" sldId="280"/>
            <ac:spMk id="29" creationId="{63AB5594-DE23-CAF0-62DB-336C8D88BFA1}"/>
          </ac:spMkLst>
        </pc:spChg>
        <pc:grpChg chg="del mod">
          <ac:chgData name="Doris Kole" userId="c1abcf99f7649119" providerId="LiveId" clId="{E46AA96D-813C-4F72-8824-2B57B1DA2A21}" dt="2024-06-30T10:47:22.004" v="1659" actId="478"/>
          <ac:grpSpMkLst>
            <pc:docMk/>
            <pc:sldMk cId="2076290072" sldId="280"/>
            <ac:grpSpMk id="24" creationId="{2A5A3377-8F24-A2D9-C7DA-193EDB239F93}"/>
          </ac:grpSpMkLst>
        </pc:grpChg>
        <pc:picChg chg="del">
          <ac:chgData name="Doris Kole" userId="c1abcf99f7649119" providerId="LiveId" clId="{E46AA96D-813C-4F72-8824-2B57B1DA2A21}" dt="2024-06-30T10:32:24.063" v="1604" actId="478"/>
          <ac:picMkLst>
            <pc:docMk/>
            <pc:sldMk cId="2076290072" sldId="280"/>
            <ac:picMk id="4" creationId="{F6A58E66-936E-A77F-B7C8-55C54813C767}"/>
          </ac:picMkLst>
        </pc:picChg>
        <pc:picChg chg="add mod modCrop">
          <ac:chgData name="Doris Kole" userId="c1abcf99f7649119" providerId="LiveId" clId="{E46AA96D-813C-4F72-8824-2B57B1DA2A21}" dt="2024-06-30T10:49:35.948" v="1672" actId="1076"/>
          <ac:picMkLst>
            <pc:docMk/>
            <pc:sldMk cId="2076290072" sldId="280"/>
            <ac:picMk id="5" creationId="{CB5760DF-8635-DDC8-3A47-4BBD2BEF864A}"/>
          </ac:picMkLst>
        </pc:picChg>
      </pc:sldChg>
      <pc:sldChg chg="addSp delSp modSp add mod">
        <pc:chgData name="Doris Kole" userId="c1abcf99f7649119" providerId="LiveId" clId="{E46AA96D-813C-4F72-8824-2B57B1DA2A21}" dt="2024-06-30T10:50:25.751" v="1711" actId="1076"/>
        <pc:sldMkLst>
          <pc:docMk/>
          <pc:sldMk cId="1757212659" sldId="281"/>
        </pc:sldMkLst>
        <pc:spChg chg="mod">
          <ac:chgData name="Doris Kole" userId="c1abcf99f7649119" providerId="LiveId" clId="{E46AA96D-813C-4F72-8824-2B57B1DA2A21}" dt="2024-06-30T10:50:05.434" v="1702" actId="1076"/>
          <ac:spMkLst>
            <pc:docMk/>
            <pc:sldMk cId="1757212659" sldId="281"/>
            <ac:spMk id="2" creationId="{00000000-0000-0000-0000-000000000000}"/>
          </ac:spMkLst>
        </pc:spChg>
        <pc:picChg chg="add mod">
          <ac:chgData name="Doris Kole" userId="c1abcf99f7649119" providerId="LiveId" clId="{E46AA96D-813C-4F72-8824-2B57B1DA2A21}" dt="2024-06-30T10:50:25.751" v="1711" actId="1076"/>
          <ac:picMkLst>
            <pc:docMk/>
            <pc:sldMk cId="1757212659" sldId="281"/>
            <ac:picMk id="3" creationId="{7F508BA0-99A0-2C7F-79C8-3B41A9B43AE5}"/>
          </ac:picMkLst>
        </pc:picChg>
        <pc:picChg chg="del">
          <ac:chgData name="Doris Kole" userId="c1abcf99f7649119" providerId="LiveId" clId="{E46AA96D-813C-4F72-8824-2B57B1DA2A21}" dt="2024-06-30T10:50:07.749" v="1703" actId="478"/>
          <ac:picMkLst>
            <pc:docMk/>
            <pc:sldMk cId="1757212659" sldId="281"/>
            <ac:picMk id="5" creationId="{CB5760DF-8635-DDC8-3A47-4BBD2BEF864A}"/>
          </ac:picMkLst>
        </pc:picChg>
      </pc:sldChg>
      <pc:sldChg chg="addSp delSp modSp add mod">
        <pc:chgData name="Doris Kole" userId="c1abcf99f7649119" providerId="LiveId" clId="{E46AA96D-813C-4F72-8824-2B57B1DA2A21}" dt="2024-06-30T10:54:56.118" v="1810" actId="1076"/>
        <pc:sldMkLst>
          <pc:docMk/>
          <pc:sldMk cId="796736630" sldId="282"/>
        </pc:sldMkLst>
        <pc:spChg chg="mod">
          <ac:chgData name="Doris Kole" userId="c1abcf99f7649119" providerId="LiveId" clId="{E46AA96D-813C-4F72-8824-2B57B1DA2A21}" dt="2024-06-30T10:52:09.032" v="1735" actId="1076"/>
          <ac:spMkLst>
            <pc:docMk/>
            <pc:sldMk cId="796736630" sldId="282"/>
            <ac:spMk id="2" creationId="{00000000-0000-0000-0000-000000000000}"/>
          </ac:spMkLst>
        </pc:spChg>
        <pc:picChg chg="add mod">
          <ac:chgData name="Doris Kole" userId="c1abcf99f7649119" providerId="LiveId" clId="{E46AA96D-813C-4F72-8824-2B57B1DA2A21}" dt="2024-06-30T10:54:56.118" v="1810" actId="1076"/>
          <ac:picMkLst>
            <pc:docMk/>
            <pc:sldMk cId="796736630" sldId="282"/>
            <ac:picMk id="3" creationId="{CF8FDA6B-11EF-62D0-40D0-F93863494ECE}"/>
          </ac:picMkLst>
        </pc:picChg>
        <pc:picChg chg="del">
          <ac:chgData name="Doris Kole" userId="c1abcf99f7649119" providerId="LiveId" clId="{E46AA96D-813C-4F72-8824-2B57B1DA2A21}" dt="2024-06-30T10:52:09.794" v="1736" actId="478"/>
          <ac:picMkLst>
            <pc:docMk/>
            <pc:sldMk cId="796736630" sldId="282"/>
            <ac:picMk id="5" creationId="{CB5760DF-8635-DDC8-3A47-4BBD2BEF864A}"/>
          </ac:picMkLst>
        </pc:picChg>
      </pc:sldChg>
      <pc:sldChg chg="addSp delSp modSp add mod">
        <pc:chgData name="Doris Kole" userId="c1abcf99f7649119" providerId="LiveId" clId="{E46AA96D-813C-4F72-8824-2B57B1DA2A21}" dt="2024-06-30T10:54:49.292" v="1808" actId="1076"/>
        <pc:sldMkLst>
          <pc:docMk/>
          <pc:sldMk cId="3719123899" sldId="283"/>
        </pc:sldMkLst>
        <pc:spChg chg="mod">
          <ac:chgData name="Doris Kole" userId="c1abcf99f7649119" providerId="LiveId" clId="{E46AA96D-813C-4F72-8824-2B57B1DA2A21}" dt="2024-06-30T10:54:02.546" v="1789" actId="1076"/>
          <ac:spMkLst>
            <pc:docMk/>
            <pc:sldMk cId="3719123899" sldId="283"/>
            <ac:spMk id="2" creationId="{00000000-0000-0000-0000-000000000000}"/>
          </ac:spMkLst>
        </pc:spChg>
        <pc:spChg chg="mod">
          <ac:chgData name="Doris Kole" userId="c1abcf99f7649119" providerId="LiveId" clId="{E46AA96D-813C-4F72-8824-2B57B1DA2A21}" dt="2024-06-30T10:54:06.875" v="1790" actId="1076"/>
          <ac:spMkLst>
            <pc:docMk/>
            <pc:sldMk cId="3719123899" sldId="283"/>
            <ac:spMk id="23" creationId="{AE0396F7-0420-B53A-5C17-5357DED89DAC}"/>
          </ac:spMkLst>
        </pc:spChg>
        <pc:picChg chg="del">
          <ac:chgData name="Doris Kole" userId="c1abcf99f7649119" providerId="LiveId" clId="{E46AA96D-813C-4F72-8824-2B57B1DA2A21}" dt="2024-06-30T10:54:19.169" v="1791" actId="478"/>
          <ac:picMkLst>
            <pc:docMk/>
            <pc:sldMk cId="3719123899" sldId="283"/>
            <ac:picMk id="3" creationId="{CF8FDA6B-11EF-62D0-40D0-F93863494ECE}"/>
          </ac:picMkLst>
        </pc:picChg>
        <pc:picChg chg="add mod">
          <ac:chgData name="Doris Kole" userId="c1abcf99f7649119" providerId="LiveId" clId="{E46AA96D-813C-4F72-8824-2B57B1DA2A21}" dt="2024-06-30T10:54:49.292" v="1808" actId="1076"/>
          <ac:picMkLst>
            <pc:docMk/>
            <pc:sldMk cId="3719123899" sldId="283"/>
            <ac:picMk id="4" creationId="{E0821B93-D590-C6EC-9491-17EBD171D0B8}"/>
          </ac:picMkLst>
        </pc:picChg>
      </pc:sldChg>
      <pc:sldChg chg="addSp delSp modSp add mod">
        <pc:chgData name="Doris Kole" userId="c1abcf99f7649119" providerId="LiveId" clId="{E46AA96D-813C-4F72-8824-2B57B1DA2A21}" dt="2024-06-30T15:46:13.608" v="3549" actId="1076"/>
        <pc:sldMkLst>
          <pc:docMk/>
          <pc:sldMk cId="3254346089" sldId="284"/>
        </pc:sldMkLst>
        <pc:spChg chg="mod">
          <ac:chgData name="Doris Kole" userId="c1abcf99f7649119" providerId="LiveId" clId="{E46AA96D-813C-4F72-8824-2B57B1DA2A21}" dt="2024-06-30T15:46:13.608" v="3549" actId="1076"/>
          <ac:spMkLst>
            <pc:docMk/>
            <pc:sldMk cId="3254346089" sldId="284"/>
            <ac:spMk id="2" creationId="{00000000-0000-0000-0000-000000000000}"/>
          </ac:spMkLst>
        </pc:spChg>
        <pc:spChg chg="mod">
          <ac:chgData name="Doris Kole" userId="c1abcf99f7649119" providerId="LiveId" clId="{E46AA96D-813C-4F72-8824-2B57B1DA2A21}" dt="2024-06-30T11:32:02.446" v="2213" actId="1076"/>
          <ac:spMkLst>
            <pc:docMk/>
            <pc:sldMk cId="3254346089" sldId="284"/>
            <ac:spMk id="6" creationId="{00000000-0000-0000-0000-000000000000}"/>
          </ac:spMkLst>
        </pc:spChg>
        <pc:spChg chg="mod">
          <ac:chgData name="Doris Kole" userId="c1abcf99f7649119" providerId="LiveId" clId="{E46AA96D-813C-4F72-8824-2B57B1DA2A21}" dt="2024-06-30T11:32:04.635" v="2214" actId="1076"/>
          <ac:spMkLst>
            <pc:docMk/>
            <pc:sldMk cId="3254346089" sldId="284"/>
            <ac:spMk id="7" creationId="{00000000-0000-0000-0000-000000000000}"/>
          </ac:spMkLst>
        </pc:spChg>
        <pc:spChg chg="mod">
          <ac:chgData name="Doris Kole" userId="c1abcf99f7649119" providerId="LiveId" clId="{E46AA96D-813C-4F72-8824-2B57B1DA2A21}" dt="2024-06-30T11:31:12.124" v="2201" actId="1076"/>
          <ac:spMkLst>
            <pc:docMk/>
            <pc:sldMk cId="3254346089" sldId="284"/>
            <ac:spMk id="11" creationId="{00000000-0000-0000-0000-000000000000}"/>
          </ac:spMkLst>
        </pc:spChg>
        <pc:spChg chg="mod">
          <ac:chgData name="Doris Kole" userId="c1abcf99f7649119" providerId="LiveId" clId="{E46AA96D-813C-4F72-8824-2B57B1DA2A21}" dt="2024-06-30T11:32:12.641" v="2216" actId="14100"/>
          <ac:spMkLst>
            <pc:docMk/>
            <pc:sldMk cId="3254346089" sldId="284"/>
            <ac:spMk id="12" creationId="{00000000-0000-0000-0000-000000000000}"/>
          </ac:spMkLst>
        </pc:spChg>
        <pc:spChg chg="mod">
          <ac:chgData name="Doris Kole" userId="c1abcf99f7649119" providerId="LiveId" clId="{E46AA96D-813C-4F72-8824-2B57B1DA2A21}" dt="2024-06-30T11:05:53.158" v="1834" actId="1076"/>
          <ac:spMkLst>
            <pc:docMk/>
            <pc:sldMk cId="3254346089" sldId="284"/>
            <ac:spMk id="13" creationId="{00000000-0000-0000-0000-000000000000}"/>
          </ac:spMkLst>
        </pc:spChg>
        <pc:spChg chg="del">
          <ac:chgData name="Doris Kole" userId="c1abcf99f7649119" providerId="LiveId" clId="{E46AA96D-813C-4F72-8824-2B57B1DA2A21}" dt="2024-06-30T11:05:25.149" v="1815" actId="478"/>
          <ac:spMkLst>
            <pc:docMk/>
            <pc:sldMk cId="3254346089" sldId="284"/>
            <ac:spMk id="17" creationId="{00000000-0000-0000-0000-000000000000}"/>
          </ac:spMkLst>
        </pc:spChg>
        <pc:spChg chg="del mod">
          <ac:chgData name="Doris Kole" userId="c1abcf99f7649119" providerId="LiveId" clId="{E46AA96D-813C-4F72-8824-2B57B1DA2A21}" dt="2024-06-30T11:05:26.609" v="1817" actId="478"/>
          <ac:spMkLst>
            <pc:docMk/>
            <pc:sldMk cId="3254346089" sldId="284"/>
            <ac:spMk id="18" creationId="{00000000-0000-0000-0000-000000000000}"/>
          </ac:spMkLst>
        </pc:spChg>
        <pc:spChg chg="del">
          <ac:chgData name="Doris Kole" userId="c1abcf99f7649119" providerId="LiveId" clId="{E46AA96D-813C-4F72-8824-2B57B1DA2A21}" dt="2024-06-30T11:13:29.370" v="2191" actId="478"/>
          <ac:spMkLst>
            <pc:docMk/>
            <pc:sldMk cId="3254346089" sldId="284"/>
            <ac:spMk id="19" creationId="{00000000-0000-0000-0000-000000000000}"/>
          </ac:spMkLst>
        </pc:spChg>
        <pc:spChg chg="del">
          <ac:chgData name="Doris Kole" userId="c1abcf99f7649119" providerId="LiveId" clId="{E46AA96D-813C-4F72-8824-2B57B1DA2A21}" dt="2024-06-30T11:13:28.709" v="2190" actId="478"/>
          <ac:spMkLst>
            <pc:docMk/>
            <pc:sldMk cId="3254346089" sldId="284"/>
            <ac:spMk id="20" creationId="{00000000-0000-0000-0000-000000000000}"/>
          </ac:spMkLst>
        </pc:spChg>
        <pc:spChg chg="mod">
          <ac:chgData name="Doris Kole" userId="c1abcf99f7649119" providerId="LiveId" clId="{E46AA96D-813C-4F72-8824-2B57B1DA2A21}" dt="2024-06-30T11:13:50.779" v="2192"/>
          <ac:spMkLst>
            <pc:docMk/>
            <pc:sldMk cId="3254346089" sldId="284"/>
            <ac:spMk id="22" creationId="{E81563D8-92C8-A169-8F4C-1B8138E1B497}"/>
          </ac:spMkLst>
        </pc:spChg>
        <pc:spChg chg="mod">
          <ac:chgData name="Doris Kole" userId="c1abcf99f7649119" providerId="LiveId" clId="{E46AA96D-813C-4F72-8824-2B57B1DA2A21}" dt="2024-06-30T11:13:50.779" v="2192"/>
          <ac:spMkLst>
            <pc:docMk/>
            <pc:sldMk cId="3254346089" sldId="284"/>
            <ac:spMk id="23" creationId="{C80D7BE4-BF5C-1DCD-9A00-79624E174FF4}"/>
          </ac:spMkLst>
        </pc:spChg>
        <pc:spChg chg="add mod">
          <ac:chgData name="Doris Kole" userId="c1abcf99f7649119" providerId="LiveId" clId="{E46AA96D-813C-4F72-8824-2B57B1DA2A21}" dt="2024-06-30T11:13:50.779" v="2192"/>
          <ac:spMkLst>
            <pc:docMk/>
            <pc:sldMk cId="3254346089" sldId="284"/>
            <ac:spMk id="24" creationId="{7E217765-C56C-89DD-1A8A-4EA0CC1BAA38}"/>
          </ac:spMkLst>
        </pc:spChg>
        <pc:spChg chg="add mod">
          <ac:chgData name="Doris Kole" userId="c1abcf99f7649119" providerId="LiveId" clId="{E46AA96D-813C-4F72-8824-2B57B1DA2A21}" dt="2024-06-30T11:13:50.779" v="2192"/>
          <ac:spMkLst>
            <pc:docMk/>
            <pc:sldMk cId="3254346089" sldId="284"/>
            <ac:spMk id="25" creationId="{8CF348D1-5598-EF09-9CA7-F3949AE8F6B5}"/>
          </ac:spMkLst>
        </pc:spChg>
        <pc:spChg chg="add mod">
          <ac:chgData name="Doris Kole" userId="c1abcf99f7649119" providerId="LiveId" clId="{E46AA96D-813C-4F72-8824-2B57B1DA2A21}" dt="2024-06-30T11:13:50.779" v="2192"/>
          <ac:spMkLst>
            <pc:docMk/>
            <pc:sldMk cId="3254346089" sldId="284"/>
            <ac:spMk id="26" creationId="{FBD17270-E50E-E1D0-ACD5-CDB6CA4A929D}"/>
          </ac:spMkLst>
        </pc:spChg>
        <pc:grpChg chg="mod">
          <ac:chgData name="Doris Kole" userId="c1abcf99f7649119" providerId="LiveId" clId="{E46AA96D-813C-4F72-8824-2B57B1DA2A21}" dt="2024-06-30T11:31:16.764" v="2202" actId="14100"/>
          <ac:grpSpMkLst>
            <pc:docMk/>
            <pc:sldMk cId="3254346089" sldId="284"/>
            <ac:grpSpMk id="3" creationId="{00000000-0000-0000-0000-000000000000}"/>
          </ac:grpSpMkLst>
        </pc:grpChg>
        <pc:grpChg chg="mod">
          <ac:chgData name="Doris Kole" userId="c1abcf99f7649119" providerId="LiveId" clId="{E46AA96D-813C-4F72-8824-2B57B1DA2A21}" dt="2024-06-30T11:30:50.514" v="2194" actId="14100"/>
          <ac:grpSpMkLst>
            <pc:docMk/>
            <pc:sldMk cId="3254346089" sldId="284"/>
            <ac:grpSpMk id="8" creationId="{00000000-0000-0000-0000-000000000000}"/>
          </ac:grpSpMkLst>
        </pc:grpChg>
        <pc:grpChg chg="del">
          <ac:chgData name="Doris Kole" userId="c1abcf99f7649119" providerId="LiveId" clId="{E46AA96D-813C-4F72-8824-2B57B1DA2A21}" dt="2024-06-30T11:05:23.779" v="1814" actId="478"/>
          <ac:grpSpMkLst>
            <pc:docMk/>
            <pc:sldMk cId="3254346089" sldId="284"/>
            <ac:grpSpMk id="14" creationId="{00000000-0000-0000-0000-000000000000}"/>
          </ac:grpSpMkLst>
        </pc:grpChg>
        <pc:grpChg chg="add mod">
          <ac:chgData name="Doris Kole" userId="c1abcf99f7649119" providerId="LiveId" clId="{E46AA96D-813C-4F72-8824-2B57B1DA2A21}" dt="2024-06-30T11:13:50.779" v="2192"/>
          <ac:grpSpMkLst>
            <pc:docMk/>
            <pc:sldMk cId="3254346089" sldId="284"/>
            <ac:grpSpMk id="21" creationId="{2D664D19-3BEB-F0A9-B6C9-0F7454A27484}"/>
          </ac:grpSpMkLst>
        </pc:grpChg>
      </pc:sldChg>
      <pc:sldChg chg="addSp delSp modSp add mod">
        <pc:chgData name="Doris Kole" userId="c1abcf99f7649119" providerId="LiveId" clId="{E46AA96D-813C-4F72-8824-2B57B1DA2A21}" dt="2024-06-30T14:01:58.834" v="2311" actId="1076"/>
        <pc:sldMkLst>
          <pc:docMk/>
          <pc:sldMk cId="2829528249" sldId="285"/>
        </pc:sldMkLst>
        <pc:spChg chg="mod">
          <ac:chgData name="Doris Kole" userId="c1abcf99f7649119" providerId="LiveId" clId="{E46AA96D-813C-4F72-8824-2B57B1DA2A21}" dt="2024-06-30T13:58:45.286" v="2276" actId="14100"/>
          <ac:spMkLst>
            <pc:docMk/>
            <pc:sldMk cId="2829528249" sldId="285"/>
            <ac:spMk id="4" creationId="{00000000-0000-0000-0000-000000000000}"/>
          </ac:spMkLst>
        </pc:spChg>
        <pc:spChg chg="mod">
          <ac:chgData name="Doris Kole" userId="c1abcf99f7649119" providerId="LiveId" clId="{E46AA96D-813C-4F72-8824-2B57B1DA2A21}" dt="2024-06-30T13:58:47.912" v="2277" actId="1076"/>
          <ac:spMkLst>
            <pc:docMk/>
            <pc:sldMk cId="2829528249" sldId="285"/>
            <ac:spMk id="6" creationId="{00000000-0000-0000-0000-000000000000}"/>
          </ac:spMkLst>
        </pc:spChg>
        <pc:spChg chg="del">
          <ac:chgData name="Doris Kole" userId="c1abcf99f7649119" providerId="LiveId" clId="{E46AA96D-813C-4F72-8824-2B57B1DA2A21}" dt="2024-06-30T11:32:50.951" v="2224" actId="478"/>
          <ac:spMkLst>
            <pc:docMk/>
            <pc:sldMk cId="2829528249" sldId="285"/>
            <ac:spMk id="7" creationId="{00000000-0000-0000-0000-000000000000}"/>
          </ac:spMkLst>
        </pc:spChg>
        <pc:spChg chg="mod">
          <ac:chgData name="Doris Kole" userId="c1abcf99f7649119" providerId="LiveId" clId="{E46AA96D-813C-4F72-8824-2B57B1DA2A21}" dt="2024-06-30T14:01:31.533" v="2304" actId="1076"/>
          <ac:spMkLst>
            <pc:docMk/>
            <pc:sldMk cId="2829528249" sldId="285"/>
            <ac:spMk id="9" creationId="{00000000-0000-0000-0000-000000000000}"/>
          </ac:spMkLst>
        </pc:spChg>
        <pc:spChg chg="mod">
          <ac:chgData name="Doris Kole" userId="c1abcf99f7649119" providerId="LiveId" clId="{E46AA96D-813C-4F72-8824-2B57B1DA2A21}" dt="2024-06-30T14:01:34.704" v="2305" actId="1076"/>
          <ac:spMkLst>
            <pc:docMk/>
            <pc:sldMk cId="2829528249" sldId="285"/>
            <ac:spMk id="11" creationId="{00000000-0000-0000-0000-000000000000}"/>
          </ac:spMkLst>
        </pc:spChg>
        <pc:spChg chg="del">
          <ac:chgData name="Doris Kole" userId="c1abcf99f7649119" providerId="LiveId" clId="{E46AA96D-813C-4F72-8824-2B57B1DA2A21}" dt="2024-06-30T11:33:40.927" v="2229" actId="478"/>
          <ac:spMkLst>
            <pc:docMk/>
            <pc:sldMk cId="2829528249" sldId="285"/>
            <ac:spMk id="12" creationId="{00000000-0000-0000-0000-000000000000}"/>
          </ac:spMkLst>
        </pc:spChg>
        <pc:spChg chg="add mod ord">
          <ac:chgData name="Doris Kole" userId="c1abcf99f7649119" providerId="LiveId" clId="{E46AA96D-813C-4F72-8824-2B57B1DA2A21}" dt="2024-06-30T14:01:46.304" v="2308" actId="1076"/>
          <ac:spMkLst>
            <pc:docMk/>
            <pc:sldMk cId="2829528249" sldId="285"/>
            <ac:spMk id="15" creationId="{E6AF0176-CDEF-B2FC-4D3A-0069D7D8F7B8}"/>
          </ac:spMkLst>
        </pc:spChg>
        <pc:spChg chg="mod ord">
          <ac:chgData name="Doris Kole" userId="c1abcf99f7649119" providerId="LiveId" clId="{E46AA96D-813C-4F72-8824-2B57B1DA2A21}" dt="2024-06-30T14:01:27.365" v="2303" actId="1076"/>
          <ac:spMkLst>
            <pc:docMk/>
            <pc:sldMk cId="2829528249" sldId="285"/>
            <ac:spMk id="17" creationId="{5FBFE8EB-2AB0-78DF-B0E6-FBE3686D7434}"/>
          </ac:spMkLst>
        </pc:spChg>
        <pc:spChg chg="mod">
          <ac:chgData name="Doris Kole" userId="c1abcf99f7649119" providerId="LiveId" clId="{E46AA96D-813C-4F72-8824-2B57B1DA2A21}" dt="2024-06-30T14:00:13.371" v="2288"/>
          <ac:spMkLst>
            <pc:docMk/>
            <pc:sldMk cId="2829528249" sldId="285"/>
            <ac:spMk id="18" creationId="{D5F48215-D849-C93F-C543-E821F72E5272}"/>
          </ac:spMkLst>
        </pc:spChg>
        <pc:grpChg chg="mod">
          <ac:chgData name="Doris Kole" userId="c1abcf99f7649119" providerId="LiveId" clId="{E46AA96D-813C-4F72-8824-2B57B1DA2A21}" dt="2024-06-30T11:32:56.661" v="2226" actId="14100"/>
          <ac:grpSpMkLst>
            <pc:docMk/>
            <pc:sldMk cId="2829528249" sldId="285"/>
            <ac:grpSpMk id="3" creationId="{00000000-0000-0000-0000-000000000000}"/>
          </ac:grpSpMkLst>
        </pc:grpChg>
        <pc:grpChg chg="mod">
          <ac:chgData name="Doris Kole" userId="c1abcf99f7649119" providerId="LiveId" clId="{E46AA96D-813C-4F72-8824-2B57B1DA2A21}" dt="2024-06-30T14:00:23.548" v="2292" actId="14100"/>
          <ac:grpSpMkLst>
            <pc:docMk/>
            <pc:sldMk cId="2829528249" sldId="285"/>
            <ac:grpSpMk id="8" creationId="{00000000-0000-0000-0000-000000000000}"/>
          </ac:grpSpMkLst>
        </pc:grpChg>
        <pc:grpChg chg="add mod">
          <ac:chgData name="Doris Kole" userId="c1abcf99f7649119" providerId="LiveId" clId="{E46AA96D-813C-4F72-8824-2B57B1DA2A21}" dt="2024-06-30T14:01:58.834" v="2311" actId="1076"/>
          <ac:grpSpMkLst>
            <pc:docMk/>
            <pc:sldMk cId="2829528249" sldId="285"/>
            <ac:grpSpMk id="16" creationId="{F4316724-6A98-CBC1-D154-D9E98FFE2974}"/>
          </ac:grpSpMkLst>
        </pc:grpChg>
      </pc:sldChg>
      <pc:sldChg chg="addSp delSp modSp add mod">
        <pc:chgData name="Doris Kole" userId="c1abcf99f7649119" providerId="LiveId" clId="{E46AA96D-813C-4F72-8824-2B57B1DA2A21}" dt="2024-06-30T15:46:27.797" v="3562" actId="1076"/>
        <pc:sldMkLst>
          <pc:docMk/>
          <pc:sldMk cId="3773710137" sldId="286"/>
        </pc:sldMkLst>
        <pc:spChg chg="mod">
          <ac:chgData name="Doris Kole" userId="c1abcf99f7649119" providerId="LiveId" clId="{E46AA96D-813C-4F72-8824-2B57B1DA2A21}" dt="2024-06-30T15:46:27.797" v="3562" actId="1076"/>
          <ac:spMkLst>
            <pc:docMk/>
            <pc:sldMk cId="3773710137" sldId="286"/>
            <ac:spMk id="2" creationId="{00000000-0000-0000-0000-000000000000}"/>
          </ac:spMkLst>
        </pc:spChg>
        <pc:spChg chg="mod">
          <ac:chgData name="Doris Kole" userId="c1abcf99f7649119" providerId="LiveId" clId="{E46AA96D-813C-4F72-8824-2B57B1DA2A21}" dt="2024-06-30T14:48:38.865" v="2614" actId="403"/>
          <ac:spMkLst>
            <pc:docMk/>
            <pc:sldMk cId="3773710137" sldId="286"/>
            <ac:spMk id="6" creationId="{00000000-0000-0000-0000-000000000000}"/>
          </ac:spMkLst>
        </pc:spChg>
        <pc:spChg chg="mod">
          <ac:chgData name="Doris Kole" userId="c1abcf99f7649119" providerId="LiveId" clId="{E46AA96D-813C-4F72-8824-2B57B1DA2A21}" dt="2024-06-30T14:49:11.802" v="2621" actId="1076"/>
          <ac:spMkLst>
            <pc:docMk/>
            <pc:sldMk cId="3773710137" sldId="286"/>
            <ac:spMk id="7" creationId="{00000000-0000-0000-0000-000000000000}"/>
          </ac:spMkLst>
        </pc:spChg>
        <pc:spChg chg="mod">
          <ac:chgData name="Doris Kole" userId="c1abcf99f7649119" providerId="LiveId" clId="{E46AA96D-813C-4F72-8824-2B57B1DA2A21}" dt="2024-06-30T14:50:05.220" v="2633" actId="122"/>
          <ac:spMkLst>
            <pc:docMk/>
            <pc:sldMk cId="3773710137" sldId="286"/>
            <ac:spMk id="11" creationId="{00000000-0000-0000-0000-000000000000}"/>
          </ac:spMkLst>
        </pc:spChg>
        <pc:spChg chg="mod">
          <ac:chgData name="Doris Kole" userId="c1abcf99f7649119" providerId="LiveId" clId="{E46AA96D-813C-4F72-8824-2B57B1DA2A21}" dt="2024-06-30T14:49:14.407" v="2622" actId="1076"/>
          <ac:spMkLst>
            <pc:docMk/>
            <pc:sldMk cId="3773710137" sldId="286"/>
            <ac:spMk id="12" creationId="{00000000-0000-0000-0000-000000000000}"/>
          </ac:spMkLst>
        </pc:spChg>
        <pc:spChg chg="mod">
          <ac:chgData name="Doris Kole" userId="c1abcf99f7649119" providerId="LiveId" clId="{E46AA96D-813C-4F72-8824-2B57B1DA2A21}" dt="2024-06-30T14:48:44.097" v="2616" actId="403"/>
          <ac:spMkLst>
            <pc:docMk/>
            <pc:sldMk cId="3773710137" sldId="286"/>
            <ac:spMk id="16" creationId="{00000000-0000-0000-0000-000000000000}"/>
          </ac:spMkLst>
        </pc:spChg>
        <pc:spChg chg="mod">
          <ac:chgData name="Doris Kole" userId="c1abcf99f7649119" providerId="LiveId" clId="{E46AA96D-813C-4F72-8824-2B57B1DA2A21}" dt="2024-06-30T14:49:23.108" v="2623" actId="1076"/>
          <ac:spMkLst>
            <pc:docMk/>
            <pc:sldMk cId="3773710137" sldId="286"/>
            <ac:spMk id="17" creationId="{00000000-0000-0000-0000-000000000000}"/>
          </ac:spMkLst>
        </pc:spChg>
        <pc:spChg chg="mod">
          <ac:chgData name="Doris Kole" userId="c1abcf99f7649119" providerId="LiveId" clId="{E46AA96D-813C-4F72-8824-2B57B1DA2A21}" dt="2024-06-30T14:18:19.895" v="2364" actId="1076"/>
          <ac:spMkLst>
            <pc:docMk/>
            <pc:sldMk cId="3773710137" sldId="286"/>
            <ac:spMk id="18" creationId="{00000000-0000-0000-0000-000000000000}"/>
          </ac:spMkLst>
        </pc:spChg>
        <pc:spChg chg="del">
          <ac:chgData name="Doris Kole" userId="c1abcf99f7649119" providerId="LiveId" clId="{E46AA96D-813C-4F72-8824-2B57B1DA2A21}" dt="2024-06-30T14:17:39.039" v="2316" actId="478"/>
          <ac:spMkLst>
            <pc:docMk/>
            <pc:sldMk cId="3773710137" sldId="286"/>
            <ac:spMk id="22" creationId="{00000000-0000-0000-0000-000000000000}"/>
          </ac:spMkLst>
        </pc:spChg>
        <pc:spChg chg="del">
          <ac:chgData name="Doris Kole" userId="c1abcf99f7649119" providerId="LiveId" clId="{E46AA96D-813C-4F72-8824-2B57B1DA2A21}" dt="2024-06-30T14:17:39.039" v="2316" actId="478"/>
          <ac:spMkLst>
            <pc:docMk/>
            <pc:sldMk cId="3773710137" sldId="286"/>
            <ac:spMk id="23" creationId="{00000000-0000-0000-0000-000000000000}"/>
          </ac:spMkLst>
        </pc:spChg>
        <pc:spChg chg="del">
          <ac:chgData name="Doris Kole" userId="c1abcf99f7649119" providerId="LiveId" clId="{E46AA96D-813C-4F72-8824-2B57B1DA2A21}" dt="2024-06-30T14:29:35.848" v="2571" actId="478"/>
          <ac:spMkLst>
            <pc:docMk/>
            <pc:sldMk cId="3773710137" sldId="286"/>
            <ac:spMk id="24" creationId="{00000000-0000-0000-0000-000000000000}"/>
          </ac:spMkLst>
        </pc:spChg>
        <pc:spChg chg="del">
          <ac:chgData name="Doris Kole" userId="c1abcf99f7649119" providerId="LiveId" clId="{E46AA96D-813C-4F72-8824-2B57B1DA2A21}" dt="2024-06-30T14:29:34.284" v="2570" actId="478"/>
          <ac:spMkLst>
            <pc:docMk/>
            <pc:sldMk cId="3773710137" sldId="286"/>
            <ac:spMk id="28" creationId="{00000000-0000-0000-0000-000000000000}"/>
          </ac:spMkLst>
        </pc:spChg>
        <pc:spChg chg="del">
          <ac:chgData name="Doris Kole" userId="c1abcf99f7649119" providerId="LiveId" clId="{E46AA96D-813C-4F72-8824-2B57B1DA2A21}" dt="2024-06-30T14:29:34.284" v="2570" actId="478"/>
          <ac:spMkLst>
            <pc:docMk/>
            <pc:sldMk cId="3773710137" sldId="286"/>
            <ac:spMk id="29" creationId="{00000000-0000-0000-0000-000000000000}"/>
          </ac:spMkLst>
        </pc:spChg>
        <pc:spChg chg="del">
          <ac:chgData name="Doris Kole" userId="c1abcf99f7649119" providerId="LiveId" clId="{E46AA96D-813C-4F72-8824-2B57B1DA2A21}" dt="2024-06-30T14:29:34.284" v="2570" actId="478"/>
          <ac:spMkLst>
            <pc:docMk/>
            <pc:sldMk cId="3773710137" sldId="286"/>
            <ac:spMk id="30" creationId="{00000000-0000-0000-0000-000000000000}"/>
          </ac:spMkLst>
        </pc:spChg>
        <pc:spChg chg="mod">
          <ac:chgData name="Doris Kole" userId="c1abcf99f7649119" providerId="LiveId" clId="{E46AA96D-813C-4F72-8824-2B57B1DA2A21}" dt="2024-06-30T14:29:54.195" v="2572"/>
          <ac:spMkLst>
            <pc:docMk/>
            <pc:sldMk cId="3773710137" sldId="286"/>
            <ac:spMk id="32" creationId="{43D72627-5BC2-E351-0656-7F7C14C1498D}"/>
          </ac:spMkLst>
        </pc:spChg>
        <pc:spChg chg="mod">
          <ac:chgData name="Doris Kole" userId="c1abcf99f7649119" providerId="LiveId" clId="{E46AA96D-813C-4F72-8824-2B57B1DA2A21}" dt="2024-06-30T14:29:54.195" v="2572"/>
          <ac:spMkLst>
            <pc:docMk/>
            <pc:sldMk cId="3773710137" sldId="286"/>
            <ac:spMk id="33" creationId="{5493836B-6763-9633-5EE0-ACF143AAEC5F}"/>
          </ac:spMkLst>
        </pc:spChg>
        <pc:spChg chg="add mod">
          <ac:chgData name="Doris Kole" userId="c1abcf99f7649119" providerId="LiveId" clId="{E46AA96D-813C-4F72-8824-2B57B1DA2A21}" dt="2024-06-30T14:54:25.935" v="2643" actId="1076"/>
          <ac:spMkLst>
            <pc:docMk/>
            <pc:sldMk cId="3773710137" sldId="286"/>
            <ac:spMk id="34" creationId="{39D84C1B-DB86-A758-15B4-FA39659E5CA7}"/>
          </ac:spMkLst>
        </pc:spChg>
        <pc:spChg chg="add mod">
          <ac:chgData name="Doris Kole" userId="c1abcf99f7649119" providerId="LiveId" clId="{E46AA96D-813C-4F72-8824-2B57B1DA2A21}" dt="2024-06-30T14:54:25.935" v="2643" actId="1076"/>
          <ac:spMkLst>
            <pc:docMk/>
            <pc:sldMk cId="3773710137" sldId="286"/>
            <ac:spMk id="35" creationId="{3ED09DB5-5C61-45B6-F283-ED229ACC65CF}"/>
          </ac:spMkLst>
        </pc:spChg>
        <pc:spChg chg="mod">
          <ac:chgData name="Doris Kole" userId="c1abcf99f7649119" providerId="LiveId" clId="{E46AA96D-813C-4F72-8824-2B57B1DA2A21}" dt="2024-06-30T14:53:58.237" v="2637"/>
          <ac:spMkLst>
            <pc:docMk/>
            <pc:sldMk cId="3773710137" sldId="286"/>
            <ac:spMk id="37" creationId="{A35718EE-B186-1BFC-DE6C-48518E4D4284}"/>
          </ac:spMkLst>
        </pc:spChg>
        <pc:spChg chg="mod">
          <ac:chgData name="Doris Kole" userId="c1abcf99f7649119" providerId="LiveId" clId="{E46AA96D-813C-4F72-8824-2B57B1DA2A21}" dt="2024-06-30T14:53:58.237" v="2637"/>
          <ac:spMkLst>
            <pc:docMk/>
            <pc:sldMk cId="3773710137" sldId="286"/>
            <ac:spMk id="38" creationId="{A0944EEB-5EAC-AEA9-B6DA-3C32DB8C68F4}"/>
          </ac:spMkLst>
        </pc:spChg>
        <pc:spChg chg="add mod">
          <ac:chgData name="Doris Kole" userId="c1abcf99f7649119" providerId="LiveId" clId="{E46AA96D-813C-4F72-8824-2B57B1DA2A21}" dt="2024-06-30T14:58:17.782" v="2754" actId="1076"/>
          <ac:spMkLst>
            <pc:docMk/>
            <pc:sldMk cId="3773710137" sldId="286"/>
            <ac:spMk id="39" creationId="{35B9DF2D-95C0-57BF-88F9-B86FB08CE959}"/>
          </ac:spMkLst>
        </pc:spChg>
        <pc:spChg chg="add mod">
          <ac:chgData name="Doris Kole" userId="c1abcf99f7649119" providerId="LiveId" clId="{E46AA96D-813C-4F72-8824-2B57B1DA2A21}" dt="2024-06-30T14:58:33.302" v="2755" actId="1076"/>
          <ac:spMkLst>
            <pc:docMk/>
            <pc:sldMk cId="3773710137" sldId="286"/>
            <ac:spMk id="40" creationId="{22DA5A89-A29C-D1C4-9EFA-7B47E9091593}"/>
          </ac:spMkLst>
        </pc:spChg>
        <pc:spChg chg="mod">
          <ac:chgData name="Doris Kole" userId="c1abcf99f7649119" providerId="LiveId" clId="{E46AA96D-813C-4F72-8824-2B57B1DA2A21}" dt="2024-06-30T14:58:56.425" v="2759"/>
          <ac:spMkLst>
            <pc:docMk/>
            <pc:sldMk cId="3773710137" sldId="286"/>
            <ac:spMk id="42" creationId="{EF9FBD5E-21D1-A6DB-5A68-78D9E80E906D}"/>
          </ac:spMkLst>
        </pc:spChg>
        <pc:spChg chg="mod">
          <ac:chgData name="Doris Kole" userId="c1abcf99f7649119" providerId="LiveId" clId="{E46AA96D-813C-4F72-8824-2B57B1DA2A21}" dt="2024-06-30T14:58:56.425" v="2759"/>
          <ac:spMkLst>
            <pc:docMk/>
            <pc:sldMk cId="3773710137" sldId="286"/>
            <ac:spMk id="43" creationId="{B60833C9-5D02-3EB7-AEF7-45AB45711DDB}"/>
          </ac:spMkLst>
        </pc:spChg>
        <pc:spChg chg="add mod">
          <ac:chgData name="Doris Kole" userId="c1abcf99f7649119" providerId="LiveId" clId="{E46AA96D-813C-4F72-8824-2B57B1DA2A21}" dt="2024-06-30T14:58:56.425" v="2759"/>
          <ac:spMkLst>
            <pc:docMk/>
            <pc:sldMk cId="3773710137" sldId="286"/>
            <ac:spMk id="44" creationId="{A2BD215C-CD04-FB01-8DEB-1D69EAE7ECF4}"/>
          </ac:spMkLst>
        </pc:spChg>
        <pc:spChg chg="add mod">
          <ac:chgData name="Doris Kole" userId="c1abcf99f7649119" providerId="LiveId" clId="{E46AA96D-813C-4F72-8824-2B57B1DA2A21}" dt="2024-06-30T14:58:56.425" v="2759"/>
          <ac:spMkLst>
            <pc:docMk/>
            <pc:sldMk cId="3773710137" sldId="286"/>
            <ac:spMk id="45" creationId="{972A8794-A1EE-46AA-E287-FE60A3385156}"/>
          </ac:spMkLst>
        </pc:spChg>
        <pc:spChg chg="add mod">
          <ac:chgData name="Doris Kole" userId="c1abcf99f7649119" providerId="LiveId" clId="{E46AA96D-813C-4F72-8824-2B57B1DA2A21}" dt="2024-06-30T14:58:56.425" v="2759"/>
          <ac:spMkLst>
            <pc:docMk/>
            <pc:sldMk cId="3773710137" sldId="286"/>
            <ac:spMk id="46" creationId="{72CB91DE-01EC-AA2E-6CFA-011520DAA651}"/>
          </ac:spMkLst>
        </pc:spChg>
        <pc:grpChg chg="mod">
          <ac:chgData name="Doris Kole" userId="c1abcf99f7649119" providerId="LiveId" clId="{E46AA96D-813C-4F72-8824-2B57B1DA2A21}" dt="2024-06-30T14:19:22.480" v="2388" actId="1076"/>
          <ac:grpSpMkLst>
            <pc:docMk/>
            <pc:sldMk cId="3773710137" sldId="286"/>
            <ac:grpSpMk id="3" creationId="{00000000-0000-0000-0000-000000000000}"/>
          </ac:grpSpMkLst>
        </pc:grpChg>
        <pc:grpChg chg="mod">
          <ac:chgData name="Doris Kole" userId="c1abcf99f7649119" providerId="LiveId" clId="{E46AA96D-813C-4F72-8824-2B57B1DA2A21}" dt="2024-06-30T14:25:25.417" v="2547" actId="1076"/>
          <ac:grpSpMkLst>
            <pc:docMk/>
            <pc:sldMk cId="3773710137" sldId="286"/>
            <ac:grpSpMk id="8" creationId="{00000000-0000-0000-0000-000000000000}"/>
          </ac:grpSpMkLst>
        </pc:grpChg>
        <pc:grpChg chg="mod">
          <ac:chgData name="Doris Kole" userId="c1abcf99f7649119" providerId="LiveId" clId="{E46AA96D-813C-4F72-8824-2B57B1DA2A21}" dt="2024-06-30T14:18:35.713" v="2365" actId="1076"/>
          <ac:grpSpMkLst>
            <pc:docMk/>
            <pc:sldMk cId="3773710137" sldId="286"/>
            <ac:grpSpMk id="13" creationId="{00000000-0000-0000-0000-000000000000}"/>
          </ac:grpSpMkLst>
        </pc:grpChg>
        <pc:grpChg chg="del">
          <ac:chgData name="Doris Kole" userId="c1abcf99f7649119" providerId="LiveId" clId="{E46AA96D-813C-4F72-8824-2B57B1DA2A21}" dt="2024-06-30T14:17:40.557" v="2317" actId="478"/>
          <ac:grpSpMkLst>
            <pc:docMk/>
            <pc:sldMk cId="3773710137" sldId="286"/>
            <ac:grpSpMk id="19" creationId="{00000000-0000-0000-0000-000000000000}"/>
          </ac:grpSpMkLst>
        </pc:grpChg>
        <pc:grpChg chg="del">
          <ac:chgData name="Doris Kole" userId="c1abcf99f7649119" providerId="LiveId" clId="{E46AA96D-813C-4F72-8824-2B57B1DA2A21}" dt="2024-06-30T14:29:34.284" v="2570" actId="478"/>
          <ac:grpSpMkLst>
            <pc:docMk/>
            <pc:sldMk cId="3773710137" sldId="286"/>
            <ac:grpSpMk id="25" creationId="{00000000-0000-0000-0000-000000000000}"/>
          </ac:grpSpMkLst>
        </pc:grpChg>
        <pc:grpChg chg="add mod">
          <ac:chgData name="Doris Kole" userId="c1abcf99f7649119" providerId="LiveId" clId="{E46AA96D-813C-4F72-8824-2B57B1DA2A21}" dt="2024-06-30T14:58:40.585" v="2757" actId="14100"/>
          <ac:grpSpMkLst>
            <pc:docMk/>
            <pc:sldMk cId="3773710137" sldId="286"/>
            <ac:grpSpMk id="31" creationId="{7529BCBF-1DD7-9DF5-1402-BF19DF5033CA}"/>
          </ac:grpSpMkLst>
        </pc:grpChg>
        <pc:grpChg chg="add mod">
          <ac:chgData name="Doris Kole" userId="c1abcf99f7649119" providerId="LiveId" clId="{E46AA96D-813C-4F72-8824-2B57B1DA2A21}" dt="2024-06-30T14:58:43.385" v="2758" actId="14100"/>
          <ac:grpSpMkLst>
            <pc:docMk/>
            <pc:sldMk cId="3773710137" sldId="286"/>
            <ac:grpSpMk id="36" creationId="{4ADF56E2-278C-4ADB-328C-E4576F912E42}"/>
          </ac:grpSpMkLst>
        </pc:grpChg>
        <pc:grpChg chg="add mod">
          <ac:chgData name="Doris Kole" userId="c1abcf99f7649119" providerId="LiveId" clId="{E46AA96D-813C-4F72-8824-2B57B1DA2A21}" dt="2024-06-30T14:58:56.425" v="2759"/>
          <ac:grpSpMkLst>
            <pc:docMk/>
            <pc:sldMk cId="3773710137" sldId="286"/>
            <ac:grpSpMk id="41" creationId="{8A184E9E-D40D-FDB4-F7C1-A334782DCE6C}"/>
          </ac:grpSpMkLst>
        </pc:grpChg>
      </pc:sldChg>
      <pc:sldChg chg="addSp delSp modSp add mod">
        <pc:chgData name="Doris Kole" userId="c1abcf99f7649119" providerId="LiveId" clId="{E46AA96D-813C-4F72-8824-2B57B1DA2A21}" dt="2024-06-30T15:32:56.612" v="3037" actId="1076"/>
        <pc:sldMkLst>
          <pc:docMk/>
          <pc:sldMk cId="750572487" sldId="287"/>
        </pc:sldMkLst>
        <pc:spChg chg="mod">
          <ac:chgData name="Doris Kole" userId="c1abcf99f7649119" providerId="LiveId" clId="{E46AA96D-813C-4F72-8824-2B57B1DA2A21}" dt="2024-06-30T15:31:57.059" v="3022" actId="1076"/>
          <ac:spMkLst>
            <pc:docMk/>
            <pc:sldMk cId="750572487" sldId="287"/>
            <ac:spMk id="2" creationId="{00000000-0000-0000-0000-000000000000}"/>
          </ac:spMkLst>
        </pc:spChg>
        <pc:picChg chg="del">
          <ac:chgData name="Doris Kole" userId="c1abcf99f7649119" providerId="LiveId" clId="{E46AA96D-813C-4F72-8824-2B57B1DA2A21}" dt="2024-06-30T15:32:02.919" v="3023" actId="478"/>
          <ac:picMkLst>
            <pc:docMk/>
            <pc:sldMk cId="750572487" sldId="287"/>
            <ac:picMk id="3" creationId="{7F508BA0-99A0-2C7F-79C8-3B41A9B43AE5}"/>
          </ac:picMkLst>
        </pc:picChg>
        <pc:picChg chg="add mod">
          <ac:chgData name="Doris Kole" userId="c1abcf99f7649119" providerId="LiveId" clId="{E46AA96D-813C-4F72-8824-2B57B1DA2A21}" dt="2024-06-30T15:32:56.612" v="3037" actId="1076"/>
          <ac:picMkLst>
            <pc:docMk/>
            <pc:sldMk cId="750572487" sldId="287"/>
            <ac:picMk id="4" creationId="{986CAAAA-EC97-82B9-73FB-02D6C5B54317}"/>
          </ac:picMkLst>
        </pc:picChg>
      </pc:sldChg>
      <pc:sldChg chg="addSp delSp modSp add mod">
        <pc:chgData name="Doris Kole" userId="c1abcf99f7649119" providerId="LiveId" clId="{E46AA96D-813C-4F72-8824-2B57B1DA2A21}" dt="2024-06-30T15:33:47.231" v="3056" actId="1076"/>
        <pc:sldMkLst>
          <pc:docMk/>
          <pc:sldMk cId="464147529" sldId="288"/>
        </pc:sldMkLst>
        <pc:spChg chg="mod">
          <ac:chgData name="Doris Kole" userId="c1abcf99f7649119" providerId="LiveId" clId="{E46AA96D-813C-4F72-8824-2B57B1DA2A21}" dt="2024-06-30T15:33:20.328" v="3044" actId="1076"/>
          <ac:spMkLst>
            <pc:docMk/>
            <pc:sldMk cId="464147529" sldId="288"/>
            <ac:spMk id="2" creationId="{00000000-0000-0000-0000-000000000000}"/>
          </ac:spMkLst>
        </pc:spChg>
        <pc:spChg chg="mod">
          <ac:chgData name="Doris Kole" userId="c1abcf99f7649119" providerId="LiveId" clId="{E46AA96D-813C-4F72-8824-2B57B1DA2A21}" dt="2024-06-30T15:33:24.172" v="3045" actId="1076"/>
          <ac:spMkLst>
            <pc:docMk/>
            <pc:sldMk cId="464147529" sldId="288"/>
            <ac:spMk id="23" creationId="{AE0396F7-0420-B53A-5C17-5357DED89DAC}"/>
          </ac:spMkLst>
        </pc:spChg>
        <pc:picChg chg="add mod">
          <ac:chgData name="Doris Kole" userId="c1abcf99f7649119" providerId="LiveId" clId="{E46AA96D-813C-4F72-8824-2B57B1DA2A21}" dt="2024-06-30T15:33:47.231" v="3056" actId="1076"/>
          <ac:picMkLst>
            <pc:docMk/>
            <pc:sldMk cId="464147529" sldId="288"/>
            <ac:picMk id="3" creationId="{00E1A922-C632-8D5A-F94A-01A367BA0F2E}"/>
          </ac:picMkLst>
        </pc:picChg>
        <pc:picChg chg="del">
          <ac:chgData name="Doris Kole" userId="c1abcf99f7649119" providerId="LiveId" clId="{E46AA96D-813C-4F72-8824-2B57B1DA2A21}" dt="2024-06-30T15:33:25.113" v="3046" actId="478"/>
          <ac:picMkLst>
            <pc:docMk/>
            <pc:sldMk cId="464147529" sldId="288"/>
            <ac:picMk id="4" creationId="{986CAAAA-EC97-82B9-73FB-02D6C5B54317}"/>
          </ac:picMkLst>
        </pc:picChg>
      </pc:sldChg>
      <pc:sldChg chg="modSp add mod">
        <pc:chgData name="Doris Kole" userId="c1abcf99f7649119" providerId="LiveId" clId="{E46AA96D-813C-4F72-8824-2B57B1DA2A21}" dt="2024-06-30T15:45:18.609" v="3531" actId="20577"/>
        <pc:sldMkLst>
          <pc:docMk/>
          <pc:sldMk cId="808703187" sldId="289"/>
        </pc:sldMkLst>
        <pc:spChg chg="mod">
          <ac:chgData name="Doris Kole" userId="c1abcf99f7649119" providerId="LiveId" clId="{E46AA96D-813C-4F72-8824-2B57B1DA2A21}" dt="2024-06-30T15:35:07.633" v="3073" actId="20577"/>
          <ac:spMkLst>
            <pc:docMk/>
            <pc:sldMk cId="808703187" sldId="289"/>
            <ac:spMk id="8" creationId="{00000000-0000-0000-0000-000000000000}"/>
          </ac:spMkLst>
        </pc:spChg>
        <pc:spChg chg="mod">
          <ac:chgData name="Doris Kole" userId="c1abcf99f7649119" providerId="LiveId" clId="{E46AA96D-813C-4F72-8824-2B57B1DA2A21}" dt="2024-06-30T15:35:48.597" v="3075" actId="14100"/>
          <ac:spMkLst>
            <pc:docMk/>
            <pc:sldMk cId="808703187" sldId="289"/>
            <ac:spMk id="10" creationId="{00000000-0000-0000-0000-000000000000}"/>
          </ac:spMkLst>
        </pc:spChg>
        <pc:spChg chg="mod">
          <ac:chgData name="Doris Kole" userId="c1abcf99f7649119" providerId="LiveId" clId="{E46AA96D-813C-4F72-8824-2B57B1DA2A21}" dt="2024-06-30T15:41:37.939" v="3176" actId="20577"/>
          <ac:spMkLst>
            <pc:docMk/>
            <pc:sldMk cId="808703187" sldId="289"/>
            <ac:spMk id="12" creationId="{00000000-0000-0000-0000-000000000000}"/>
          </ac:spMkLst>
        </pc:spChg>
        <pc:spChg chg="mod">
          <ac:chgData name="Doris Kole" userId="c1abcf99f7649119" providerId="LiveId" clId="{E46AA96D-813C-4F72-8824-2B57B1DA2A21}" dt="2024-06-30T15:41:56.804" v="3207" actId="20577"/>
          <ac:spMkLst>
            <pc:docMk/>
            <pc:sldMk cId="808703187" sldId="289"/>
            <ac:spMk id="13" creationId="{00000000-0000-0000-0000-000000000000}"/>
          </ac:spMkLst>
        </pc:spChg>
        <pc:spChg chg="mod">
          <ac:chgData name="Doris Kole" userId="c1abcf99f7649119" providerId="LiveId" clId="{E46AA96D-813C-4F72-8824-2B57B1DA2A21}" dt="2024-06-30T15:42:19.452" v="3262" actId="20577"/>
          <ac:spMkLst>
            <pc:docMk/>
            <pc:sldMk cId="808703187" sldId="289"/>
            <ac:spMk id="14" creationId="{00000000-0000-0000-0000-000000000000}"/>
          </ac:spMkLst>
        </pc:spChg>
        <pc:spChg chg="mod">
          <ac:chgData name="Doris Kole" userId="c1abcf99f7649119" providerId="LiveId" clId="{E46AA96D-813C-4F72-8824-2B57B1DA2A21}" dt="2024-06-30T15:38:40.831" v="3103" actId="20577"/>
          <ac:spMkLst>
            <pc:docMk/>
            <pc:sldMk cId="808703187" sldId="289"/>
            <ac:spMk id="16" creationId="{00000000-0000-0000-0000-000000000000}"/>
          </ac:spMkLst>
        </pc:spChg>
        <pc:spChg chg="mod">
          <ac:chgData name="Doris Kole" userId="c1abcf99f7649119" providerId="LiveId" clId="{E46AA96D-813C-4F72-8824-2B57B1DA2A21}" dt="2024-06-30T15:39:01.178" v="3104"/>
          <ac:spMkLst>
            <pc:docMk/>
            <pc:sldMk cId="808703187" sldId="289"/>
            <ac:spMk id="18" creationId="{00000000-0000-0000-0000-000000000000}"/>
          </ac:spMkLst>
        </pc:spChg>
        <pc:spChg chg="mod">
          <ac:chgData name="Doris Kole" userId="c1abcf99f7649119" providerId="LiveId" clId="{E46AA96D-813C-4F72-8824-2B57B1DA2A21}" dt="2024-06-30T15:39:14.622" v="3106"/>
          <ac:spMkLst>
            <pc:docMk/>
            <pc:sldMk cId="808703187" sldId="289"/>
            <ac:spMk id="20" creationId="{00000000-0000-0000-0000-000000000000}"/>
          </ac:spMkLst>
        </pc:spChg>
        <pc:spChg chg="mod">
          <ac:chgData name="Doris Kole" userId="c1abcf99f7649119" providerId="LiveId" clId="{E46AA96D-813C-4F72-8824-2B57B1DA2A21}" dt="2024-06-30T15:39:46.677" v="3109" actId="14100"/>
          <ac:spMkLst>
            <pc:docMk/>
            <pc:sldMk cId="808703187" sldId="289"/>
            <ac:spMk id="22" creationId="{00000000-0000-0000-0000-000000000000}"/>
          </ac:spMkLst>
        </pc:spChg>
        <pc:spChg chg="mod">
          <ac:chgData name="Doris Kole" userId="c1abcf99f7649119" providerId="LiveId" clId="{E46AA96D-813C-4F72-8824-2B57B1DA2A21}" dt="2024-06-30T15:42:34.053" v="3300" actId="20577"/>
          <ac:spMkLst>
            <pc:docMk/>
            <pc:sldMk cId="808703187" sldId="289"/>
            <ac:spMk id="23" creationId="{00000000-0000-0000-0000-000000000000}"/>
          </ac:spMkLst>
        </pc:spChg>
        <pc:spChg chg="mod">
          <ac:chgData name="Doris Kole" userId="c1abcf99f7649119" providerId="LiveId" clId="{E46AA96D-813C-4F72-8824-2B57B1DA2A21}" dt="2024-06-30T15:43:30.431" v="3426" actId="20577"/>
          <ac:spMkLst>
            <pc:docMk/>
            <pc:sldMk cId="808703187" sldId="289"/>
            <ac:spMk id="24" creationId="{00000000-0000-0000-0000-000000000000}"/>
          </ac:spMkLst>
        </pc:spChg>
        <pc:spChg chg="mod">
          <ac:chgData name="Doris Kole" userId="c1abcf99f7649119" providerId="LiveId" clId="{E46AA96D-813C-4F72-8824-2B57B1DA2A21}" dt="2024-06-30T15:43:38.228" v="3427"/>
          <ac:spMkLst>
            <pc:docMk/>
            <pc:sldMk cId="808703187" sldId="289"/>
            <ac:spMk id="25" creationId="{00000000-0000-0000-0000-000000000000}"/>
          </ac:spMkLst>
        </pc:spChg>
        <pc:spChg chg="mod">
          <ac:chgData name="Doris Kole" userId="c1abcf99f7649119" providerId="LiveId" clId="{E46AA96D-813C-4F72-8824-2B57B1DA2A21}" dt="2024-06-30T15:43:40.864" v="3428"/>
          <ac:spMkLst>
            <pc:docMk/>
            <pc:sldMk cId="808703187" sldId="289"/>
            <ac:spMk id="26" creationId="{00000000-0000-0000-0000-000000000000}"/>
          </ac:spMkLst>
        </pc:spChg>
        <pc:spChg chg="mod">
          <ac:chgData name="Doris Kole" userId="c1abcf99f7649119" providerId="LiveId" clId="{E46AA96D-813C-4F72-8824-2B57B1DA2A21}" dt="2024-06-30T15:43:50.473" v="3429" actId="1076"/>
          <ac:spMkLst>
            <pc:docMk/>
            <pc:sldMk cId="808703187" sldId="289"/>
            <ac:spMk id="27" creationId="{00000000-0000-0000-0000-000000000000}"/>
          </ac:spMkLst>
        </pc:spChg>
        <pc:spChg chg="mod">
          <ac:chgData name="Doris Kole" userId="c1abcf99f7649119" providerId="LiveId" clId="{E46AA96D-813C-4F72-8824-2B57B1DA2A21}" dt="2024-06-30T15:43:50.473" v="3429" actId="1076"/>
          <ac:spMkLst>
            <pc:docMk/>
            <pc:sldMk cId="808703187" sldId="289"/>
            <ac:spMk id="28" creationId="{00000000-0000-0000-0000-000000000000}"/>
          </ac:spMkLst>
        </pc:spChg>
        <pc:spChg chg="mod">
          <ac:chgData name="Doris Kole" userId="c1abcf99f7649119" providerId="LiveId" clId="{E46AA96D-813C-4F72-8824-2B57B1DA2A21}" dt="2024-06-30T15:43:50.473" v="3429" actId="1076"/>
          <ac:spMkLst>
            <pc:docMk/>
            <pc:sldMk cId="808703187" sldId="289"/>
            <ac:spMk id="29" creationId="{00000000-0000-0000-0000-000000000000}"/>
          </ac:spMkLst>
        </pc:spChg>
        <pc:spChg chg="mod">
          <ac:chgData name="Doris Kole" userId="c1abcf99f7649119" providerId="LiveId" clId="{E46AA96D-813C-4F72-8824-2B57B1DA2A21}" dt="2024-06-30T15:43:50.473" v="3429" actId="1076"/>
          <ac:spMkLst>
            <pc:docMk/>
            <pc:sldMk cId="808703187" sldId="289"/>
            <ac:spMk id="30" creationId="{00000000-0000-0000-0000-000000000000}"/>
          </ac:spMkLst>
        </pc:spChg>
        <pc:spChg chg="mod">
          <ac:chgData name="Doris Kole" userId="c1abcf99f7649119" providerId="LiveId" clId="{E46AA96D-813C-4F72-8824-2B57B1DA2A21}" dt="2024-06-30T15:43:50.473" v="3429" actId="1076"/>
          <ac:spMkLst>
            <pc:docMk/>
            <pc:sldMk cId="808703187" sldId="289"/>
            <ac:spMk id="31" creationId="{00000000-0000-0000-0000-000000000000}"/>
          </ac:spMkLst>
        </pc:spChg>
        <pc:spChg chg="mod">
          <ac:chgData name="Doris Kole" userId="c1abcf99f7649119" providerId="LiveId" clId="{E46AA96D-813C-4F72-8824-2B57B1DA2A21}" dt="2024-06-30T15:44:02.434" v="3452" actId="20577"/>
          <ac:spMkLst>
            <pc:docMk/>
            <pc:sldMk cId="808703187" sldId="289"/>
            <ac:spMk id="32" creationId="{00000000-0000-0000-0000-000000000000}"/>
          </ac:spMkLst>
        </pc:spChg>
        <pc:spChg chg="mod">
          <ac:chgData name="Doris Kole" userId="c1abcf99f7649119" providerId="LiveId" clId="{E46AA96D-813C-4F72-8824-2B57B1DA2A21}" dt="2024-06-30T15:44:54.863" v="3493" actId="20577"/>
          <ac:spMkLst>
            <pc:docMk/>
            <pc:sldMk cId="808703187" sldId="289"/>
            <ac:spMk id="33" creationId="{00000000-0000-0000-0000-000000000000}"/>
          </ac:spMkLst>
        </pc:spChg>
        <pc:spChg chg="mod">
          <ac:chgData name="Doris Kole" userId="c1abcf99f7649119" providerId="LiveId" clId="{E46AA96D-813C-4F72-8824-2B57B1DA2A21}" dt="2024-06-30T15:45:18.609" v="3531" actId="20577"/>
          <ac:spMkLst>
            <pc:docMk/>
            <pc:sldMk cId="808703187" sldId="289"/>
            <ac:spMk id="34" creationId="{00000000-0000-0000-0000-000000000000}"/>
          </ac:spMkLst>
        </pc:spChg>
        <pc:spChg chg="mod">
          <ac:chgData name="Doris Kole" userId="c1abcf99f7649119" providerId="LiveId" clId="{E46AA96D-813C-4F72-8824-2B57B1DA2A21}" dt="2024-06-30T15:43:50.473" v="3429" actId="1076"/>
          <ac:spMkLst>
            <pc:docMk/>
            <pc:sldMk cId="808703187" sldId="289"/>
            <ac:spMk id="52" creationId="{00000000-0000-0000-0000-000000000000}"/>
          </ac:spMkLst>
        </pc:spChg>
      </pc:sldChg>
      <pc:sldChg chg="addSp delSp modSp add mod">
        <pc:chgData name="Doris Kole" userId="c1abcf99f7649119" providerId="LiveId" clId="{E46AA96D-813C-4F72-8824-2B57B1DA2A21}" dt="2024-06-30T16:26:43.873" v="3807" actId="20577"/>
        <pc:sldMkLst>
          <pc:docMk/>
          <pc:sldMk cId="820726843" sldId="290"/>
        </pc:sldMkLst>
        <pc:spChg chg="mod">
          <ac:chgData name="Doris Kole" userId="c1abcf99f7649119" providerId="LiveId" clId="{E46AA96D-813C-4F72-8824-2B57B1DA2A21}" dt="2024-06-30T16:03:00.653" v="3651" actId="1076"/>
          <ac:spMkLst>
            <pc:docMk/>
            <pc:sldMk cId="820726843" sldId="290"/>
            <ac:spMk id="2" creationId="{00000000-0000-0000-0000-000000000000}"/>
          </ac:spMkLst>
        </pc:spChg>
        <pc:spChg chg="del mod">
          <ac:chgData name="Doris Kole" userId="c1abcf99f7649119" providerId="LiveId" clId="{E46AA96D-813C-4F72-8824-2B57B1DA2A21}" dt="2024-06-30T16:04:52.287" v="3664" actId="478"/>
          <ac:spMkLst>
            <pc:docMk/>
            <pc:sldMk cId="820726843" sldId="290"/>
            <ac:spMk id="6" creationId="{00000000-0000-0000-0000-000000000000}"/>
          </ac:spMkLst>
        </pc:spChg>
        <pc:spChg chg="mod">
          <ac:chgData name="Doris Kole" userId="c1abcf99f7649119" providerId="LiveId" clId="{E46AA96D-813C-4F72-8824-2B57B1DA2A21}" dt="2024-06-30T16:20:55.806" v="3799" actId="1076"/>
          <ac:spMkLst>
            <pc:docMk/>
            <pc:sldMk cId="820726843" sldId="290"/>
            <ac:spMk id="7" creationId="{00000000-0000-0000-0000-000000000000}"/>
          </ac:spMkLst>
        </pc:spChg>
        <pc:spChg chg="del mod">
          <ac:chgData name="Doris Kole" userId="c1abcf99f7649119" providerId="LiveId" clId="{E46AA96D-813C-4F72-8824-2B57B1DA2A21}" dt="2024-06-30T16:13:15.145" v="3722" actId="478"/>
          <ac:spMkLst>
            <pc:docMk/>
            <pc:sldMk cId="820726843" sldId="290"/>
            <ac:spMk id="11" creationId="{00000000-0000-0000-0000-000000000000}"/>
          </ac:spMkLst>
        </pc:spChg>
        <pc:spChg chg="mod">
          <ac:chgData name="Doris Kole" userId="c1abcf99f7649119" providerId="LiveId" clId="{E46AA96D-813C-4F72-8824-2B57B1DA2A21}" dt="2024-06-30T16:20:55.806" v="3799" actId="1076"/>
          <ac:spMkLst>
            <pc:docMk/>
            <pc:sldMk cId="820726843" sldId="290"/>
            <ac:spMk id="12" creationId="{00000000-0000-0000-0000-000000000000}"/>
          </ac:spMkLst>
        </pc:spChg>
        <pc:spChg chg="mod">
          <ac:chgData name="Doris Kole" userId="c1abcf99f7649119" providerId="LiveId" clId="{E46AA96D-813C-4F72-8824-2B57B1DA2A21}" dt="2024-06-30T16:20:55.806" v="3799" actId="1076"/>
          <ac:spMkLst>
            <pc:docMk/>
            <pc:sldMk cId="820726843" sldId="290"/>
            <ac:spMk id="13" creationId="{00000000-0000-0000-0000-000000000000}"/>
          </ac:spMkLst>
        </pc:spChg>
        <pc:spChg chg="mod">
          <ac:chgData name="Doris Kole" userId="c1abcf99f7649119" providerId="LiveId" clId="{E46AA96D-813C-4F72-8824-2B57B1DA2A21}" dt="2024-06-30T16:20:55.806" v="3799" actId="1076"/>
          <ac:spMkLst>
            <pc:docMk/>
            <pc:sldMk cId="820726843" sldId="290"/>
            <ac:spMk id="14" creationId="{00000000-0000-0000-0000-000000000000}"/>
          </ac:spMkLst>
        </pc:spChg>
        <pc:spChg chg="del mod">
          <ac:chgData name="Doris Kole" userId="c1abcf99f7649119" providerId="LiveId" clId="{E46AA96D-813C-4F72-8824-2B57B1DA2A21}" dt="2024-06-30T16:26:28.341" v="3801" actId="478"/>
          <ac:spMkLst>
            <pc:docMk/>
            <pc:sldMk cId="820726843" sldId="290"/>
            <ac:spMk id="17" creationId="{00000000-0000-0000-0000-000000000000}"/>
          </ac:spMkLst>
        </pc:spChg>
        <pc:spChg chg="del">
          <ac:chgData name="Doris Kole" userId="c1abcf99f7649119" providerId="LiveId" clId="{E46AA96D-813C-4F72-8824-2B57B1DA2A21}" dt="2024-06-30T16:12:23.170" v="3706" actId="478"/>
          <ac:spMkLst>
            <pc:docMk/>
            <pc:sldMk cId="820726843" sldId="290"/>
            <ac:spMk id="18" creationId="{00000000-0000-0000-0000-000000000000}"/>
          </ac:spMkLst>
        </pc:spChg>
        <pc:spChg chg="mod">
          <ac:chgData name="Doris Kole" userId="c1abcf99f7649119" providerId="LiveId" clId="{E46AA96D-813C-4F72-8824-2B57B1DA2A21}" dt="2024-06-30T16:03:42.884" v="3652" actId="1076"/>
          <ac:spMkLst>
            <pc:docMk/>
            <pc:sldMk cId="820726843" sldId="290"/>
            <ac:spMk id="19" creationId="{00000000-0000-0000-0000-000000000000}"/>
          </ac:spMkLst>
        </pc:spChg>
        <pc:spChg chg="del">
          <ac:chgData name="Doris Kole" userId="c1abcf99f7649119" providerId="LiveId" clId="{E46AA96D-813C-4F72-8824-2B57B1DA2A21}" dt="2024-06-30T16:02:36.290" v="3623" actId="478"/>
          <ac:spMkLst>
            <pc:docMk/>
            <pc:sldMk cId="820726843" sldId="290"/>
            <ac:spMk id="20" creationId="{00000000-0000-0000-0000-000000000000}"/>
          </ac:spMkLst>
        </pc:spChg>
        <pc:spChg chg="add del">
          <ac:chgData name="Doris Kole" userId="c1abcf99f7649119" providerId="LiveId" clId="{E46AA96D-813C-4F72-8824-2B57B1DA2A21}" dt="2024-06-30T16:05:10.737" v="3668" actId="22"/>
          <ac:spMkLst>
            <pc:docMk/>
            <pc:sldMk cId="820726843" sldId="290"/>
            <ac:spMk id="22" creationId="{A32FBF6B-A4B0-BE80-4AC2-EFD962D1F384}"/>
          </ac:spMkLst>
        </pc:spChg>
        <pc:spChg chg="add del">
          <ac:chgData name="Doris Kole" userId="c1abcf99f7649119" providerId="LiveId" clId="{E46AA96D-813C-4F72-8824-2B57B1DA2A21}" dt="2024-06-30T16:05:12.548" v="3670" actId="22"/>
          <ac:spMkLst>
            <pc:docMk/>
            <pc:sldMk cId="820726843" sldId="290"/>
            <ac:spMk id="24" creationId="{CCDB9715-F434-BD95-99C9-D1D0B3AFF75C}"/>
          </ac:spMkLst>
        </pc:spChg>
        <pc:spChg chg="add mod">
          <ac:chgData name="Doris Kole" userId="c1abcf99f7649119" providerId="LiveId" clId="{E46AA96D-813C-4F72-8824-2B57B1DA2A21}" dt="2024-06-30T16:20:55.806" v="3799" actId="1076"/>
          <ac:spMkLst>
            <pc:docMk/>
            <pc:sldMk cId="820726843" sldId="290"/>
            <ac:spMk id="25" creationId="{A372DF2E-BCAC-2C85-3636-D766C3DAC449}"/>
          </ac:spMkLst>
        </pc:spChg>
        <pc:spChg chg="add mod">
          <ac:chgData name="Doris Kole" userId="c1abcf99f7649119" providerId="LiveId" clId="{E46AA96D-813C-4F72-8824-2B57B1DA2A21}" dt="2024-06-30T16:20:55.806" v="3799" actId="1076"/>
          <ac:spMkLst>
            <pc:docMk/>
            <pc:sldMk cId="820726843" sldId="290"/>
            <ac:spMk id="26" creationId="{711AF793-4BEC-0BB5-ADAE-D9FD3A0C1A10}"/>
          </ac:spMkLst>
        </pc:spChg>
        <pc:spChg chg="add del">
          <ac:chgData name="Doris Kole" userId="c1abcf99f7649119" providerId="LiveId" clId="{E46AA96D-813C-4F72-8824-2B57B1DA2A21}" dt="2024-06-30T16:10:56.555" v="3684" actId="22"/>
          <ac:spMkLst>
            <pc:docMk/>
            <pc:sldMk cId="820726843" sldId="290"/>
            <ac:spMk id="28" creationId="{DEFA2C93-59AD-7781-5260-052BE594104C}"/>
          </ac:spMkLst>
        </pc:spChg>
        <pc:spChg chg="add del">
          <ac:chgData name="Doris Kole" userId="c1abcf99f7649119" providerId="LiveId" clId="{E46AA96D-813C-4F72-8824-2B57B1DA2A21}" dt="2024-06-30T16:10:58.766" v="3686" actId="22"/>
          <ac:spMkLst>
            <pc:docMk/>
            <pc:sldMk cId="820726843" sldId="290"/>
            <ac:spMk id="30" creationId="{60AFB15B-9071-80D4-C014-EC6F73F015C7}"/>
          </ac:spMkLst>
        </pc:spChg>
        <pc:spChg chg="add mod">
          <ac:chgData name="Doris Kole" userId="c1abcf99f7649119" providerId="LiveId" clId="{E46AA96D-813C-4F72-8824-2B57B1DA2A21}" dt="2024-06-30T16:20:55.806" v="3799" actId="1076"/>
          <ac:spMkLst>
            <pc:docMk/>
            <pc:sldMk cId="820726843" sldId="290"/>
            <ac:spMk id="32" creationId="{A922F2DD-0EBE-C8ED-56A1-71B4FF614FC1}"/>
          </ac:spMkLst>
        </pc:spChg>
        <pc:spChg chg="add mod">
          <ac:chgData name="Doris Kole" userId="c1abcf99f7649119" providerId="LiveId" clId="{E46AA96D-813C-4F72-8824-2B57B1DA2A21}" dt="2024-06-30T16:20:55.806" v="3799" actId="1076"/>
          <ac:spMkLst>
            <pc:docMk/>
            <pc:sldMk cId="820726843" sldId="290"/>
            <ac:spMk id="33" creationId="{4993D5CA-E336-B92A-3B66-DDECBE9DDAE1}"/>
          </ac:spMkLst>
        </pc:spChg>
        <pc:spChg chg="add mod">
          <ac:chgData name="Doris Kole" userId="c1abcf99f7649119" providerId="LiveId" clId="{E46AA96D-813C-4F72-8824-2B57B1DA2A21}" dt="2024-06-30T16:20:55.806" v="3799" actId="1076"/>
          <ac:spMkLst>
            <pc:docMk/>
            <pc:sldMk cId="820726843" sldId="290"/>
            <ac:spMk id="34" creationId="{C21D6C48-A237-31CA-F257-C139C869B5BF}"/>
          </ac:spMkLst>
        </pc:spChg>
        <pc:spChg chg="add del mod">
          <ac:chgData name="Doris Kole" userId="c1abcf99f7649119" providerId="LiveId" clId="{E46AA96D-813C-4F72-8824-2B57B1DA2A21}" dt="2024-06-30T16:13:55.758" v="3741"/>
          <ac:spMkLst>
            <pc:docMk/>
            <pc:sldMk cId="820726843" sldId="290"/>
            <ac:spMk id="36" creationId="{29A64D9B-345E-C5FF-DC14-F8CB8306CB66}"/>
          </ac:spMkLst>
        </pc:spChg>
        <pc:spChg chg="add mod">
          <ac:chgData name="Doris Kole" userId="c1abcf99f7649119" providerId="LiveId" clId="{E46AA96D-813C-4F72-8824-2B57B1DA2A21}" dt="2024-06-30T16:20:55.806" v="3799" actId="1076"/>
          <ac:spMkLst>
            <pc:docMk/>
            <pc:sldMk cId="820726843" sldId="290"/>
            <ac:spMk id="37" creationId="{DE992B12-50DB-4816-B40F-B9CB96F7A36E}"/>
          </ac:spMkLst>
        </pc:spChg>
        <pc:spChg chg="add mod">
          <ac:chgData name="Doris Kole" userId="c1abcf99f7649119" providerId="LiveId" clId="{E46AA96D-813C-4F72-8824-2B57B1DA2A21}" dt="2024-06-30T16:20:55.806" v="3799" actId="1076"/>
          <ac:spMkLst>
            <pc:docMk/>
            <pc:sldMk cId="820726843" sldId="290"/>
            <ac:spMk id="38" creationId="{8658C66E-F14C-284A-A955-1B2BAAF4F9F2}"/>
          </ac:spMkLst>
        </pc:spChg>
        <pc:spChg chg="add mod">
          <ac:chgData name="Doris Kole" userId="c1abcf99f7649119" providerId="LiveId" clId="{E46AA96D-813C-4F72-8824-2B57B1DA2A21}" dt="2024-06-30T16:20:55.806" v="3799" actId="1076"/>
          <ac:spMkLst>
            <pc:docMk/>
            <pc:sldMk cId="820726843" sldId="290"/>
            <ac:spMk id="39" creationId="{C5A3FCD2-0BE0-74A9-1434-9C32B235D99F}"/>
          </ac:spMkLst>
        </pc:spChg>
        <pc:spChg chg="mod">
          <ac:chgData name="Doris Kole" userId="c1abcf99f7649119" providerId="LiveId" clId="{E46AA96D-813C-4F72-8824-2B57B1DA2A21}" dt="2024-06-30T16:14:43.219" v="3752"/>
          <ac:spMkLst>
            <pc:docMk/>
            <pc:sldMk cId="820726843" sldId="290"/>
            <ac:spMk id="41" creationId="{A8F5EDD9-A57E-3E1D-E797-29D83091751F}"/>
          </ac:spMkLst>
        </pc:spChg>
        <pc:spChg chg="mod">
          <ac:chgData name="Doris Kole" userId="c1abcf99f7649119" providerId="LiveId" clId="{E46AA96D-813C-4F72-8824-2B57B1DA2A21}" dt="2024-06-30T16:14:43.219" v="3752"/>
          <ac:spMkLst>
            <pc:docMk/>
            <pc:sldMk cId="820726843" sldId="290"/>
            <ac:spMk id="42" creationId="{FBBD5EF8-DDB3-52B0-B8BD-F2AA6B596356}"/>
          </ac:spMkLst>
        </pc:spChg>
        <pc:spChg chg="add mod">
          <ac:chgData name="Doris Kole" userId="c1abcf99f7649119" providerId="LiveId" clId="{E46AA96D-813C-4F72-8824-2B57B1DA2A21}" dt="2024-06-30T16:20:55.806" v="3799" actId="1076"/>
          <ac:spMkLst>
            <pc:docMk/>
            <pc:sldMk cId="820726843" sldId="290"/>
            <ac:spMk id="43" creationId="{24C564CF-E990-EE99-31A1-FC6B7FC3BA7F}"/>
          </ac:spMkLst>
        </pc:spChg>
        <pc:spChg chg="add mod">
          <ac:chgData name="Doris Kole" userId="c1abcf99f7649119" providerId="LiveId" clId="{E46AA96D-813C-4F72-8824-2B57B1DA2A21}" dt="2024-06-30T16:20:55.806" v="3799" actId="1076"/>
          <ac:spMkLst>
            <pc:docMk/>
            <pc:sldMk cId="820726843" sldId="290"/>
            <ac:spMk id="44" creationId="{CC1B1A4C-A324-566E-191C-838CB3C222B8}"/>
          </ac:spMkLst>
        </pc:spChg>
        <pc:spChg chg="add mod">
          <ac:chgData name="Doris Kole" userId="c1abcf99f7649119" providerId="LiveId" clId="{E46AA96D-813C-4F72-8824-2B57B1DA2A21}" dt="2024-06-30T16:20:55.806" v="3799" actId="1076"/>
          <ac:spMkLst>
            <pc:docMk/>
            <pc:sldMk cId="820726843" sldId="290"/>
            <ac:spMk id="45" creationId="{AB31F0D0-FAFC-B688-8D77-31BCBEA5A3F0}"/>
          </ac:spMkLst>
        </pc:spChg>
        <pc:spChg chg="add mod">
          <ac:chgData name="Doris Kole" userId="c1abcf99f7649119" providerId="LiveId" clId="{E46AA96D-813C-4F72-8824-2B57B1DA2A21}" dt="2024-06-30T16:20:55.806" v="3799" actId="1076"/>
          <ac:spMkLst>
            <pc:docMk/>
            <pc:sldMk cId="820726843" sldId="290"/>
            <ac:spMk id="46" creationId="{57925127-8C73-A171-28C7-9547B11F6496}"/>
          </ac:spMkLst>
        </pc:spChg>
        <pc:spChg chg="add mod">
          <ac:chgData name="Doris Kole" userId="c1abcf99f7649119" providerId="LiveId" clId="{E46AA96D-813C-4F72-8824-2B57B1DA2A21}" dt="2024-06-30T16:20:55.806" v="3799" actId="1076"/>
          <ac:spMkLst>
            <pc:docMk/>
            <pc:sldMk cId="820726843" sldId="290"/>
            <ac:spMk id="47" creationId="{ADB1BD61-2532-7F2D-8A43-4032625C7E35}"/>
          </ac:spMkLst>
        </pc:spChg>
        <pc:spChg chg="add mod">
          <ac:chgData name="Doris Kole" userId="c1abcf99f7649119" providerId="LiveId" clId="{E46AA96D-813C-4F72-8824-2B57B1DA2A21}" dt="2024-06-30T16:20:55.806" v="3799" actId="1076"/>
          <ac:spMkLst>
            <pc:docMk/>
            <pc:sldMk cId="820726843" sldId="290"/>
            <ac:spMk id="48" creationId="{C47BDDA8-9CD9-398E-95E5-6E41FE21004D}"/>
          </ac:spMkLst>
        </pc:spChg>
        <pc:spChg chg="add del mod">
          <ac:chgData name="Doris Kole" userId="c1abcf99f7649119" providerId="LiveId" clId="{E46AA96D-813C-4F72-8824-2B57B1DA2A21}" dt="2024-06-30T16:16:30.782" v="3790"/>
          <ac:spMkLst>
            <pc:docMk/>
            <pc:sldMk cId="820726843" sldId="290"/>
            <ac:spMk id="50" creationId="{678F898B-71F9-FDE6-AFF8-2C168912C7E8}"/>
          </ac:spMkLst>
        </pc:spChg>
        <pc:spChg chg="add mod">
          <ac:chgData name="Doris Kole" userId="c1abcf99f7649119" providerId="LiveId" clId="{E46AA96D-813C-4F72-8824-2B57B1DA2A21}" dt="2024-06-30T16:20:55.806" v="3799" actId="1076"/>
          <ac:spMkLst>
            <pc:docMk/>
            <pc:sldMk cId="820726843" sldId="290"/>
            <ac:spMk id="51" creationId="{CC0E6CF7-93EF-51C6-8BCF-B6DC1A3594A1}"/>
          </ac:spMkLst>
        </pc:spChg>
        <pc:spChg chg="add mod">
          <ac:chgData name="Doris Kole" userId="c1abcf99f7649119" providerId="LiveId" clId="{E46AA96D-813C-4F72-8824-2B57B1DA2A21}" dt="2024-06-30T16:20:55.806" v="3799" actId="1076"/>
          <ac:spMkLst>
            <pc:docMk/>
            <pc:sldMk cId="820726843" sldId="290"/>
            <ac:spMk id="52" creationId="{20251E16-DD63-6BD3-9BC4-5ED5316AE889}"/>
          </ac:spMkLst>
        </pc:spChg>
        <pc:spChg chg="mod">
          <ac:chgData name="Doris Kole" userId="c1abcf99f7649119" providerId="LiveId" clId="{E46AA96D-813C-4F72-8824-2B57B1DA2A21}" dt="2024-06-30T16:26:30.171" v="3802"/>
          <ac:spMkLst>
            <pc:docMk/>
            <pc:sldMk cId="820726843" sldId="290"/>
            <ac:spMk id="54" creationId="{6154A716-5F19-5912-D831-8CEBDA5B7E7C}"/>
          </ac:spMkLst>
        </pc:spChg>
        <pc:spChg chg="mod">
          <ac:chgData name="Doris Kole" userId="c1abcf99f7649119" providerId="LiveId" clId="{E46AA96D-813C-4F72-8824-2B57B1DA2A21}" dt="2024-06-30T16:26:30.171" v="3802"/>
          <ac:spMkLst>
            <pc:docMk/>
            <pc:sldMk cId="820726843" sldId="290"/>
            <ac:spMk id="55" creationId="{A1D83C9D-4BCC-93A8-E853-CD727812ABE3}"/>
          </ac:spMkLst>
        </pc:spChg>
        <pc:spChg chg="add mod">
          <ac:chgData name="Doris Kole" userId="c1abcf99f7649119" providerId="LiveId" clId="{E46AA96D-813C-4F72-8824-2B57B1DA2A21}" dt="2024-06-30T16:26:43.873" v="3807" actId="20577"/>
          <ac:spMkLst>
            <pc:docMk/>
            <pc:sldMk cId="820726843" sldId="290"/>
            <ac:spMk id="56" creationId="{0595828E-9FDB-D0A9-1D5F-DD8B7895827C}"/>
          </ac:spMkLst>
        </pc:spChg>
        <pc:spChg chg="add mod">
          <ac:chgData name="Doris Kole" userId="c1abcf99f7649119" providerId="LiveId" clId="{E46AA96D-813C-4F72-8824-2B57B1DA2A21}" dt="2024-06-30T16:26:30.171" v="3802"/>
          <ac:spMkLst>
            <pc:docMk/>
            <pc:sldMk cId="820726843" sldId="290"/>
            <ac:spMk id="57" creationId="{0BA6ECD0-A285-2374-15C0-D5F86D1332FA}"/>
          </ac:spMkLst>
        </pc:spChg>
        <pc:spChg chg="add mod">
          <ac:chgData name="Doris Kole" userId="c1abcf99f7649119" providerId="LiveId" clId="{E46AA96D-813C-4F72-8824-2B57B1DA2A21}" dt="2024-06-30T16:26:30.171" v="3802"/>
          <ac:spMkLst>
            <pc:docMk/>
            <pc:sldMk cId="820726843" sldId="290"/>
            <ac:spMk id="58" creationId="{84E117B0-4F97-FDEC-2091-12A2AD07F1D9}"/>
          </ac:spMkLst>
        </pc:spChg>
        <pc:grpChg chg="mod">
          <ac:chgData name="Doris Kole" userId="c1abcf99f7649119" providerId="LiveId" clId="{E46AA96D-813C-4F72-8824-2B57B1DA2A21}" dt="2024-06-30T16:20:55.806" v="3799" actId="1076"/>
          <ac:grpSpMkLst>
            <pc:docMk/>
            <pc:sldMk cId="820726843" sldId="290"/>
            <ac:grpSpMk id="3" creationId="{00000000-0000-0000-0000-000000000000}"/>
          </ac:grpSpMkLst>
        </pc:grpChg>
        <pc:grpChg chg="mod">
          <ac:chgData name="Doris Kole" userId="c1abcf99f7649119" providerId="LiveId" clId="{E46AA96D-813C-4F72-8824-2B57B1DA2A21}" dt="2024-06-30T16:20:55.806" v="3799" actId="1076"/>
          <ac:grpSpMkLst>
            <pc:docMk/>
            <pc:sldMk cId="820726843" sldId="290"/>
            <ac:grpSpMk id="8" creationId="{00000000-0000-0000-0000-000000000000}"/>
          </ac:grpSpMkLst>
        </pc:grpChg>
        <pc:grpChg chg="del mod">
          <ac:chgData name="Doris Kole" userId="c1abcf99f7649119" providerId="LiveId" clId="{E46AA96D-813C-4F72-8824-2B57B1DA2A21}" dt="2024-06-30T16:20:31.567" v="3796" actId="478"/>
          <ac:grpSpMkLst>
            <pc:docMk/>
            <pc:sldMk cId="820726843" sldId="290"/>
            <ac:grpSpMk id="15" creationId="{00000000-0000-0000-0000-000000000000}"/>
          </ac:grpSpMkLst>
        </pc:grpChg>
        <pc:grpChg chg="add mod">
          <ac:chgData name="Doris Kole" userId="c1abcf99f7649119" providerId="LiveId" clId="{E46AA96D-813C-4F72-8824-2B57B1DA2A21}" dt="2024-06-30T16:20:55.806" v="3799" actId="1076"/>
          <ac:grpSpMkLst>
            <pc:docMk/>
            <pc:sldMk cId="820726843" sldId="290"/>
            <ac:grpSpMk id="40" creationId="{7E77939B-1295-A2A5-8C16-E86608112C31}"/>
          </ac:grpSpMkLst>
        </pc:grpChg>
        <pc:grpChg chg="add mod">
          <ac:chgData name="Doris Kole" userId="c1abcf99f7649119" providerId="LiveId" clId="{E46AA96D-813C-4F72-8824-2B57B1DA2A21}" dt="2024-06-30T16:26:38.870" v="3803" actId="1076"/>
          <ac:grpSpMkLst>
            <pc:docMk/>
            <pc:sldMk cId="820726843" sldId="290"/>
            <ac:grpSpMk id="53" creationId="{F9DE852B-73BF-A141-0718-1033C525DE1E}"/>
          </ac:grpSpMkLst>
        </pc:grpChg>
        <pc:picChg chg="del topLvl">
          <ac:chgData name="Doris Kole" userId="c1abcf99f7649119" providerId="LiveId" clId="{E46AA96D-813C-4F72-8824-2B57B1DA2A21}" dt="2024-06-30T16:20:31.567" v="3796" actId="478"/>
          <ac:picMkLst>
            <pc:docMk/>
            <pc:sldMk cId="820726843" sldId="290"/>
            <ac:picMk id="16" creationId="{00000000-0000-0000-0000-000000000000}"/>
          </ac:picMkLst>
        </pc:picChg>
      </pc:sldChg>
      <pc:sldChg chg="add del">
        <pc:chgData name="Doris Kole" userId="c1abcf99f7649119" providerId="LiveId" clId="{E46AA96D-813C-4F72-8824-2B57B1DA2A21}" dt="2024-06-30T16:02:18.955" v="3621" actId="47"/>
        <pc:sldMkLst>
          <pc:docMk/>
          <pc:sldMk cId="1537987382" sldId="290"/>
        </pc:sldMkLst>
      </pc:sldChg>
    </pc:docChg>
  </pc:docChgLst>
</pc:chgInfo>
</file>

<file path=ppt/comments/modernComment_116_2EC348E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D281FA7-4CE0-4358-BB41-23047549375A}" authorId="{FC738B13-D389-DC9A-C1F6-DD2A7EC21F09}" created="2024-06-30T10:08:32.28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784550124" sldId="278"/>
      <ac:spMk id="12" creationId="{C23DC03E-980F-0755-A006-20B5694665CD}"/>
      <ac:txMk cp="0" len="180">
        <ac:context len="181" hash="2279760785"/>
      </ac:txMk>
    </ac:txMkLst>
    <p188:pos x="7533141" y="406434"/>
    <p188:txBody>
      <a:bodyPr/>
      <a:lstStyle/>
      <a:p>
        <a:r>
          <a:rPr lang="en-GB"/>
          <a:t>Grafiku është ndërtuar duke pasur rastet e klasifikuara të të dhënave të testit të shënuara dhe duke ulur në mënyrë të njëpasnjëshme një vlerë të pragut të klasifikimit për të llogaritur pikat e reja në grafik, bazuar në vlerat aktuale të fpr dhe tpr. 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D9CBA-6EC2-4224-901F-9636B8765F5D}" type="datetimeFigureOut">
              <a:rPr lang="en-GB" smtClean="0"/>
              <a:t>30/06/2024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28482-CD21-4FE1-8E9B-2424ED24DF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0561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28482-CD21-4FE1-8E9B-2424ED24DFCF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43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28482-CD21-4FE1-8E9B-2424ED24DFCF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524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8/10/relationships/comments" Target="../comments/modernComment_116_2EC348EC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699" y="8326756"/>
            <a:ext cx="16230600" cy="954083"/>
            <a:chOff x="0" y="0"/>
            <a:chExt cx="5317466" cy="31257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317466" cy="312577"/>
            </a:xfrm>
            <a:custGeom>
              <a:avLst/>
              <a:gdLst/>
              <a:ahLst/>
              <a:cxnLst/>
              <a:rect l="l" t="t" r="r" b="b"/>
              <a:pathLst>
                <a:path w="5317466" h="312577">
                  <a:moveTo>
                    <a:pt x="23850" y="0"/>
                  </a:moveTo>
                  <a:lnTo>
                    <a:pt x="5293616" y="0"/>
                  </a:lnTo>
                  <a:cubicBezTo>
                    <a:pt x="5299942" y="0"/>
                    <a:pt x="5306008" y="2513"/>
                    <a:pt x="5310481" y="6985"/>
                  </a:cubicBezTo>
                  <a:cubicBezTo>
                    <a:pt x="5314953" y="11458"/>
                    <a:pt x="5317466" y="17524"/>
                    <a:pt x="5317466" y="23850"/>
                  </a:cubicBezTo>
                  <a:lnTo>
                    <a:pt x="5317466" y="288727"/>
                  </a:lnTo>
                  <a:cubicBezTo>
                    <a:pt x="5317466" y="295052"/>
                    <a:pt x="5314953" y="301118"/>
                    <a:pt x="5310481" y="305591"/>
                  </a:cubicBezTo>
                  <a:cubicBezTo>
                    <a:pt x="5306008" y="310064"/>
                    <a:pt x="5299942" y="312577"/>
                    <a:pt x="5293616" y="312577"/>
                  </a:cubicBezTo>
                  <a:lnTo>
                    <a:pt x="23850" y="312577"/>
                  </a:lnTo>
                  <a:cubicBezTo>
                    <a:pt x="17524" y="312577"/>
                    <a:pt x="11458" y="310064"/>
                    <a:pt x="6985" y="305591"/>
                  </a:cubicBezTo>
                  <a:cubicBezTo>
                    <a:pt x="2513" y="301118"/>
                    <a:pt x="0" y="295052"/>
                    <a:pt x="0" y="288727"/>
                  </a:cubicBezTo>
                  <a:lnTo>
                    <a:pt x="0" y="23850"/>
                  </a:lnTo>
                  <a:cubicBezTo>
                    <a:pt x="0" y="17524"/>
                    <a:pt x="2513" y="11458"/>
                    <a:pt x="6985" y="6985"/>
                  </a:cubicBezTo>
                  <a:cubicBezTo>
                    <a:pt x="11458" y="2513"/>
                    <a:pt x="17524" y="0"/>
                    <a:pt x="23850" y="0"/>
                  </a:cubicBezTo>
                  <a:close/>
                </a:path>
              </a:pathLst>
            </a:custGeom>
            <a:solidFill>
              <a:srgbClr val="D0C9C0"/>
            </a:solidFill>
            <a:ln w="57150" cap="rnd">
              <a:solidFill>
                <a:srgbClr val="1C1C1C"/>
              </a:solidFill>
              <a:prstDash val="solid"/>
              <a:rou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317466" cy="3506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rot="5400000">
            <a:off x="8335667" y="8780140"/>
            <a:ext cx="549866" cy="0"/>
          </a:xfrm>
          <a:prstGeom prst="line">
            <a:avLst/>
          </a:prstGeom>
          <a:ln w="57150" cap="flat">
            <a:solidFill>
              <a:srgbClr val="1C1C1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3" name="TextBox 13"/>
          <p:cNvSpPr txBox="1"/>
          <p:nvPr/>
        </p:nvSpPr>
        <p:spPr>
          <a:xfrm>
            <a:off x="9019278" y="8684097"/>
            <a:ext cx="3924299" cy="2785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000"/>
              </a:lnSpc>
            </a:pPr>
            <a:r>
              <a:rPr lang="en-US" sz="2800" dirty="0" err="1">
                <a:solidFill>
                  <a:srgbClr val="1C1C1C"/>
                </a:solidFill>
                <a:latin typeface="Nourd"/>
              </a:rPr>
              <a:t>Udhëheqës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800" dirty="0" err="1">
                <a:solidFill>
                  <a:srgbClr val="1C1C1C"/>
                </a:solidFill>
                <a:latin typeface="Nourd"/>
              </a:rPr>
              <a:t>shkencor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: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914003" y="8511808"/>
            <a:ext cx="3719297" cy="4485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 dirty="0">
                <a:solidFill>
                  <a:srgbClr val="1C1C1C"/>
                </a:solidFill>
                <a:latin typeface="Nourd"/>
              </a:rPr>
              <a:t>Prof. Dr. Elinda MEÇE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280514" y="8664529"/>
            <a:ext cx="1831118" cy="2785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00"/>
              </a:lnSpc>
            </a:pPr>
            <a:r>
              <a:rPr lang="en-US" sz="2800" dirty="0" err="1">
                <a:solidFill>
                  <a:srgbClr val="1C1C1C"/>
                </a:solidFill>
                <a:latin typeface="Nourd"/>
              </a:rPr>
              <a:t>Punoi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: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680227" y="8505207"/>
            <a:ext cx="3780122" cy="455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 dirty="0">
                <a:solidFill>
                  <a:srgbClr val="1C1C1C"/>
                </a:solidFill>
                <a:latin typeface="Nourd"/>
              </a:rPr>
              <a:t>Doris KOLE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627660" y="3718543"/>
            <a:ext cx="15032679" cy="15888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995"/>
              </a:lnSpc>
            </a:pPr>
            <a:r>
              <a:rPr lang="en-US" sz="8800" dirty="0">
                <a:solidFill>
                  <a:srgbClr val="1C1C1C"/>
                </a:solidFill>
                <a:latin typeface="Hatton Ultra-Bold"/>
              </a:rPr>
              <a:t>PROJEKT DIPLOMË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3352800" y="5900285"/>
            <a:ext cx="13716000" cy="4206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</a:pPr>
            <a:r>
              <a:rPr lang="sq-AL" sz="4000" b="1" kern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Klasifikimi i email-eve spam duke përdorur Machine Learning</a:t>
            </a:r>
            <a:endParaRPr lang="en-US" sz="4400" dirty="0">
              <a:solidFill>
                <a:schemeClr val="tx1">
                  <a:lumMod val="85000"/>
                  <a:lumOff val="15000"/>
                </a:schemeClr>
              </a:solidFill>
              <a:latin typeface="Nourd"/>
            </a:endParaRPr>
          </a:p>
        </p:txBody>
      </p:sp>
      <p:sp>
        <p:nvSpPr>
          <p:cNvPr id="21" name="AutoShape 21"/>
          <p:cNvSpPr/>
          <p:nvPr/>
        </p:nvSpPr>
        <p:spPr>
          <a:xfrm>
            <a:off x="4523551" y="1104900"/>
            <a:ext cx="9240896" cy="0"/>
          </a:xfrm>
          <a:prstGeom prst="line">
            <a:avLst/>
          </a:prstGeom>
          <a:ln w="57150" cap="flat">
            <a:solidFill>
              <a:srgbClr val="1C1C1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31A35C36-D6C1-639F-9613-129DCEAD8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699" y="327238"/>
            <a:ext cx="1752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0CAA804-DB8A-C049-8277-C60EB75F07DD}"/>
              </a:ext>
            </a:extLst>
          </p:cNvPr>
          <p:cNvSpPr txBox="1"/>
          <p:nvPr/>
        </p:nvSpPr>
        <p:spPr>
          <a:xfrm>
            <a:off x="4381499" y="2126679"/>
            <a:ext cx="9144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q-AL" alt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UNIVERSITETI POLITEKNIK </a:t>
            </a:r>
            <a:r>
              <a:rPr kumimoji="0" lang="en-GB" alt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sq-AL" alt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TIRANË</a:t>
            </a:r>
            <a:r>
              <a:rPr kumimoji="0" lang="en-GB" alt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q-AL" alt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FAKULTETI I TEKNOLOGJISË SË INFORMACIONIT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q-AL" alt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DEPARTAMENTI I INXHINIERISË INFORMATIKE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367169-1F75-B640-C864-F9A6F23E1061}"/>
              </a:ext>
            </a:extLst>
          </p:cNvPr>
          <p:cNvSpPr txBox="1"/>
          <p:nvPr/>
        </p:nvSpPr>
        <p:spPr>
          <a:xfrm>
            <a:off x="1447800" y="5787447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1C1C1C"/>
                </a:solidFill>
                <a:latin typeface="Hatton Ultra-Bold"/>
              </a:rPr>
              <a:t>TEMA:</a:t>
            </a:r>
            <a:endParaRPr lang="en-GB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06137" y="1235313"/>
            <a:ext cx="7513021" cy="10259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6600" dirty="0" err="1">
                <a:solidFill>
                  <a:srgbClr val="1C1C1C"/>
                </a:solidFill>
                <a:latin typeface="Hatton Ultra-Bold"/>
              </a:rPr>
              <a:t>Vijat</a:t>
            </a:r>
            <a:r>
              <a:rPr lang="en-US" sz="6600" dirty="0">
                <a:solidFill>
                  <a:srgbClr val="1C1C1C"/>
                </a:solidFill>
                <a:latin typeface="Hatton Ultra-Bold"/>
              </a:rPr>
              <a:t> ROC </a:t>
            </a:r>
            <a:endParaRPr lang="en-US" sz="6600" dirty="0">
              <a:solidFill>
                <a:srgbClr val="1C1C1C"/>
              </a:solidFill>
              <a:latin typeface="Hatton Ultra"/>
            </a:endParaRPr>
          </a:p>
        </p:txBody>
      </p:sp>
      <p:sp>
        <p:nvSpPr>
          <p:cNvPr id="23" name="AutoShape 47">
            <a:extLst>
              <a:ext uri="{FF2B5EF4-FFF2-40B4-BE49-F238E27FC236}">
                <a16:creationId xmlns:a16="http://schemas.microsoft.com/office/drawing/2014/main" id="{AE0396F7-0420-B53A-5C17-5357DED89DAC}"/>
              </a:ext>
            </a:extLst>
          </p:cNvPr>
          <p:cNvSpPr/>
          <p:nvPr/>
        </p:nvSpPr>
        <p:spPr>
          <a:xfrm flipV="1">
            <a:off x="-122657" y="495300"/>
            <a:ext cx="18288001" cy="19195"/>
          </a:xfrm>
          <a:prstGeom prst="line">
            <a:avLst/>
          </a:prstGeom>
          <a:ln w="57150" cap="flat">
            <a:solidFill>
              <a:srgbClr val="1C1C1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 dirty="0"/>
          </a:p>
        </p:txBody>
      </p:sp>
      <p:grpSp>
        <p:nvGrpSpPr>
          <p:cNvPr id="24" name="Group 43">
            <a:extLst>
              <a:ext uri="{FF2B5EF4-FFF2-40B4-BE49-F238E27FC236}">
                <a16:creationId xmlns:a16="http://schemas.microsoft.com/office/drawing/2014/main" id="{2A5A3377-8F24-A2D9-C7DA-193EDB239F93}"/>
              </a:ext>
            </a:extLst>
          </p:cNvPr>
          <p:cNvGrpSpPr/>
          <p:nvPr/>
        </p:nvGrpSpPr>
        <p:grpSpPr>
          <a:xfrm>
            <a:off x="7772400" y="9543336"/>
            <a:ext cx="2497888" cy="727436"/>
            <a:chOff x="0" y="0"/>
            <a:chExt cx="1010276" cy="275802"/>
          </a:xfrm>
        </p:grpSpPr>
        <p:sp>
          <p:nvSpPr>
            <p:cNvPr id="25" name="Freeform 44">
              <a:extLst>
                <a:ext uri="{FF2B5EF4-FFF2-40B4-BE49-F238E27FC236}">
                  <a16:creationId xmlns:a16="http://schemas.microsoft.com/office/drawing/2014/main" id="{3DDCED5D-533A-B6DA-538D-2545F6C95FA9}"/>
                </a:ext>
              </a:extLst>
            </p:cNvPr>
            <p:cNvSpPr/>
            <p:nvPr/>
          </p:nvSpPr>
          <p:spPr>
            <a:xfrm>
              <a:off x="0" y="0"/>
              <a:ext cx="1010276" cy="275802"/>
            </a:xfrm>
            <a:custGeom>
              <a:avLst/>
              <a:gdLst/>
              <a:ahLst/>
              <a:cxnLst/>
              <a:rect l="l" t="t" r="r" b="b"/>
              <a:pathLst>
                <a:path w="1010276" h="275802">
                  <a:moveTo>
                    <a:pt x="110762" y="0"/>
                  </a:moveTo>
                  <a:lnTo>
                    <a:pt x="899515" y="0"/>
                  </a:lnTo>
                  <a:cubicBezTo>
                    <a:pt x="928890" y="0"/>
                    <a:pt x="957063" y="11670"/>
                    <a:pt x="977835" y="32441"/>
                  </a:cubicBezTo>
                  <a:cubicBezTo>
                    <a:pt x="998607" y="53213"/>
                    <a:pt x="1010276" y="81386"/>
                    <a:pt x="1010276" y="110762"/>
                  </a:cubicBezTo>
                  <a:lnTo>
                    <a:pt x="1010276" y="165040"/>
                  </a:lnTo>
                  <a:cubicBezTo>
                    <a:pt x="1010276" y="194416"/>
                    <a:pt x="998607" y="222589"/>
                    <a:pt x="977835" y="243361"/>
                  </a:cubicBezTo>
                  <a:cubicBezTo>
                    <a:pt x="957063" y="264133"/>
                    <a:pt x="928890" y="275802"/>
                    <a:pt x="899515" y="275802"/>
                  </a:cubicBezTo>
                  <a:lnTo>
                    <a:pt x="110762" y="275802"/>
                  </a:lnTo>
                  <a:cubicBezTo>
                    <a:pt x="81386" y="275802"/>
                    <a:pt x="53213" y="264133"/>
                    <a:pt x="32441" y="243361"/>
                  </a:cubicBezTo>
                  <a:cubicBezTo>
                    <a:pt x="11670" y="222589"/>
                    <a:pt x="0" y="194416"/>
                    <a:pt x="0" y="165040"/>
                  </a:cubicBezTo>
                  <a:lnTo>
                    <a:pt x="0" y="110762"/>
                  </a:lnTo>
                  <a:cubicBezTo>
                    <a:pt x="0" y="81386"/>
                    <a:pt x="11670" y="53213"/>
                    <a:pt x="32441" y="32441"/>
                  </a:cubicBezTo>
                  <a:cubicBezTo>
                    <a:pt x="53213" y="11670"/>
                    <a:pt x="81386" y="0"/>
                    <a:pt x="110762" y="0"/>
                  </a:cubicBezTo>
                  <a:close/>
                </a:path>
              </a:pathLst>
            </a:custGeom>
            <a:solidFill>
              <a:srgbClr val="EFEAD8"/>
            </a:solidFill>
            <a:ln w="57150" cap="rnd">
              <a:solidFill>
                <a:srgbClr val="1C1C1C"/>
              </a:solidFill>
              <a:prstDash val="solid"/>
              <a:round/>
            </a:ln>
          </p:spPr>
          <p:txBody>
            <a:bodyPr/>
            <a:lstStyle/>
            <a:p>
              <a:endParaRPr lang="en-GB" sz="1400"/>
            </a:p>
          </p:txBody>
        </p:sp>
        <p:sp>
          <p:nvSpPr>
            <p:cNvPr id="26" name="TextBox 45">
              <a:extLst>
                <a:ext uri="{FF2B5EF4-FFF2-40B4-BE49-F238E27FC236}">
                  <a16:creationId xmlns:a16="http://schemas.microsoft.com/office/drawing/2014/main" id="{58A7C1C2-B95A-99AD-BE1F-40FE2BAF57EB}"/>
                </a:ext>
              </a:extLst>
            </p:cNvPr>
            <p:cNvSpPr txBox="1"/>
            <p:nvPr/>
          </p:nvSpPr>
          <p:spPr>
            <a:xfrm>
              <a:off x="0" y="-38100"/>
              <a:ext cx="1010276" cy="3139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sz="1400"/>
            </a:p>
          </p:txBody>
        </p:sp>
      </p:grpSp>
      <p:sp>
        <p:nvSpPr>
          <p:cNvPr id="27" name="TextBox 49">
            <a:extLst>
              <a:ext uri="{FF2B5EF4-FFF2-40B4-BE49-F238E27FC236}">
                <a16:creationId xmlns:a16="http://schemas.microsoft.com/office/drawing/2014/main" id="{4FB73326-CF60-4F19-3181-FE91DF7B0C4A}"/>
              </a:ext>
            </a:extLst>
          </p:cNvPr>
          <p:cNvSpPr txBox="1"/>
          <p:nvPr/>
        </p:nvSpPr>
        <p:spPr>
          <a:xfrm>
            <a:off x="8508058" y="9778814"/>
            <a:ext cx="1026573" cy="2564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dirty="0">
                <a:solidFill>
                  <a:srgbClr val="1C1C1C"/>
                </a:solidFill>
                <a:latin typeface="Nourd Bold"/>
              </a:rPr>
              <a:t>09</a:t>
            </a:r>
            <a:endParaRPr lang="en-US" sz="1600" dirty="0">
              <a:solidFill>
                <a:srgbClr val="1C1C1C"/>
              </a:solidFill>
              <a:latin typeface="Nourd Bold"/>
            </a:endParaRPr>
          </a:p>
        </p:txBody>
      </p:sp>
      <p:sp>
        <p:nvSpPr>
          <p:cNvPr id="28" name="Freeform 50">
            <a:extLst>
              <a:ext uri="{FF2B5EF4-FFF2-40B4-BE49-F238E27FC236}">
                <a16:creationId xmlns:a16="http://schemas.microsoft.com/office/drawing/2014/main" id="{615940C2-5229-39EF-60AD-0CB812DCD68B}"/>
              </a:ext>
            </a:extLst>
          </p:cNvPr>
          <p:cNvSpPr/>
          <p:nvPr/>
        </p:nvSpPr>
        <p:spPr>
          <a:xfrm>
            <a:off x="9516985" y="9705235"/>
            <a:ext cx="374591" cy="323963"/>
          </a:xfrm>
          <a:custGeom>
            <a:avLst/>
            <a:gdLst/>
            <a:ahLst/>
            <a:cxnLst/>
            <a:rect l="l" t="t" r="r" b="b"/>
            <a:pathLst>
              <a:path w="441733" h="441733">
                <a:moveTo>
                  <a:pt x="0" y="0"/>
                </a:moveTo>
                <a:lnTo>
                  <a:pt x="441733" y="0"/>
                </a:lnTo>
                <a:lnTo>
                  <a:pt x="441733" y="441733"/>
                </a:lnTo>
                <a:lnTo>
                  <a:pt x="0" y="4417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 sz="1400"/>
          </a:p>
        </p:txBody>
      </p:sp>
      <p:sp>
        <p:nvSpPr>
          <p:cNvPr id="29" name="Freeform 51">
            <a:extLst>
              <a:ext uri="{FF2B5EF4-FFF2-40B4-BE49-F238E27FC236}">
                <a16:creationId xmlns:a16="http://schemas.microsoft.com/office/drawing/2014/main" id="{63AB5594-DE23-CAF0-62DB-336C8D88BFA1}"/>
              </a:ext>
            </a:extLst>
          </p:cNvPr>
          <p:cNvSpPr/>
          <p:nvPr/>
        </p:nvSpPr>
        <p:spPr>
          <a:xfrm flipH="1">
            <a:off x="8151113" y="9705235"/>
            <a:ext cx="374591" cy="323963"/>
          </a:xfrm>
          <a:custGeom>
            <a:avLst/>
            <a:gdLst/>
            <a:ahLst/>
            <a:cxnLst/>
            <a:rect l="l" t="t" r="r" b="b"/>
            <a:pathLst>
              <a:path w="441733" h="441733">
                <a:moveTo>
                  <a:pt x="441733" y="0"/>
                </a:moveTo>
                <a:lnTo>
                  <a:pt x="0" y="0"/>
                </a:lnTo>
                <a:lnTo>
                  <a:pt x="0" y="441733"/>
                </a:lnTo>
                <a:lnTo>
                  <a:pt x="441733" y="441733"/>
                </a:lnTo>
                <a:lnTo>
                  <a:pt x="44173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 sz="1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A99C7B-A37B-4B4D-902F-C3D6AB3DBFCB}"/>
              </a:ext>
            </a:extLst>
          </p:cNvPr>
          <p:cNvSpPr txBox="1"/>
          <p:nvPr/>
        </p:nvSpPr>
        <p:spPr>
          <a:xfrm>
            <a:off x="762000" y="2731901"/>
            <a:ext cx="670559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GB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Një</a:t>
            </a: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vijë</a:t>
            </a: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ROC (Receiver Operating Characteristic) </a:t>
            </a:r>
            <a:r>
              <a:rPr lang="en-GB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është</a:t>
            </a: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një</a:t>
            </a: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ë</a:t>
            </a:r>
            <a:r>
              <a:rPr lang="en-GB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rtim</a:t>
            </a: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grafik</a:t>
            </a: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që</a:t>
            </a: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përdoret</a:t>
            </a: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zakonisht</a:t>
            </a: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për</a:t>
            </a: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treguar</a:t>
            </a: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GB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GB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saktë</a:t>
            </a: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është</a:t>
            </a: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shkalla</a:t>
            </a: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GB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klasifikimit</a:t>
            </a: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një</a:t>
            </a: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klasifikuesi</a:t>
            </a: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pic>
        <p:nvPicPr>
          <p:cNvPr id="8" name="Picture 7" descr="A graph of a positive rate&#10;&#10;Description automatically generated">
            <a:extLst>
              <a:ext uri="{FF2B5EF4-FFF2-40B4-BE49-F238E27FC236}">
                <a16:creationId xmlns:a16="http://schemas.microsoft.com/office/drawing/2014/main" id="{2AE04505-59EF-CD6F-6FEB-A74410D003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4896" y="1530523"/>
            <a:ext cx="8305800" cy="789507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1F7304E-8AA7-C6CF-CE33-339B768A9570}"/>
              </a:ext>
            </a:extLst>
          </p:cNvPr>
          <p:cNvSpPr txBox="1"/>
          <p:nvPr/>
        </p:nvSpPr>
        <p:spPr>
          <a:xfrm>
            <a:off x="15697200" y="9486248"/>
            <a:ext cx="2163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kern="0" dirty="0">
                <a:effectLst/>
                <a:latin typeface="Nourd" panose="020B0604020202020204" charset="0"/>
                <a:ea typeface="Times New Roman" panose="02020603050405020304" pitchFamily="18" charset="0"/>
              </a:rPr>
              <a:t>(Fawcett, 2006)</a:t>
            </a:r>
            <a:endParaRPr lang="en-GB" dirty="0">
              <a:latin typeface="Nourd" panose="020B060402020202020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3DC03E-980F-0755-A006-20B5694665CD}"/>
              </a:ext>
            </a:extLst>
          </p:cNvPr>
          <p:cNvSpPr txBox="1"/>
          <p:nvPr/>
        </p:nvSpPr>
        <p:spPr>
          <a:xfrm>
            <a:off x="762000" y="5449336"/>
            <a:ext cx="6440215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urd" panose="020B0604020202020204" charset="0"/>
                <a:ea typeface="Times New Roman" panose="02020603050405020304" pitchFamily="18" charset="0"/>
              </a:rPr>
              <a:t>Boshti</a:t>
            </a: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urd" panose="020B0604020202020204" charset="0"/>
                <a:ea typeface="Times New Roman" panose="02020603050405020304" pitchFamily="18" charset="0"/>
              </a:rPr>
              <a:t> </a:t>
            </a:r>
            <a:r>
              <a:rPr lang="en-GB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i</a:t>
            </a: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 </a:t>
            </a:r>
            <a:r>
              <a:rPr lang="en-GB" sz="28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x</a:t>
            </a: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 </a:t>
            </a:r>
            <a:r>
              <a:rPr lang="en-GB" sz="28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urd" panose="020B0604020202020204" charset="0"/>
                <a:ea typeface="Times New Roman" panose="02020603050405020304" pitchFamily="18" charset="0"/>
              </a:rPr>
              <a:t>bazohet</a:t>
            </a: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urd" panose="020B0604020202020204" charset="0"/>
                <a:ea typeface="Times New Roman" panose="02020603050405020304" pitchFamily="18" charset="0"/>
              </a:rPr>
              <a:t> </a:t>
            </a:r>
            <a:r>
              <a:rPr lang="en-GB" sz="28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urd" panose="020B0604020202020204" charset="0"/>
                <a:ea typeface="Times New Roman" panose="02020603050405020304" pitchFamily="18" charset="0"/>
              </a:rPr>
              <a:t>në</a:t>
            </a: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urd" panose="020B0604020202020204" charset="0"/>
                <a:ea typeface="Times New Roman" panose="02020603050405020304" pitchFamily="18" charset="0"/>
              </a:rPr>
              <a:t> </a:t>
            </a:r>
            <a:r>
              <a:rPr lang="en-GB" sz="2800" i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urd" panose="020B0604020202020204" charset="0"/>
                <a:ea typeface="Times New Roman" panose="02020603050405020304" pitchFamily="18" charset="0"/>
              </a:rPr>
              <a:t>FPR</a:t>
            </a: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urd" panose="020B0604020202020204" charset="0"/>
                <a:ea typeface="Times New Roman" panose="02020603050405020304" pitchFamily="18" charset="0"/>
              </a:rPr>
              <a:t>, </a:t>
            </a:r>
            <a:r>
              <a:rPr lang="en-GB" sz="28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urd" panose="020B0604020202020204" charset="0"/>
                <a:ea typeface="Times New Roman" panose="02020603050405020304" pitchFamily="18" charset="0"/>
              </a:rPr>
              <a:t>i</a:t>
            </a: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urd" panose="020B0604020202020204" charset="0"/>
                <a:ea typeface="Times New Roman" panose="02020603050405020304" pitchFamily="18" charset="0"/>
              </a:rPr>
              <a:t> </a:t>
            </a:r>
            <a:r>
              <a:rPr lang="en-GB" sz="28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urd" panose="020B0604020202020204" charset="0"/>
                <a:ea typeface="Times New Roman" panose="02020603050405020304" pitchFamily="18" charset="0"/>
              </a:rPr>
              <a:t>cili</a:t>
            </a: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urd" panose="020B0604020202020204" charset="0"/>
                <a:ea typeface="Times New Roman" panose="02020603050405020304" pitchFamily="18" charset="0"/>
              </a:rPr>
              <a:t> mund </a:t>
            </a:r>
            <a:r>
              <a:rPr lang="en-GB" sz="28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urd" panose="020B0604020202020204" charset="0"/>
                <a:ea typeface="Times New Roman" panose="02020603050405020304" pitchFamily="18" charset="0"/>
              </a:rPr>
              <a:t>të</a:t>
            </a: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urd" panose="020B0604020202020204" charset="0"/>
                <a:ea typeface="Times New Roman" panose="02020603050405020304" pitchFamily="18" charset="0"/>
              </a:rPr>
              <a:t> </a:t>
            </a:r>
            <a:r>
              <a:rPr lang="en-GB" sz="28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urd" panose="020B0604020202020204" charset="0"/>
                <a:ea typeface="Times New Roman" panose="02020603050405020304" pitchFamily="18" charset="0"/>
              </a:rPr>
              <a:t>përfaqësojë</a:t>
            </a: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urd" panose="020B0604020202020204" charset="0"/>
                <a:ea typeface="Times New Roman" panose="02020603050405020304" pitchFamily="18" charset="0"/>
              </a:rPr>
              <a:t> </a:t>
            </a: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email </a:t>
            </a:r>
            <a:r>
              <a:rPr lang="en-GB" sz="28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urd" panose="020B0604020202020204" charset="0"/>
                <a:ea typeface="Times New Roman" panose="02020603050405020304" pitchFamily="18" charset="0"/>
              </a:rPr>
              <a:t>legjitime</a:t>
            </a: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urd" panose="020B0604020202020204" charset="0"/>
                <a:ea typeface="Times New Roman" panose="02020603050405020304" pitchFamily="18" charset="0"/>
              </a:rPr>
              <a:t> </a:t>
            </a:r>
            <a:r>
              <a:rPr lang="en-GB" sz="28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urd" panose="020B0604020202020204" charset="0"/>
                <a:ea typeface="Times New Roman" panose="02020603050405020304" pitchFamily="18" charset="0"/>
              </a:rPr>
              <a:t>të</a:t>
            </a: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urd" panose="020B0604020202020204" charset="0"/>
                <a:ea typeface="Times New Roman" panose="02020603050405020304" pitchFamily="18" charset="0"/>
              </a:rPr>
              <a:t> </a:t>
            </a:r>
            <a:r>
              <a:rPr lang="en-GB" sz="28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urd" panose="020B0604020202020204" charset="0"/>
                <a:ea typeface="Times New Roman" panose="02020603050405020304" pitchFamily="18" charset="0"/>
              </a:rPr>
              <a:t>klasifikuara</a:t>
            </a: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urd" panose="020B0604020202020204" charset="0"/>
                <a:ea typeface="Times New Roman" panose="02020603050405020304" pitchFamily="18" charset="0"/>
              </a:rPr>
              <a:t> </a:t>
            </a:r>
            <a:r>
              <a:rPr lang="en-GB" sz="28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urd" panose="020B0604020202020204" charset="0"/>
                <a:ea typeface="Times New Roman" panose="02020603050405020304" pitchFamily="18" charset="0"/>
              </a:rPr>
              <a:t>si</a:t>
            </a: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urd" panose="020B0604020202020204" charset="0"/>
                <a:ea typeface="Times New Roman" panose="02020603050405020304" pitchFamily="18" charset="0"/>
              </a:rPr>
              <a:t> spam emails. 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GB" sz="28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Nourd" panose="020B0604020202020204" charset="0"/>
              <a:ea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urd" panose="020B0604020202020204" charset="0"/>
                <a:ea typeface="Times New Roman" panose="02020603050405020304" pitchFamily="18" charset="0"/>
              </a:rPr>
              <a:t>Boshti</a:t>
            </a: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urd" panose="020B0604020202020204" charset="0"/>
                <a:ea typeface="Times New Roman" panose="02020603050405020304" pitchFamily="18" charset="0"/>
              </a:rPr>
              <a:t> </a:t>
            </a:r>
            <a:r>
              <a:rPr lang="en-GB" sz="28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urd" panose="020B0604020202020204" charset="0"/>
                <a:ea typeface="Times New Roman" panose="02020603050405020304" pitchFamily="18" charset="0"/>
              </a:rPr>
              <a:t>i</a:t>
            </a: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urd" panose="020B0604020202020204" charset="0"/>
                <a:ea typeface="Times New Roman" panose="02020603050405020304" pitchFamily="18" charset="0"/>
              </a:rPr>
              <a:t> </a:t>
            </a:r>
            <a:r>
              <a:rPr lang="en-GB" sz="2800" i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urd" panose="020B0604020202020204" charset="0"/>
                <a:ea typeface="Times New Roman" panose="02020603050405020304" pitchFamily="18" charset="0"/>
              </a:rPr>
              <a:t>y</a:t>
            </a: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urd" panose="020B0604020202020204" charset="0"/>
                <a:ea typeface="Times New Roman" panose="02020603050405020304" pitchFamily="18" charset="0"/>
              </a:rPr>
              <a:t>-ve </a:t>
            </a:r>
            <a:r>
              <a:rPr lang="en-GB" sz="2800" i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urd" panose="020B0604020202020204" charset="0"/>
                <a:ea typeface="Times New Roman" panose="02020603050405020304" pitchFamily="18" charset="0"/>
              </a:rPr>
              <a:t>TPR</a:t>
            </a: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urd" panose="020B0604020202020204" charset="0"/>
                <a:ea typeface="Times New Roman" panose="02020603050405020304" pitchFamily="18" charset="0"/>
              </a:rPr>
              <a:t> </a:t>
            </a:r>
            <a:r>
              <a:rPr lang="en-GB" sz="28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urd" panose="020B0604020202020204" charset="0"/>
                <a:ea typeface="Times New Roman" panose="02020603050405020304" pitchFamily="18" charset="0"/>
              </a:rPr>
              <a:t>përfaqëson</a:t>
            </a: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urd" panose="020B0604020202020204" charset="0"/>
                <a:ea typeface="Times New Roman" panose="02020603050405020304" pitchFamily="18" charset="0"/>
              </a:rPr>
              <a:t> </a:t>
            </a:r>
            <a:r>
              <a:rPr lang="en-GB" sz="28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urd" panose="020B0604020202020204" charset="0"/>
                <a:ea typeface="Times New Roman" panose="02020603050405020304" pitchFamily="18" charset="0"/>
              </a:rPr>
              <a:t>emailet</a:t>
            </a: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urd" panose="020B0604020202020204" charset="0"/>
                <a:ea typeface="Times New Roman" panose="02020603050405020304" pitchFamily="18" charset="0"/>
              </a:rPr>
              <a:t> spam </a:t>
            </a:r>
            <a:r>
              <a:rPr lang="en-GB" sz="28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urd" panose="020B0604020202020204" charset="0"/>
                <a:ea typeface="Times New Roman" panose="02020603050405020304" pitchFamily="18" charset="0"/>
              </a:rPr>
              <a:t>të</a:t>
            </a: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urd" panose="020B0604020202020204" charset="0"/>
                <a:ea typeface="Times New Roman" panose="02020603050405020304" pitchFamily="18" charset="0"/>
              </a:rPr>
              <a:t> </a:t>
            </a:r>
            <a:r>
              <a:rPr lang="en-GB" sz="28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urd" panose="020B0604020202020204" charset="0"/>
                <a:ea typeface="Times New Roman" panose="02020603050405020304" pitchFamily="18" charset="0"/>
              </a:rPr>
              <a:t>klasifikuar</a:t>
            </a: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urd" panose="020B0604020202020204" charset="0"/>
                <a:ea typeface="Times New Roman" panose="02020603050405020304" pitchFamily="18" charset="0"/>
              </a:rPr>
              <a:t> </a:t>
            </a:r>
            <a:r>
              <a:rPr lang="en-GB" sz="28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urd" panose="020B0604020202020204" charset="0"/>
                <a:ea typeface="Times New Roman" panose="02020603050405020304" pitchFamily="18" charset="0"/>
              </a:rPr>
              <a:t>saktësisht</a:t>
            </a: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urd" panose="020B0604020202020204" charset="0"/>
                <a:ea typeface="Times New Roman" panose="02020603050405020304" pitchFamily="18" charset="0"/>
              </a:rPr>
              <a:t> </a:t>
            </a:r>
            <a:r>
              <a:rPr lang="en-GB" sz="28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urd" panose="020B0604020202020204" charset="0"/>
                <a:ea typeface="Times New Roman" panose="02020603050405020304" pitchFamily="18" charset="0"/>
              </a:rPr>
              <a:t>si</a:t>
            </a: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urd" panose="020B0604020202020204" charset="0"/>
                <a:ea typeface="Times New Roman" panose="02020603050405020304" pitchFamily="18" charset="0"/>
              </a:rPr>
              <a:t> </a:t>
            </a: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spam</a:t>
            </a:r>
            <a:r>
              <a:rPr lang="en-GB" sz="2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urd" panose="020B0604020202020204" charset="0"/>
                <a:ea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455012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60279" y="674703"/>
            <a:ext cx="18288002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000" dirty="0">
                <a:solidFill>
                  <a:srgbClr val="1C1C1C"/>
                </a:solidFill>
                <a:latin typeface="Hatton Ultra-Bold"/>
              </a:rPr>
              <a:t>DATASET</a:t>
            </a:r>
            <a:endParaRPr lang="en-US" sz="8000" dirty="0">
              <a:solidFill>
                <a:srgbClr val="1C1C1C"/>
              </a:solidFill>
              <a:latin typeface="Hatton Ultra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65206" y="2400300"/>
            <a:ext cx="8210737" cy="83484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3079"/>
              </a:lnSpc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rgbClr val="1C1C1C"/>
                </a:solidFill>
                <a:latin typeface="Nourd"/>
              </a:rPr>
              <a:t>Dataset </a:t>
            </a:r>
            <a:r>
              <a:rPr lang="en-US" sz="2900" dirty="0" err="1">
                <a:solidFill>
                  <a:srgbClr val="1C1C1C"/>
                </a:solidFill>
                <a:latin typeface="Nourd"/>
              </a:rPr>
              <a:t>i</a:t>
            </a:r>
            <a:r>
              <a:rPr lang="en-US" sz="29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900" dirty="0" err="1">
                <a:solidFill>
                  <a:srgbClr val="1C1C1C"/>
                </a:solidFill>
                <a:latin typeface="Nourd"/>
              </a:rPr>
              <a:t>përdorur</a:t>
            </a:r>
            <a:r>
              <a:rPr lang="en-US" sz="29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900" dirty="0" err="1">
                <a:solidFill>
                  <a:srgbClr val="1C1C1C"/>
                </a:solidFill>
                <a:latin typeface="Nourd"/>
              </a:rPr>
              <a:t>për</a:t>
            </a:r>
            <a:r>
              <a:rPr lang="en-US" sz="29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900" dirty="0" err="1">
                <a:solidFill>
                  <a:srgbClr val="1C1C1C"/>
                </a:solidFill>
                <a:latin typeface="Nourd"/>
              </a:rPr>
              <a:t>këtë</a:t>
            </a:r>
            <a:r>
              <a:rPr lang="en-US" sz="2900" dirty="0">
                <a:solidFill>
                  <a:srgbClr val="1C1C1C"/>
                </a:solidFill>
                <a:latin typeface="Nourd"/>
              </a:rPr>
              <a:t> punim </a:t>
            </a:r>
            <a:r>
              <a:rPr lang="en-US" sz="2900" dirty="0" err="1">
                <a:solidFill>
                  <a:srgbClr val="1C1C1C"/>
                </a:solidFill>
                <a:latin typeface="Nourd"/>
              </a:rPr>
              <a:t>është</a:t>
            </a:r>
            <a:r>
              <a:rPr lang="en-US" sz="29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900" dirty="0" err="1">
                <a:solidFill>
                  <a:srgbClr val="1C1C1C"/>
                </a:solidFill>
                <a:latin typeface="Nourd"/>
              </a:rPr>
              <a:t>marrë</a:t>
            </a:r>
            <a:r>
              <a:rPr lang="en-US" sz="29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900" dirty="0" err="1">
                <a:solidFill>
                  <a:srgbClr val="1C1C1C"/>
                </a:solidFill>
                <a:latin typeface="Nourd"/>
              </a:rPr>
              <a:t>nga</a:t>
            </a:r>
            <a:r>
              <a:rPr lang="en-US" sz="29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900" b="1" dirty="0">
                <a:solidFill>
                  <a:srgbClr val="1C1C1C"/>
                </a:solidFill>
                <a:latin typeface="Nourd"/>
              </a:rPr>
              <a:t>SPAMBASE </a:t>
            </a:r>
            <a:r>
              <a:rPr lang="en-US" sz="2900" dirty="0" err="1">
                <a:solidFill>
                  <a:srgbClr val="1C1C1C"/>
                </a:solidFill>
                <a:latin typeface="Nourd"/>
              </a:rPr>
              <a:t>i</a:t>
            </a:r>
            <a:r>
              <a:rPr lang="en-US" sz="29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900" dirty="0" err="1">
                <a:solidFill>
                  <a:srgbClr val="1C1C1C"/>
                </a:solidFill>
                <a:latin typeface="Nourd"/>
              </a:rPr>
              <a:t>cili</a:t>
            </a:r>
            <a:r>
              <a:rPr lang="en-US" sz="29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900" dirty="0" err="1">
                <a:solidFill>
                  <a:srgbClr val="1C1C1C"/>
                </a:solidFill>
                <a:latin typeface="Nourd"/>
              </a:rPr>
              <a:t>është</a:t>
            </a:r>
            <a:r>
              <a:rPr lang="en-US" sz="29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900" dirty="0" err="1">
                <a:solidFill>
                  <a:srgbClr val="1C1C1C"/>
                </a:solidFill>
                <a:latin typeface="Nourd"/>
              </a:rPr>
              <a:t>marrë</a:t>
            </a:r>
            <a:r>
              <a:rPr lang="en-US" sz="29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900" dirty="0" err="1">
                <a:solidFill>
                  <a:srgbClr val="1C1C1C"/>
                </a:solidFill>
                <a:latin typeface="Nourd"/>
              </a:rPr>
              <a:t>nga</a:t>
            </a:r>
            <a:r>
              <a:rPr lang="en-US" sz="2900" dirty="0">
                <a:solidFill>
                  <a:srgbClr val="1C1C1C"/>
                </a:solidFill>
                <a:latin typeface="Nourd"/>
              </a:rPr>
              <a:t> UCI machine learning repository </a:t>
            </a:r>
            <a:r>
              <a:rPr lang="en-US" sz="2900" dirty="0" err="1">
                <a:solidFill>
                  <a:srgbClr val="1C1C1C"/>
                </a:solidFill>
                <a:latin typeface="Nourd"/>
              </a:rPr>
              <a:t>dhe</a:t>
            </a:r>
            <a:r>
              <a:rPr lang="en-US" sz="29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900" dirty="0" err="1">
                <a:solidFill>
                  <a:srgbClr val="1C1C1C"/>
                </a:solidFill>
                <a:latin typeface="Nourd"/>
              </a:rPr>
              <a:t>është</a:t>
            </a:r>
            <a:r>
              <a:rPr lang="en-US" sz="29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900" dirty="0" err="1">
                <a:solidFill>
                  <a:srgbClr val="1C1C1C"/>
                </a:solidFill>
                <a:latin typeface="Nourd"/>
              </a:rPr>
              <a:t>krijuar</a:t>
            </a:r>
            <a:r>
              <a:rPr lang="en-US" sz="29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900" dirty="0" err="1">
                <a:solidFill>
                  <a:srgbClr val="1C1C1C"/>
                </a:solidFill>
                <a:latin typeface="Nourd"/>
              </a:rPr>
              <a:t>nga</a:t>
            </a:r>
            <a:r>
              <a:rPr lang="en-US" sz="2900" dirty="0">
                <a:solidFill>
                  <a:srgbClr val="1C1C1C"/>
                </a:solidFill>
                <a:latin typeface="Nourd"/>
              </a:rPr>
              <a:t> Mark Hopkins, Erik </a:t>
            </a:r>
            <a:r>
              <a:rPr lang="en-US" sz="2900" dirty="0" err="1">
                <a:solidFill>
                  <a:srgbClr val="1C1C1C"/>
                </a:solidFill>
                <a:latin typeface="Nourd"/>
              </a:rPr>
              <a:t>Reeber</a:t>
            </a:r>
            <a:r>
              <a:rPr lang="en-US" sz="2900" dirty="0">
                <a:solidFill>
                  <a:srgbClr val="1C1C1C"/>
                </a:solidFill>
                <a:latin typeface="Nourd"/>
              </a:rPr>
              <a:t>, George Forman </a:t>
            </a:r>
            <a:r>
              <a:rPr lang="en-US" sz="2900" dirty="0" err="1">
                <a:solidFill>
                  <a:srgbClr val="1C1C1C"/>
                </a:solidFill>
                <a:latin typeface="Nourd"/>
              </a:rPr>
              <a:t>dhe</a:t>
            </a:r>
            <a:r>
              <a:rPr lang="en-US" sz="2900" dirty="0">
                <a:solidFill>
                  <a:srgbClr val="1C1C1C"/>
                </a:solidFill>
                <a:latin typeface="Nourd"/>
              </a:rPr>
              <a:t> Jaap </a:t>
            </a:r>
            <a:r>
              <a:rPr lang="en-US" sz="2900" dirty="0" err="1">
                <a:solidFill>
                  <a:srgbClr val="1C1C1C"/>
                </a:solidFill>
                <a:latin typeface="Nourd"/>
              </a:rPr>
              <a:t>Suermondt</a:t>
            </a:r>
            <a:r>
              <a:rPr lang="en-US" sz="2900" dirty="0">
                <a:solidFill>
                  <a:srgbClr val="1C1C1C"/>
                </a:solidFill>
                <a:latin typeface="Nourd"/>
              </a:rPr>
              <a:t>. </a:t>
            </a:r>
          </a:p>
          <a:p>
            <a:pPr marL="457200" indent="-457200" algn="l">
              <a:lnSpc>
                <a:spcPts val="3079"/>
              </a:lnSpc>
              <a:buFont typeface="Arial" panose="020B0604020202020204" pitchFamily="34" charset="0"/>
              <a:buChar char="•"/>
            </a:pPr>
            <a:endParaRPr lang="en-US" sz="2900" dirty="0">
              <a:solidFill>
                <a:srgbClr val="1C1C1C"/>
              </a:solidFill>
              <a:latin typeface="Nourd"/>
            </a:endParaRPr>
          </a:p>
          <a:p>
            <a:pPr marL="457200" indent="-457200" algn="l">
              <a:lnSpc>
                <a:spcPts val="3079"/>
              </a:lnSpc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rgbClr val="1C1C1C"/>
                </a:solidFill>
                <a:latin typeface="Nourd"/>
              </a:rPr>
              <a:t>Ky dataset </a:t>
            </a:r>
            <a:r>
              <a:rPr lang="en-US" sz="2900" dirty="0" err="1">
                <a:solidFill>
                  <a:srgbClr val="1C1C1C"/>
                </a:solidFill>
                <a:latin typeface="Nourd"/>
              </a:rPr>
              <a:t>përmban</a:t>
            </a:r>
            <a:r>
              <a:rPr lang="en-US" sz="2900" dirty="0">
                <a:solidFill>
                  <a:srgbClr val="1C1C1C"/>
                </a:solidFill>
                <a:latin typeface="Nourd"/>
              </a:rPr>
              <a:t> 4601 </a:t>
            </a:r>
            <a:r>
              <a:rPr lang="en-US" sz="2900" dirty="0" err="1">
                <a:solidFill>
                  <a:srgbClr val="1C1C1C"/>
                </a:solidFill>
                <a:latin typeface="Nourd"/>
              </a:rPr>
              <a:t>mesazhe</a:t>
            </a:r>
            <a:r>
              <a:rPr lang="en-US" sz="2900" dirty="0">
                <a:solidFill>
                  <a:srgbClr val="1C1C1C"/>
                </a:solidFill>
                <a:latin typeface="Nourd"/>
              </a:rPr>
              <a:t> email </a:t>
            </a:r>
            <a:r>
              <a:rPr lang="en-US" sz="2900" dirty="0" err="1">
                <a:solidFill>
                  <a:srgbClr val="1C1C1C"/>
                </a:solidFill>
                <a:latin typeface="Nourd"/>
              </a:rPr>
              <a:t>dhe</a:t>
            </a:r>
            <a:r>
              <a:rPr lang="en-US" sz="2900" dirty="0">
                <a:solidFill>
                  <a:srgbClr val="1C1C1C"/>
                </a:solidFill>
                <a:latin typeface="Nourd"/>
              </a:rPr>
              <a:t> 58 </a:t>
            </a:r>
            <a:r>
              <a:rPr lang="en-US" sz="2900" dirty="0" err="1">
                <a:solidFill>
                  <a:srgbClr val="1C1C1C"/>
                </a:solidFill>
                <a:latin typeface="Nourd"/>
              </a:rPr>
              <a:t>atribute</a:t>
            </a:r>
            <a:r>
              <a:rPr lang="en-US" sz="2900" dirty="0">
                <a:solidFill>
                  <a:srgbClr val="1C1C1C"/>
                </a:solidFill>
                <a:latin typeface="Nourd"/>
              </a:rPr>
              <a:t>. </a:t>
            </a:r>
          </a:p>
          <a:p>
            <a:pPr marL="457200" indent="-457200" algn="l">
              <a:lnSpc>
                <a:spcPts val="3079"/>
              </a:lnSpc>
              <a:buFont typeface="Arial" panose="020B0604020202020204" pitchFamily="34" charset="0"/>
              <a:buChar char="•"/>
            </a:pPr>
            <a:endParaRPr lang="en-US" sz="2900" dirty="0">
              <a:solidFill>
                <a:srgbClr val="1C1C1C"/>
              </a:solidFill>
              <a:latin typeface="Nourd"/>
            </a:endParaRPr>
          </a:p>
          <a:p>
            <a:pPr marL="457200" indent="-457200" algn="l">
              <a:lnSpc>
                <a:spcPts val="3079"/>
              </a:lnSpc>
              <a:buFont typeface="Arial" panose="020B0604020202020204" pitchFamily="34" charset="0"/>
              <a:buChar char="•"/>
            </a:pPr>
            <a:r>
              <a:rPr lang="en-US" sz="2900" dirty="0" err="1">
                <a:solidFill>
                  <a:srgbClr val="1C1C1C"/>
                </a:solidFill>
                <a:latin typeface="Nourd"/>
              </a:rPr>
              <a:t>Shumica</a:t>
            </a:r>
            <a:r>
              <a:rPr lang="en-US" sz="2900" dirty="0">
                <a:solidFill>
                  <a:srgbClr val="1C1C1C"/>
                </a:solidFill>
                <a:latin typeface="Nourd"/>
              </a:rPr>
              <a:t> e </a:t>
            </a:r>
            <a:r>
              <a:rPr lang="en-US" sz="2900" dirty="0" err="1">
                <a:solidFill>
                  <a:srgbClr val="1C1C1C"/>
                </a:solidFill>
                <a:latin typeface="Nourd"/>
              </a:rPr>
              <a:t>atributeve</a:t>
            </a:r>
            <a:r>
              <a:rPr lang="en-US" sz="29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900" dirty="0" err="1">
                <a:solidFill>
                  <a:srgbClr val="1C1C1C"/>
                </a:solidFill>
                <a:latin typeface="Nourd"/>
              </a:rPr>
              <a:t>përfaqësojnë</a:t>
            </a:r>
            <a:r>
              <a:rPr lang="en-US" sz="29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900" dirty="0" err="1">
                <a:solidFill>
                  <a:srgbClr val="1C1C1C"/>
                </a:solidFill>
                <a:latin typeface="Nourd"/>
              </a:rPr>
              <a:t>frekuencën</a:t>
            </a:r>
            <a:r>
              <a:rPr lang="en-US" sz="2900" dirty="0">
                <a:solidFill>
                  <a:srgbClr val="1C1C1C"/>
                </a:solidFill>
                <a:latin typeface="Nourd"/>
              </a:rPr>
              <a:t> e </a:t>
            </a:r>
            <a:r>
              <a:rPr lang="en-US" sz="2900" dirty="0" err="1">
                <a:solidFill>
                  <a:srgbClr val="1C1C1C"/>
                </a:solidFill>
                <a:latin typeface="Nourd"/>
              </a:rPr>
              <a:t>një</a:t>
            </a:r>
            <a:r>
              <a:rPr lang="en-US" sz="29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900" dirty="0" err="1">
                <a:solidFill>
                  <a:srgbClr val="1C1C1C"/>
                </a:solidFill>
                <a:latin typeface="Nourd"/>
              </a:rPr>
              <a:t>fjale</a:t>
            </a:r>
            <a:r>
              <a:rPr lang="en-US" sz="29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900" dirty="0" err="1">
                <a:solidFill>
                  <a:srgbClr val="1C1C1C"/>
                </a:solidFill>
                <a:latin typeface="Nourd"/>
              </a:rPr>
              <a:t>ose</a:t>
            </a:r>
            <a:r>
              <a:rPr lang="en-US" sz="29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900" dirty="0" err="1">
                <a:solidFill>
                  <a:srgbClr val="1C1C1C"/>
                </a:solidFill>
                <a:latin typeface="Nourd"/>
              </a:rPr>
              <a:t>karakteri</a:t>
            </a:r>
            <a:r>
              <a:rPr lang="en-US" sz="29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900" dirty="0" err="1">
                <a:solidFill>
                  <a:srgbClr val="1C1C1C"/>
                </a:solidFill>
                <a:latin typeface="Nourd"/>
              </a:rPr>
              <a:t>të</a:t>
            </a:r>
            <a:r>
              <a:rPr lang="en-US" sz="29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900" dirty="0" err="1">
                <a:solidFill>
                  <a:srgbClr val="1C1C1C"/>
                </a:solidFill>
                <a:latin typeface="Nourd"/>
              </a:rPr>
              <a:t>caktuar</a:t>
            </a:r>
            <a:r>
              <a:rPr lang="en-US" sz="29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900" dirty="0" err="1">
                <a:solidFill>
                  <a:srgbClr val="1C1C1C"/>
                </a:solidFill>
                <a:latin typeface="Nourd"/>
              </a:rPr>
              <a:t>në</a:t>
            </a:r>
            <a:r>
              <a:rPr lang="en-US" sz="2900" dirty="0">
                <a:solidFill>
                  <a:srgbClr val="1C1C1C"/>
                </a:solidFill>
                <a:latin typeface="Nourd"/>
              </a:rPr>
              <a:t> email </a:t>
            </a:r>
            <a:r>
              <a:rPr lang="en-US" sz="2900" dirty="0" err="1">
                <a:solidFill>
                  <a:srgbClr val="1C1C1C"/>
                </a:solidFill>
                <a:latin typeface="Nourd"/>
              </a:rPr>
              <a:t>që</a:t>
            </a:r>
            <a:r>
              <a:rPr lang="en-US" sz="29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900" dirty="0" err="1">
                <a:solidFill>
                  <a:srgbClr val="1C1C1C"/>
                </a:solidFill>
                <a:latin typeface="Nourd"/>
              </a:rPr>
              <a:t>korrespondon</a:t>
            </a:r>
            <a:r>
              <a:rPr lang="en-US" sz="2900" dirty="0">
                <a:solidFill>
                  <a:srgbClr val="1C1C1C"/>
                </a:solidFill>
                <a:latin typeface="Nourd"/>
              </a:rPr>
              <a:t> me </a:t>
            </a:r>
            <a:r>
              <a:rPr lang="en-US" sz="2900" dirty="0" err="1">
                <a:solidFill>
                  <a:srgbClr val="1C1C1C"/>
                </a:solidFill>
                <a:latin typeface="Nourd"/>
              </a:rPr>
              <a:t>instancën</a:t>
            </a:r>
            <a:r>
              <a:rPr lang="en-US" sz="2900" dirty="0">
                <a:solidFill>
                  <a:srgbClr val="1C1C1C"/>
                </a:solidFill>
                <a:latin typeface="Nourd"/>
              </a:rPr>
              <a:t>. </a:t>
            </a:r>
          </a:p>
          <a:p>
            <a:pPr marL="457200" indent="-457200" algn="l">
              <a:lnSpc>
                <a:spcPts val="3079"/>
              </a:lnSpc>
              <a:buFont typeface="Arial" panose="020B0604020202020204" pitchFamily="34" charset="0"/>
              <a:buChar char="•"/>
            </a:pPr>
            <a:endParaRPr lang="en-US" sz="2900" dirty="0">
              <a:solidFill>
                <a:srgbClr val="1C1C1C"/>
              </a:solidFill>
              <a:latin typeface="Nourd"/>
            </a:endParaRPr>
          </a:p>
          <a:p>
            <a:pPr marL="457200" indent="-457200" algn="l">
              <a:lnSpc>
                <a:spcPts val="3079"/>
              </a:lnSpc>
              <a:buFont typeface="Arial" panose="020B0604020202020204" pitchFamily="34" charset="0"/>
              <a:buChar char="•"/>
            </a:pPr>
            <a:r>
              <a:rPr lang="en-US" sz="2900" dirty="0" err="1">
                <a:solidFill>
                  <a:srgbClr val="1C1C1C"/>
                </a:solidFill>
                <a:latin typeface="Nourd"/>
              </a:rPr>
              <a:t>Qëllimi</a:t>
            </a:r>
            <a:r>
              <a:rPr lang="en-US" sz="29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900" dirty="0" err="1">
                <a:solidFill>
                  <a:srgbClr val="1C1C1C"/>
                </a:solidFill>
                <a:latin typeface="Nourd"/>
              </a:rPr>
              <a:t>ynë</a:t>
            </a:r>
            <a:r>
              <a:rPr lang="en-US" sz="29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900" dirty="0" err="1">
                <a:solidFill>
                  <a:srgbClr val="1C1C1C"/>
                </a:solidFill>
                <a:latin typeface="Nourd"/>
              </a:rPr>
              <a:t>është</a:t>
            </a:r>
            <a:r>
              <a:rPr lang="en-US" sz="29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900" dirty="0" err="1">
                <a:solidFill>
                  <a:srgbClr val="1C1C1C"/>
                </a:solidFill>
                <a:latin typeface="Nourd"/>
              </a:rPr>
              <a:t>që</a:t>
            </a:r>
            <a:r>
              <a:rPr lang="en-US" sz="29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900" dirty="0" err="1">
                <a:solidFill>
                  <a:srgbClr val="1C1C1C"/>
                </a:solidFill>
                <a:latin typeface="Nourd"/>
              </a:rPr>
              <a:t>t'i</a:t>
            </a:r>
            <a:r>
              <a:rPr lang="en-US" sz="29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900" dirty="0" err="1">
                <a:solidFill>
                  <a:srgbClr val="1C1C1C"/>
                </a:solidFill>
                <a:latin typeface="Nourd"/>
              </a:rPr>
              <a:t>konvertojmë</a:t>
            </a:r>
            <a:r>
              <a:rPr lang="en-US" sz="29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900" dirty="0" err="1">
                <a:solidFill>
                  <a:srgbClr val="1C1C1C"/>
                </a:solidFill>
                <a:latin typeface="Nourd"/>
              </a:rPr>
              <a:t>këto</a:t>
            </a:r>
            <a:r>
              <a:rPr lang="en-US" sz="29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900" dirty="0" err="1">
                <a:solidFill>
                  <a:srgbClr val="1C1C1C"/>
                </a:solidFill>
                <a:latin typeface="Nourd"/>
              </a:rPr>
              <a:t>në</a:t>
            </a:r>
            <a:r>
              <a:rPr lang="en-US" sz="29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900" dirty="0" err="1">
                <a:solidFill>
                  <a:srgbClr val="1C1C1C"/>
                </a:solidFill>
                <a:latin typeface="Nourd"/>
              </a:rPr>
              <a:t>vlera</a:t>
            </a:r>
            <a:r>
              <a:rPr lang="en-US" sz="29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900" dirty="0" err="1">
                <a:solidFill>
                  <a:srgbClr val="1C1C1C"/>
                </a:solidFill>
                <a:latin typeface="Nourd"/>
              </a:rPr>
              <a:t>booleane</a:t>
            </a:r>
            <a:r>
              <a:rPr lang="en-US" sz="2900" dirty="0">
                <a:solidFill>
                  <a:srgbClr val="1C1C1C"/>
                </a:solidFill>
                <a:latin typeface="Nourd"/>
              </a:rPr>
              <a:t>: 1 </a:t>
            </a:r>
            <a:r>
              <a:rPr lang="en-US" sz="2900" dirty="0" err="1">
                <a:solidFill>
                  <a:srgbClr val="1C1C1C"/>
                </a:solidFill>
                <a:latin typeface="Nourd"/>
              </a:rPr>
              <a:t>në</a:t>
            </a:r>
            <a:r>
              <a:rPr lang="en-US" sz="29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900" dirty="0" err="1">
                <a:solidFill>
                  <a:srgbClr val="1C1C1C"/>
                </a:solidFill>
                <a:latin typeface="Nourd"/>
              </a:rPr>
              <a:t>qoftë</a:t>
            </a:r>
            <a:r>
              <a:rPr lang="en-US" sz="2900" dirty="0">
                <a:solidFill>
                  <a:srgbClr val="1C1C1C"/>
                </a:solidFill>
                <a:latin typeface="Nourd"/>
              </a:rPr>
              <a:t> se </a:t>
            </a:r>
            <a:r>
              <a:rPr lang="en-US" sz="2900" dirty="0" err="1">
                <a:solidFill>
                  <a:srgbClr val="1C1C1C"/>
                </a:solidFill>
                <a:latin typeface="Nourd"/>
              </a:rPr>
              <a:t>fjala</a:t>
            </a:r>
            <a:r>
              <a:rPr lang="en-US" sz="29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900" dirty="0" err="1">
                <a:solidFill>
                  <a:srgbClr val="1C1C1C"/>
                </a:solidFill>
                <a:latin typeface="Nourd"/>
              </a:rPr>
              <a:t>është</a:t>
            </a:r>
            <a:r>
              <a:rPr lang="en-US" sz="2900" dirty="0">
                <a:solidFill>
                  <a:srgbClr val="1C1C1C"/>
                </a:solidFill>
                <a:latin typeface="Nourd"/>
              </a:rPr>
              <a:t> e </a:t>
            </a:r>
            <a:r>
              <a:rPr lang="en-US" sz="2900" dirty="0" err="1">
                <a:solidFill>
                  <a:srgbClr val="1C1C1C"/>
                </a:solidFill>
                <a:latin typeface="Nourd"/>
              </a:rPr>
              <a:t>pranishme</a:t>
            </a:r>
            <a:r>
              <a:rPr lang="en-US" sz="29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900" dirty="0" err="1">
                <a:solidFill>
                  <a:srgbClr val="1C1C1C"/>
                </a:solidFill>
                <a:latin typeface="Nourd"/>
              </a:rPr>
              <a:t>në</a:t>
            </a:r>
            <a:r>
              <a:rPr lang="en-US" sz="2900" dirty="0">
                <a:solidFill>
                  <a:srgbClr val="1C1C1C"/>
                </a:solidFill>
                <a:latin typeface="Nourd"/>
              </a:rPr>
              <a:t> email </a:t>
            </a:r>
            <a:r>
              <a:rPr lang="en-US" sz="2900" dirty="0" err="1">
                <a:solidFill>
                  <a:srgbClr val="1C1C1C"/>
                </a:solidFill>
                <a:latin typeface="Nourd"/>
              </a:rPr>
              <a:t>dhe</a:t>
            </a:r>
            <a:r>
              <a:rPr lang="en-US" sz="2900" dirty="0">
                <a:solidFill>
                  <a:srgbClr val="1C1C1C"/>
                </a:solidFill>
                <a:latin typeface="Nourd"/>
              </a:rPr>
              <a:t> 0 </a:t>
            </a:r>
            <a:r>
              <a:rPr lang="en-US" sz="2900" dirty="0" err="1">
                <a:solidFill>
                  <a:srgbClr val="1C1C1C"/>
                </a:solidFill>
                <a:latin typeface="Nourd"/>
              </a:rPr>
              <a:t>në</a:t>
            </a:r>
            <a:r>
              <a:rPr lang="en-US" sz="29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900" dirty="0" err="1">
                <a:solidFill>
                  <a:srgbClr val="1C1C1C"/>
                </a:solidFill>
                <a:latin typeface="Nourd"/>
              </a:rPr>
              <a:t>të</a:t>
            </a:r>
            <a:r>
              <a:rPr lang="en-US" sz="29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900" dirty="0" err="1">
                <a:solidFill>
                  <a:srgbClr val="1C1C1C"/>
                </a:solidFill>
                <a:latin typeface="Nourd"/>
              </a:rPr>
              <a:t>kundërt</a:t>
            </a:r>
            <a:r>
              <a:rPr lang="en-US" sz="2900" dirty="0">
                <a:solidFill>
                  <a:srgbClr val="1C1C1C"/>
                </a:solidFill>
                <a:latin typeface="Nourd"/>
              </a:rPr>
              <a:t>, duke </a:t>
            </a:r>
            <a:r>
              <a:rPr lang="en-US" sz="2900" dirty="0" err="1">
                <a:solidFill>
                  <a:srgbClr val="1C1C1C"/>
                </a:solidFill>
                <a:latin typeface="Nourd"/>
              </a:rPr>
              <a:t>përdorur</a:t>
            </a:r>
            <a:r>
              <a:rPr lang="en-US" sz="29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900" dirty="0" err="1">
                <a:solidFill>
                  <a:srgbClr val="1C1C1C"/>
                </a:solidFill>
                <a:latin typeface="Nourd"/>
              </a:rPr>
              <a:t>filtrin</a:t>
            </a:r>
            <a:r>
              <a:rPr lang="en-US" sz="29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900" b="1" dirty="0">
                <a:solidFill>
                  <a:srgbClr val="1C1C1C"/>
                </a:solidFill>
                <a:latin typeface="Nourd"/>
              </a:rPr>
              <a:t>Numeric To Binary </a:t>
            </a:r>
          </a:p>
          <a:p>
            <a:pPr algn="l">
              <a:lnSpc>
                <a:spcPts val="3079"/>
              </a:lnSpc>
            </a:pPr>
            <a:endParaRPr lang="en-US" sz="3200" dirty="0">
              <a:solidFill>
                <a:srgbClr val="1C1C1C"/>
              </a:solidFill>
              <a:latin typeface="Nourd"/>
            </a:endParaRPr>
          </a:p>
          <a:p>
            <a:pPr algn="l">
              <a:lnSpc>
                <a:spcPts val="3079"/>
              </a:lnSpc>
            </a:pPr>
            <a:endParaRPr lang="en-US" sz="3200" dirty="0">
              <a:solidFill>
                <a:srgbClr val="1C1C1C"/>
              </a:solidFill>
              <a:latin typeface="Nourd"/>
            </a:endParaRPr>
          </a:p>
          <a:p>
            <a:pPr algn="l">
              <a:lnSpc>
                <a:spcPts val="3079"/>
              </a:lnSpc>
            </a:pPr>
            <a:endParaRPr lang="en-US" sz="3200" dirty="0">
              <a:solidFill>
                <a:srgbClr val="1C1C1C"/>
              </a:solidFill>
              <a:latin typeface="Nourd"/>
            </a:endParaRPr>
          </a:p>
          <a:p>
            <a:pPr algn="l">
              <a:lnSpc>
                <a:spcPts val="3079"/>
              </a:lnSpc>
            </a:pPr>
            <a:endParaRPr lang="en-US" sz="3200" dirty="0">
              <a:solidFill>
                <a:srgbClr val="1C1C1C"/>
              </a:solidFill>
              <a:latin typeface="Nourd"/>
            </a:endParaRPr>
          </a:p>
        </p:txBody>
      </p:sp>
      <p:sp>
        <p:nvSpPr>
          <p:cNvPr id="23" name="AutoShape 47">
            <a:extLst>
              <a:ext uri="{FF2B5EF4-FFF2-40B4-BE49-F238E27FC236}">
                <a16:creationId xmlns:a16="http://schemas.microsoft.com/office/drawing/2014/main" id="{AE0396F7-0420-B53A-5C17-5357DED89DAC}"/>
              </a:ext>
            </a:extLst>
          </p:cNvPr>
          <p:cNvSpPr/>
          <p:nvPr/>
        </p:nvSpPr>
        <p:spPr>
          <a:xfrm flipV="1">
            <a:off x="-1" y="1802166"/>
            <a:ext cx="18288001" cy="19195"/>
          </a:xfrm>
          <a:prstGeom prst="line">
            <a:avLst/>
          </a:prstGeom>
          <a:ln w="57150" cap="flat">
            <a:solidFill>
              <a:srgbClr val="1C1C1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 dirty="0"/>
          </a:p>
        </p:txBody>
      </p:sp>
      <p:grpSp>
        <p:nvGrpSpPr>
          <p:cNvPr id="24" name="Group 43">
            <a:extLst>
              <a:ext uri="{FF2B5EF4-FFF2-40B4-BE49-F238E27FC236}">
                <a16:creationId xmlns:a16="http://schemas.microsoft.com/office/drawing/2014/main" id="{2A5A3377-8F24-A2D9-C7DA-193EDB239F93}"/>
              </a:ext>
            </a:extLst>
          </p:cNvPr>
          <p:cNvGrpSpPr/>
          <p:nvPr/>
        </p:nvGrpSpPr>
        <p:grpSpPr>
          <a:xfrm>
            <a:off x="7772400" y="9543336"/>
            <a:ext cx="2497888" cy="727436"/>
            <a:chOff x="0" y="0"/>
            <a:chExt cx="1010276" cy="275802"/>
          </a:xfrm>
        </p:grpSpPr>
        <p:sp>
          <p:nvSpPr>
            <p:cNvPr id="25" name="Freeform 44">
              <a:extLst>
                <a:ext uri="{FF2B5EF4-FFF2-40B4-BE49-F238E27FC236}">
                  <a16:creationId xmlns:a16="http://schemas.microsoft.com/office/drawing/2014/main" id="{3DDCED5D-533A-B6DA-538D-2545F6C95FA9}"/>
                </a:ext>
              </a:extLst>
            </p:cNvPr>
            <p:cNvSpPr/>
            <p:nvPr/>
          </p:nvSpPr>
          <p:spPr>
            <a:xfrm>
              <a:off x="0" y="0"/>
              <a:ext cx="1010276" cy="275802"/>
            </a:xfrm>
            <a:custGeom>
              <a:avLst/>
              <a:gdLst/>
              <a:ahLst/>
              <a:cxnLst/>
              <a:rect l="l" t="t" r="r" b="b"/>
              <a:pathLst>
                <a:path w="1010276" h="275802">
                  <a:moveTo>
                    <a:pt x="110762" y="0"/>
                  </a:moveTo>
                  <a:lnTo>
                    <a:pt x="899515" y="0"/>
                  </a:lnTo>
                  <a:cubicBezTo>
                    <a:pt x="928890" y="0"/>
                    <a:pt x="957063" y="11670"/>
                    <a:pt x="977835" y="32441"/>
                  </a:cubicBezTo>
                  <a:cubicBezTo>
                    <a:pt x="998607" y="53213"/>
                    <a:pt x="1010276" y="81386"/>
                    <a:pt x="1010276" y="110762"/>
                  </a:cubicBezTo>
                  <a:lnTo>
                    <a:pt x="1010276" y="165040"/>
                  </a:lnTo>
                  <a:cubicBezTo>
                    <a:pt x="1010276" y="194416"/>
                    <a:pt x="998607" y="222589"/>
                    <a:pt x="977835" y="243361"/>
                  </a:cubicBezTo>
                  <a:cubicBezTo>
                    <a:pt x="957063" y="264133"/>
                    <a:pt x="928890" y="275802"/>
                    <a:pt x="899515" y="275802"/>
                  </a:cubicBezTo>
                  <a:lnTo>
                    <a:pt x="110762" y="275802"/>
                  </a:lnTo>
                  <a:cubicBezTo>
                    <a:pt x="81386" y="275802"/>
                    <a:pt x="53213" y="264133"/>
                    <a:pt x="32441" y="243361"/>
                  </a:cubicBezTo>
                  <a:cubicBezTo>
                    <a:pt x="11670" y="222589"/>
                    <a:pt x="0" y="194416"/>
                    <a:pt x="0" y="165040"/>
                  </a:cubicBezTo>
                  <a:lnTo>
                    <a:pt x="0" y="110762"/>
                  </a:lnTo>
                  <a:cubicBezTo>
                    <a:pt x="0" y="81386"/>
                    <a:pt x="11670" y="53213"/>
                    <a:pt x="32441" y="32441"/>
                  </a:cubicBezTo>
                  <a:cubicBezTo>
                    <a:pt x="53213" y="11670"/>
                    <a:pt x="81386" y="0"/>
                    <a:pt x="110762" y="0"/>
                  </a:cubicBezTo>
                  <a:close/>
                </a:path>
              </a:pathLst>
            </a:custGeom>
            <a:solidFill>
              <a:srgbClr val="EFEAD8"/>
            </a:solidFill>
            <a:ln w="57150" cap="rnd">
              <a:solidFill>
                <a:srgbClr val="1C1C1C"/>
              </a:solidFill>
              <a:prstDash val="solid"/>
              <a:round/>
            </a:ln>
          </p:spPr>
          <p:txBody>
            <a:bodyPr/>
            <a:lstStyle/>
            <a:p>
              <a:endParaRPr lang="en-GB" sz="1400"/>
            </a:p>
          </p:txBody>
        </p:sp>
        <p:sp>
          <p:nvSpPr>
            <p:cNvPr id="26" name="TextBox 45">
              <a:extLst>
                <a:ext uri="{FF2B5EF4-FFF2-40B4-BE49-F238E27FC236}">
                  <a16:creationId xmlns:a16="http://schemas.microsoft.com/office/drawing/2014/main" id="{58A7C1C2-B95A-99AD-BE1F-40FE2BAF57EB}"/>
                </a:ext>
              </a:extLst>
            </p:cNvPr>
            <p:cNvSpPr txBox="1"/>
            <p:nvPr/>
          </p:nvSpPr>
          <p:spPr>
            <a:xfrm>
              <a:off x="0" y="-38100"/>
              <a:ext cx="1010276" cy="3139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sz="1400"/>
            </a:p>
          </p:txBody>
        </p:sp>
      </p:grpSp>
      <p:sp>
        <p:nvSpPr>
          <p:cNvPr id="27" name="TextBox 49">
            <a:extLst>
              <a:ext uri="{FF2B5EF4-FFF2-40B4-BE49-F238E27FC236}">
                <a16:creationId xmlns:a16="http://schemas.microsoft.com/office/drawing/2014/main" id="{4FB73326-CF60-4F19-3181-FE91DF7B0C4A}"/>
              </a:ext>
            </a:extLst>
          </p:cNvPr>
          <p:cNvSpPr txBox="1"/>
          <p:nvPr/>
        </p:nvSpPr>
        <p:spPr>
          <a:xfrm>
            <a:off x="8508058" y="9778814"/>
            <a:ext cx="1026573" cy="2564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dirty="0">
                <a:solidFill>
                  <a:srgbClr val="1C1C1C"/>
                </a:solidFill>
                <a:latin typeface="Nourd Bold"/>
              </a:rPr>
              <a:t>10</a:t>
            </a:r>
            <a:endParaRPr lang="en-US" sz="1600" dirty="0">
              <a:solidFill>
                <a:srgbClr val="1C1C1C"/>
              </a:solidFill>
              <a:latin typeface="Nourd Bold"/>
            </a:endParaRPr>
          </a:p>
        </p:txBody>
      </p:sp>
      <p:sp>
        <p:nvSpPr>
          <p:cNvPr id="28" name="Freeform 50">
            <a:extLst>
              <a:ext uri="{FF2B5EF4-FFF2-40B4-BE49-F238E27FC236}">
                <a16:creationId xmlns:a16="http://schemas.microsoft.com/office/drawing/2014/main" id="{615940C2-5229-39EF-60AD-0CB812DCD68B}"/>
              </a:ext>
            </a:extLst>
          </p:cNvPr>
          <p:cNvSpPr/>
          <p:nvPr/>
        </p:nvSpPr>
        <p:spPr>
          <a:xfrm>
            <a:off x="9516985" y="9705235"/>
            <a:ext cx="374591" cy="323963"/>
          </a:xfrm>
          <a:custGeom>
            <a:avLst/>
            <a:gdLst/>
            <a:ahLst/>
            <a:cxnLst/>
            <a:rect l="l" t="t" r="r" b="b"/>
            <a:pathLst>
              <a:path w="441733" h="441733">
                <a:moveTo>
                  <a:pt x="0" y="0"/>
                </a:moveTo>
                <a:lnTo>
                  <a:pt x="441733" y="0"/>
                </a:lnTo>
                <a:lnTo>
                  <a:pt x="441733" y="441733"/>
                </a:lnTo>
                <a:lnTo>
                  <a:pt x="0" y="4417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 sz="1400"/>
          </a:p>
        </p:txBody>
      </p:sp>
      <p:sp>
        <p:nvSpPr>
          <p:cNvPr id="29" name="Freeform 51">
            <a:extLst>
              <a:ext uri="{FF2B5EF4-FFF2-40B4-BE49-F238E27FC236}">
                <a16:creationId xmlns:a16="http://schemas.microsoft.com/office/drawing/2014/main" id="{63AB5594-DE23-CAF0-62DB-336C8D88BFA1}"/>
              </a:ext>
            </a:extLst>
          </p:cNvPr>
          <p:cNvSpPr/>
          <p:nvPr/>
        </p:nvSpPr>
        <p:spPr>
          <a:xfrm flipH="1">
            <a:off x="8151113" y="9705235"/>
            <a:ext cx="374591" cy="323963"/>
          </a:xfrm>
          <a:custGeom>
            <a:avLst/>
            <a:gdLst/>
            <a:ahLst/>
            <a:cxnLst/>
            <a:rect l="l" t="t" r="r" b="b"/>
            <a:pathLst>
              <a:path w="441733" h="441733">
                <a:moveTo>
                  <a:pt x="441733" y="0"/>
                </a:moveTo>
                <a:lnTo>
                  <a:pt x="0" y="0"/>
                </a:lnTo>
                <a:lnTo>
                  <a:pt x="0" y="441733"/>
                </a:lnTo>
                <a:lnTo>
                  <a:pt x="441733" y="441733"/>
                </a:lnTo>
                <a:lnTo>
                  <a:pt x="44173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 sz="140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F9DD6CA-2ADB-1D63-0701-7C61003638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6326" b="14121"/>
          <a:stretch/>
        </p:blipFill>
        <p:spPr>
          <a:xfrm>
            <a:off x="8754416" y="2174362"/>
            <a:ext cx="9372600" cy="721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445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971800" y="188558"/>
            <a:ext cx="13528510" cy="9771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000"/>
              </a:lnSpc>
            </a:pPr>
            <a:r>
              <a:rPr lang="en-US" sz="5400" dirty="0">
                <a:solidFill>
                  <a:srgbClr val="1C1C1C"/>
                </a:solidFill>
                <a:latin typeface="Hatton Ultra-Bold"/>
              </a:rPr>
              <a:t>PARAMETRAT E VLERËSUAR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4114800" y="1714500"/>
            <a:ext cx="9829801" cy="2217982"/>
            <a:chOff x="0" y="0"/>
            <a:chExt cx="3005434" cy="62576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005434" cy="625769"/>
            </a:xfrm>
            <a:custGeom>
              <a:avLst/>
              <a:gdLst/>
              <a:ahLst/>
              <a:cxnLst/>
              <a:rect l="l" t="t" r="r" b="b"/>
              <a:pathLst>
                <a:path w="3005434" h="625769">
                  <a:moveTo>
                    <a:pt x="41570" y="0"/>
                  </a:moveTo>
                  <a:lnTo>
                    <a:pt x="2963865" y="0"/>
                  </a:lnTo>
                  <a:cubicBezTo>
                    <a:pt x="2986823" y="0"/>
                    <a:pt x="3005434" y="18611"/>
                    <a:pt x="3005434" y="41570"/>
                  </a:cubicBezTo>
                  <a:lnTo>
                    <a:pt x="3005434" y="584199"/>
                  </a:lnTo>
                  <a:cubicBezTo>
                    <a:pt x="3005434" y="607158"/>
                    <a:pt x="2986823" y="625769"/>
                    <a:pt x="2963865" y="625769"/>
                  </a:cubicBezTo>
                  <a:lnTo>
                    <a:pt x="41570" y="625769"/>
                  </a:lnTo>
                  <a:cubicBezTo>
                    <a:pt x="18611" y="625769"/>
                    <a:pt x="0" y="607158"/>
                    <a:pt x="0" y="584199"/>
                  </a:cubicBezTo>
                  <a:lnTo>
                    <a:pt x="0" y="41570"/>
                  </a:lnTo>
                  <a:cubicBezTo>
                    <a:pt x="0" y="18611"/>
                    <a:pt x="18611" y="0"/>
                    <a:pt x="41570" y="0"/>
                  </a:cubicBezTo>
                  <a:close/>
                </a:path>
              </a:pathLst>
            </a:custGeom>
            <a:solidFill>
              <a:srgbClr val="D0C9C0"/>
            </a:solidFill>
            <a:ln w="57150" cap="rnd">
              <a:solidFill>
                <a:srgbClr val="1C1C1C"/>
              </a:solidFill>
              <a:prstDash val="solid"/>
              <a:rou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3005434" cy="6638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4475440" y="1947628"/>
            <a:ext cx="6433623" cy="4485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 dirty="0">
                <a:solidFill>
                  <a:srgbClr val="1C1C1C"/>
                </a:solidFill>
                <a:latin typeface="Nourd Bold"/>
              </a:rPr>
              <a:t>Correctly Classified Instances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4114800" y="4024842"/>
            <a:ext cx="9829801" cy="2217982"/>
            <a:chOff x="0" y="0"/>
            <a:chExt cx="3005434" cy="62576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005434" cy="625769"/>
            </a:xfrm>
            <a:custGeom>
              <a:avLst/>
              <a:gdLst/>
              <a:ahLst/>
              <a:cxnLst/>
              <a:rect l="l" t="t" r="r" b="b"/>
              <a:pathLst>
                <a:path w="3005434" h="625769">
                  <a:moveTo>
                    <a:pt x="41570" y="0"/>
                  </a:moveTo>
                  <a:lnTo>
                    <a:pt x="2963865" y="0"/>
                  </a:lnTo>
                  <a:cubicBezTo>
                    <a:pt x="2986823" y="0"/>
                    <a:pt x="3005434" y="18611"/>
                    <a:pt x="3005434" y="41570"/>
                  </a:cubicBezTo>
                  <a:lnTo>
                    <a:pt x="3005434" y="584199"/>
                  </a:lnTo>
                  <a:cubicBezTo>
                    <a:pt x="3005434" y="607158"/>
                    <a:pt x="2986823" y="625769"/>
                    <a:pt x="2963865" y="625769"/>
                  </a:cubicBezTo>
                  <a:lnTo>
                    <a:pt x="41570" y="625769"/>
                  </a:lnTo>
                  <a:cubicBezTo>
                    <a:pt x="18611" y="625769"/>
                    <a:pt x="0" y="607158"/>
                    <a:pt x="0" y="584199"/>
                  </a:cubicBezTo>
                  <a:lnTo>
                    <a:pt x="0" y="41570"/>
                  </a:lnTo>
                  <a:cubicBezTo>
                    <a:pt x="0" y="18611"/>
                    <a:pt x="18611" y="0"/>
                    <a:pt x="41570" y="0"/>
                  </a:cubicBezTo>
                  <a:close/>
                </a:path>
              </a:pathLst>
            </a:custGeom>
            <a:solidFill>
              <a:srgbClr val="EFEAD8"/>
            </a:solidFill>
            <a:ln w="57150" cap="rnd">
              <a:solidFill>
                <a:srgbClr val="1C1C1C"/>
              </a:solidFill>
              <a:prstDash val="solid"/>
              <a:rou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3005434" cy="6638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8620158" y="4205823"/>
            <a:ext cx="5307498" cy="4485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 dirty="0">
                <a:solidFill>
                  <a:srgbClr val="1C1C1C"/>
                </a:solidFill>
                <a:latin typeface="Nourd Bold"/>
              </a:rPr>
              <a:t>Mean Absolute Error</a:t>
            </a:r>
          </a:p>
        </p:txBody>
      </p:sp>
      <p:sp>
        <p:nvSpPr>
          <p:cNvPr id="13" name="AutoShape 13"/>
          <p:cNvSpPr/>
          <p:nvPr/>
        </p:nvSpPr>
        <p:spPr>
          <a:xfrm flipV="1">
            <a:off x="10186978" y="2182696"/>
            <a:ext cx="2976187" cy="4015"/>
          </a:xfrm>
          <a:prstGeom prst="line">
            <a:avLst/>
          </a:prstGeom>
          <a:ln w="57150" cap="flat">
            <a:solidFill>
              <a:srgbClr val="1C1C1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4" name="AutoShape 14"/>
          <p:cNvSpPr/>
          <p:nvPr/>
        </p:nvSpPr>
        <p:spPr>
          <a:xfrm>
            <a:off x="4336092" y="4439378"/>
            <a:ext cx="3843568" cy="0"/>
          </a:xfrm>
          <a:prstGeom prst="line">
            <a:avLst/>
          </a:prstGeom>
          <a:ln w="57150" cap="flat">
            <a:solidFill>
              <a:srgbClr val="1C1C1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19" name="AutoShape 19"/>
          <p:cNvSpPr/>
          <p:nvPr/>
        </p:nvSpPr>
        <p:spPr>
          <a:xfrm>
            <a:off x="1014422" y="1165749"/>
            <a:ext cx="16244877" cy="0"/>
          </a:xfrm>
          <a:prstGeom prst="line">
            <a:avLst/>
          </a:prstGeom>
          <a:ln w="57150" cap="flat">
            <a:solidFill>
              <a:srgbClr val="1C1C1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25" name="TextBox 7">
            <a:extLst>
              <a:ext uri="{FF2B5EF4-FFF2-40B4-BE49-F238E27FC236}">
                <a16:creationId xmlns:a16="http://schemas.microsoft.com/office/drawing/2014/main" id="{A372DF2E-BCAC-2C85-3636-D766C3DAC449}"/>
              </a:ext>
            </a:extLst>
          </p:cNvPr>
          <p:cNvSpPr txBox="1"/>
          <p:nvPr/>
        </p:nvSpPr>
        <p:spPr>
          <a:xfrm>
            <a:off x="4475440" y="2511680"/>
            <a:ext cx="6433623" cy="4485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Nourd Bold"/>
              </a:rPr>
              <a:t>Incorrectly Classified Instances</a:t>
            </a:r>
          </a:p>
        </p:txBody>
      </p:sp>
      <p:sp>
        <p:nvSpPr>
          <p:cNvPr id="26" name="AutoShape 13">
            <a:extLst>
              <a:ext uri="{FF2B5EF4-FFF2-40B4-BE49-F238E27FC236}">
                <a16:creationId xmlns:a16="http://schemas.microsoft.com/office/drawing/2014/main" id="{711AF793-4BEC-0BB5-ADAE-D9FD3A0C1A10}"/>
              </a:ext>
            </a:extLst>
          </p:cNvPr>
          <p:cNvSpPr/>
          <p:nvPr/>
        </p:nvSpPr>
        <p:spPr>
          <a:xfrm flipV="1">
            <a:off x="10194586" y="2770222"/>
            <a:ext cx="2976187" cy="4015"/>
          </a:xfrm>
          <a:prstGeom prst="line">
            <a:avLst/>
          </a:prstGeom>
          <a:ln w="57150" cap="flat">
            <a:solidFill>
              <a:srgbClr val="1C1C1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22F2DD-0EBE-C8ED-56A1-71B4FF614FC1}"/>
              </a:ext>
            </a:extLst>
          </p:cNvPr>
          <p:cNvSpPr txBox="1"/>
          <p:nvPr/>
        </p:nvSpPr>
        <p:spPr>
          <a:xfrm>
            <a:off x="4362172" y="3027159"/>
            <a:ext cx="965249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urd Bold" panose="020B0604020202020204" charset="0"/>
                <a:ea typeface="Times New Roman" panose="02020603050405020304" pitchFamily="18" charset="0"/>
              </a:rPr>
              <a:t>Kappa Statistics</a:t>
            </a:r>
            <a:endParaRPr lang="en-GB" sz="2700" b="1" dirty="0">
              <a:solidFill>
                <a:schemeClr val="tx1">
                  <a:lumMod val="85000"/>
                  <a:lumOff val="15000"/>
                </a:schemeClr>
              </a:solidFill>
              <a:latin typeface="Nourd Bold" panose="020B0604020202020204" charset="0"/>
            </a:endParaRPr>
          </a:p>
        </p:txBody>
      </p:sp>
      <p:sp>
        <p:nvSpPr>
          <p:cNvPr id="33" name="AutoShape 13">
            <a:extLst>
              <a:ext uri="{FF2B5EF4-FFF2-40B4-BE49-F238E27FC236}">
                <a16:creationId xmlns:a16="http://schemas.microsoft.com/office/drawing/2014/main" id="{4993D5CA-E336-B92A-3B66-DDECBE9DDAE1}"/>
              </a:ext>
            </a:extLst>
          </p:cNvPr>
          <p:cNvSpPr/>
          <p:nvPr/>
        </p:nvSpPr>
        <p:spPr>
          <a:xfrm flipV="1">
            <a:off x="7857695" y="3306047"/>
            <a:ext cx="5443034" cy="32289"/>
          </a:xfrm>
          <a:prstGeom prst="line">
            <a:avLst/>
          </a:prstGeom>
          <a:ln w="57150" cap="flat">
            <a:solidFill>
              <a:srgbClr val="1C1C1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34" name="AutoShape 14">
            <a:extLst>
              <a:ext uri="{FF2B5EF4-FFF2-40B4-BE49-F238E27FC236}">
                <a16:creationId xmlns:a16="http://schemas.microsoft.com/office/drawing/2014/main" id="{C21D6C48-A237-31CA-F257-C139C869B5BF}"/>
              </a:ext>
            </a:extLst>
          </p:cNvPr>
          <p:cNvSpPr/>
          <p:nvPr/>
        </p:nvSpPr>
        <p:spPr>
          <a:xfrm>
            <a:off x="4336091" y="5032376"/>
            <a:ext cx="3843568" cy="0"/>
          </a:xfrm>
          <a:prstGeom prst="line">
            <a:avLst/>
          </a:prstGeom>
          <a:ln w="57150" cap="flat">
            <a:solidFill>
              <a:srgbClr val="1C1C1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37" name="TextBox 12">
            <a:extLst>
              <a:ext uri="{FF2B5EF4-FFF2-40B4-BE49-F238E27FC236}">
                <a16:creationId xmlns:a16="http://schemas.microsoft.com/office/drawing/2014/main" id="{DE992B12-50DB-4816-B40F-B9CB96F7A36E}"/>
              </a:ext>
            </a:extLst>
          </p:cNvPr>
          <p:cNvSpPr txBox="1"/>
          <p:nvPr/>
        </p:nvSpPr>
        <p:spPr>
          <a:xfrm>
            <a:off x="8584281" y="4796018"/>
            <a:ext cx="5307498" cy="4485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 dirty="0">
                <a:solidFill>
                  <a:srgbClr val="1C1C1C"/>
                </a:solidFill>
                <a:latin typeface="Nourd Bold"/>
              </a:rPr>
              <a:t>Root Mean Squared Error</a:t>
            </a:r>
          </a:p>
        </p:txBody>
      </p:sp>
      <p:sp>
        <p:nvSpPr>
          <p:cNvPr id="38" name="TextBox 12">
            <a:extLst>
              <a:ext uri="{FF2B5EF4-FFF2-40B4-BE49-F238E27FC236}">
                <a16:creationId xmlns:a16="http://schemas.microsoft.com/office/drawing/2014/main" id="{8658C66E-F14C-284A-A955-1B2BAAF4F9F2}"/>
              </a:ext>
            </a:extLst>
          </p:cNvPr>
          <p:cNvSpPr txBox="1"/>
          <p:nvPr/>
        </p:nvSpPr>
        <p:spPr>
          <a:xfrm>
            <a:off x="8584281" y="5327040"/>
            <a:ext cx="5307498" cy="4485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 dirty="0">
                <a:solidFill>
                  <a:srgbClr val="1C1C1C"/>
                </a:solidFill>
                <a:latin typeface="Nourd Bold"/>
              </a:rPr>
              <a:t>Relative Absolute Error</a:t>
            </a:r>
          </a:p>
        </p:txBody>
      </p:sp>
      <p:sp>
        <p:nvSpPr>
          <p:cNvPr id="39" name="AutoShape 14">
            <a:extLst>
              <a:ext uri="{FF2B5EF4-FFF2-40B4-BE49-F238E27FC236}">
                <a16:creationId xmlns:a16="http://schemas.microsoft.com/office/drawing/2014/main" id="{C5A3FCD2-0BE0-74A9-1434-9C32B235D99F}"/>
              </a:ext>
            </a:extLst>
          </p:cNvPr>
          <p:cNvSpPr/>
          <p:nvPr/>
        </p:nvSpPr>
        <p:spPr>
          <a:xfrm>
            <a:off x="4362173" y="5551333"/>
            <a:ext cx="3843568" cy="0"/>
          </a:xfrm>
          <a:prstGeom prst="line">
            <a:avLst/>
          </a:prstGeom>
          <a:ln w="57150" cap="flat">
            <a:solidFill>
              <a:srgbClr val="1C1C1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grpSp>
        <p:nvGrpSpPr>
          <p:cNvPr id="40" name="Group 3">
            <a:extLst>
              <a:ext uri="{FF2B5EF4-FFF2-40B4-BE49-F238E27FC236}">
                <a16:creationId xmlns:a16="http://schemas.microsoft.com/office/drawing/2014/main" id="{7E77939B-1295-A2A5-8C16-E86608112C31}"/>
              </a:ext>
            </a:extLst>
          </p:cNvPr>
          <p:cNvGrpSpPr/>
          <p:nvPr/>
        </p:nvGrpSpPr>
        <p:grpSpPr>
          <a:xfrm>
            <a:off x="4114799" y="6392669"/>
            <a:ext cx="9829801" cy="3100418"/>
            <a:chOff x="0" y="0"/>
            <a:chExt cx="3005434" cy="625769"/>
          </a:xfrm>
        </p:grpSpPr>
        <p:sp>
          <p:nvSpPr>
            <p:cNvPr id="41" name="Freeform 4">
              <a:extLst>
                <a:ext uri="{FF2B5EF4-FFF2-40B4-BE49-F238E27FC236}">
                  <a16:creationId xmlns:a16="http://schemas.microsoft.com/office/drawing/2014/main" id="{A8F5EDD9-A57E-3E1D-E797-29D83091751F}"/>
                </a:ext>
              </a:extLst>
            </p:cNvPr>
            <p:cNvSpPr/>
            <p:nvPr/>
          </p:nvSpPr>
          <p:spPr>
            <a:xfrm>
              <a:off x="0" y="0"/>
              <a:ext cx="3005434" cy="625769"/>
            </a:xfrm>
            <a:custGeom>
              <a:avLst/>
              <a:gdLst/>
              <a:ahLst/>
              <a:cxnLst/>
              <a:rect l="l" t="t" r="r" b="b"/>
              <a:pathLst>
                <a:path w="3005434" h="625769">
                  <a:moveTo>
                    <a:pt x="41570" y="0"/>
                  </a:moveTo>
                  <a:lnTo>
                    <a:pt x="2963865" y="0"/>
                  </a:lnTo>
                  <a:cubicBezTo>
                    <a:pt x="2986823" y="0"/>
                    <a:pt x="3005434" y="18611"/>
                    <a:pt x="3005434" y="41570"/>
                  </a:cubicBezTo>
                  <a:lnTo>
                    <a:pt x="3005434" y="584199"/>
                  </a:lnTo>
                  <a:cubicBezTo>
                    <a:pt x="3005434" y="607158"/>
                    <a:pt x="2986823" y="625769"/>
                    <a:pt x="2963865" y="625769"/>
                  </a:cubicBezTo>
                  <a:lnTo>
                    <a:pt x="41570" y="625769"/>
                  </a:lnTo>
                  <a:cubicBezTo>
                    <a:pt x="18611" y="625769"/>
                    <a:pt x="0" y="607158"/>
                    <a:pt x="0" y="584199"/>
                  </a:cubicBezTo>
                  <a:lnTo>
                    <a:pt x="0" y="41570"/>
                  </a:lnTo>
                  <a:cubicBezTo>
                    <a:pt x="0" y="18611"/>
                    <a:pt x="18611" y="0"/>
                    <a:pt x="41570" y="0"/>
                  </a:cubicBezTo>
                  <a:close/>
                </a:path>
              </a:pathLst>
            </a:custGeom>
            <a:solidFill>
              <a:srgbClr val="D0C9C0"/>
            </a:solidFill>
            <a:ln w="57150" cap="rnd">
              <a:solidFill>
                <a:srgbClr val="1C1C1C"/>
              </a:solidFill>
              <a:prstDash val="solid"/>
              <a:rou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2" name="TextBox 5">
              <a:extLst>
                <a:ext uri="{FF2B5EF4-FFF2-40B4-BE49-F238E27FC236}">
                  <a16:creationId xmlns:a16="http://schemas.microsoft.com/office/drawing/2014/main" id="{FBBD5EF8-DDB3-52B0-B8BD-F2AA6B596356}"/>
                </a:ext>
              </a:extLst>
            </p:cNvPr>
            <p:cNvSpPr txBox="1"/>
            <p:nvPr/>
          </p:nvSpPr>
          <p:spPr>
            <a:xfrm>
              <a:off x="0" y="-38100"/>
              <a:ext cx="3005434" cy="6638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43" name="TextBox 7">
            <a:extLst>
              <a:ext uri="{FF2B5EF4-FFF2-40B4-BE49-F238E27FC236}">
                <a16:creationId xmlns:a16="http://schemas.microsoft.com/office/drawing/2014/main" id="{24C564CF-E990-EE99-31A1-FC6B7FC3BA7F}"/>
              </a:ext>
            </a:extLst>
          </p:cNvPr>
          <p:cNvSpPr txBox="1"/>
          <p:nvPr/>
        </p:nvSpPr>
        <p:spPr>
          <a:xfrm>
            <a:off x="4475439" y="6625798"/>
            <a:ext cx="6433623" cy="4485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Nourd Bold"/>
              </a:rPr>
              <a:t>Root Relative Squared Error</a:t>
            </a:r>
          </a:p>
        </p:txBody>
      </p:sp>
      <p:sp>
        <p:nvSpPr>
          <p:cNvPr id="44" name="AutoShape 13">
            <a:extLst>
              <a:ext uri="{FF2B5EF4-FFF2-40B4-BE49-F238E27FC236}">
                <a16:creationId xmlns:a16="http://schemas.microsoft.com/office/drawing/2014/main" id="{CC1B1A4C-A324-566E-191C-838CB3C222B8}"/>
              </a:ext>
            </a:extLst>
          </p:cNvPr>
          <p:cNvSpPr/>
          <p:nvPr/>
        </p:nvSpPr>
        <p:spPr>
          <a:xfrm flipV="1">
            <a:off x="10186977" y="6860866"/>
            <a:ext cx="2976187" cy="4015"/>
          </a:xfrm>
          <a:prstGeom prst="line">
            <a:avLst/>
          </a:prstGeom>
          <a:ln w="57150" cap="flat">
            <a:solidFill>
              <a:srgbClr val="1C1C1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45" name="TextBox 7">
            <a:extLst>
              <a:ext uri="{FF2B5EF4-FFF2-40B4-BE49-F238E27FC236}">
                <a16:creationId xmlns:a16="http://schemas.microsoft.com/office/drawing/2014/main" id="{AB31F0D0-FAFC-B688-8D77-31BCBEA5A3F0}"/>
              </a:ext>
            </a:extLst>
          </p:cNvPr>
          <p:cNvSpPr txBox="1"/>
          <p:nvPr/>
        </p:nvSpPr>
        <p:spPr>
          <a:xfrm>
            <a:off x="4475439" y="7189850"/>
            <a:ext cx="6433623" cy="4485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Nourd Bold"/>
              </a:rPr>
              <a:t>Total Number of Instances</a:t>
            </a:r>
          </a:p>
        </p:txBody>
      </p:sp>
      <p:sp>
        <p:nvSpPr>
          <p:cNvPr id="46" name="AutoShape 13">
            <a:extLst>
              <a:ext uri="{FF2B5EF4-FFF2-40B4-BE49-F238E27FC236}">
                <a16:creationId xmlns:a16="http://schemas.microsoft.com/office/drawing/2014/main" id="{57925127-8C73-A171-28C7-9547B11F6496}"/>
              </a:ext>
            </a:extLst>
          </p:cNvPr>
          <p:cNvSpPr/>
          <p:nvPr/>
        </p:nvSpPr>
        <p:spPr>
          <a:xfrm flipV="1">
            <a:off x="10194585" y="7448392"/>
            <a:ext cx="2976187" cy="4015"/>
          </a:xfrm>
          <a:prstGeom prst="line">
            <a:avLst/>
          </a:prstGeom>
          <a:ln w="57150" cap="flat">
            <a:solidFill>
              <a:srgbClr val="1C1C1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DB1BD61-2532-7F2D-8A43-4032625C7E35}"/>
              </a:ext>
            </a:extLst>
          </p:cNvPr>
          <p:cNvSpPr txBox="1"/>
          <p:nvPr/>
        </p:nvSpPr>
        <p:spPr>
          <a:xfrm>
            <a:off x="4362171" y="7705329"/>
            <a:ext cx="965249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urd Bold" panose="020B0604020202020204" charset="0"/>
                <a:ea typeface="Times New Roman" panose="02020603050405020304" pitchFamily="18" charset="0"/>
              </a:rPr>
              <a:t>TP Rate / FP Rate</a:t>
            </a:r>
            <a:endParaRPr lang="en-GB" sz="2700" b="1" dirty="0">
              <a:solidFill>
                <a:schemeClr val="tx1">
                  <a:lumMod val="85000"/>
                  <a:lumOff val="15000"/>
                </a:schemeClr>
              </a:solidFill>
              <a:latin typeface="Nourd Bold" panose="020B0604020202020204" charset="0"/>
            </a:endParaRPr>
          </a:p>
        </p:txBody>
      </p:sp>
      <p:sp>
        <p:nvSpPr>
          <p:cNvPr id="48" name="AutoShape 13">
            <a:extLst>
              <a:ext uri="{FF2B5EF4-FFF2-40B4-BE49-F238E27FC236}">
                <a16:creationId xmlns:a16="http://schemas.microsoft.com/office/drawing/2014/main" id="{C47BDDA8-9CD9-398E-95E5-6E41FE21004D}"/>
              </a:ext>
            </a:extLst>
          </p:cNvPr>
          <p:cNvSpPr/>
          <p:nvPr/>
        </p:nvSpPr>
        <p:spPr>
          <a:xfrm flipV="1">
            <a:off x="7857694" y="7984217"/>
            <a:ext cx="5443034" cy="32289"/>
          </a:xfrm>
          <a:prstGeom prst="line">
            <a:avLst/>
          </a:prstGeom>
          <a:ln w="57150" cap="flat">
            <a:solidFill>
              <a:srgbClr val="1C1C1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C0E6CF7-93EF-51C6-8BCF-B6DC1A3594A1}"/>
              </a:ext>
            </a:extLst>
          </p:cNvPr>
          <p:cNvSpPr txBox="1"/>
          <p:nvPr/>
        </p:nvSpPr>
        <p:spPr>
          <a:xfrm>
            <a:off x="4372003" y="8313551"/>
            <a:ext cx="965249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7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urd Bold" panose="020B0604020202020204" charset="0"/>
                <a:ea typeface="Times New Roman" panose="02020603050405020304" pitchFamily="18" charset="0"/>
              </a:rPr>
              <a:t>ROC Area</a:t>
            </a:r>
          </a:p>
        </p:txBody>
      </p:sp>
      <p:sp>
        <p:nvSpPr>
          <p:cNvPr id="52" name="AutoShape 13">
            <a:extLst>
              <a:ext uri="{FF2B5EF4-FFF2-40B4-BE49-F238E27FC236}">
                <a16:creationId xmlns:a16="http://schemas.microsoft.com/office/drawing/2014/main" id="{20251E16-DD63-6BD3-9BC4-5ED5316AE889}"/>
              </a:ext>
            </a:extLst>
          </p:cNvPr>
          <p:cNvSpPr/>
          <p:nvPr/>
        </p:nvSpPr>
        <p:spPr>
          <a:xfrm flipV="1">
            <a:off x="6453179" y="8607061"/>
            <a:ext cx="6925654" cy="51592"/>
          </a:xfrm>
          <a:prstGeom prst="line">
            <a:avLst/>
          </a:prstGeom>
          <a:ln w="57150" cap="flat">
            <a:solidFill>
              <a:srgbClr val="1C1C1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grpSp>
        <p:nvGrpSpPr>
          <p:cNvPr id="53" name="Group 43">
            <a:extLst>
              <a:ext uri="{FF2B5EF4-FFF2-40B4-BE49-F238E27FC236}">
                <a16:creationId xmlns:a16="http://schemas.microsoft.com/office/drawing/2014/main" id="{F9DE852B-73BF-A141-0718-1033C525DE1E}"/>
              </a:ext>
            </a:extLst>
          </p:cNvPr>
          <p:cNvGrpSpPr/>
          <p:nvPr/>
        </p:nvGrpSpPr>
        <p:grpSpPr>
          <a:xfrm>
            <a:off x="7804338" y="9602459"/>
            <a:ext cx="2497888" cy="727436"/>
            <a:chOff x="0" y="0"/>
            <a:chExt cx="1010276" cy="275802"/>
          </a:xfrm>
        </p:grpSpPr>
        <p:sp>
          <p:nvSpPr>
            <p:cNvPr id="54" name="Freeform 44">
              <a:extLst>
                <a:ext uri="{FF2B5EF4-FFF2-40B4-BE49-F238E27FC236}">
                  <a16:creationId xmlns:a16="http://schemas.microsoft.com/office/drawing/2014/main" id="{6154A716-5F19-5912-D831-8CEBDA5B7E7C}"/>
                </a:ext>
              </a:extLst>
            </p:cNvPr>
            <p:cNvSpPr/>
            <p:nvPr/>
          </p:nvSpPr>
          <p:spPr>
            <a:xfrm>
              <a:off x="0" y="0"/>
              <a:ext cx="1010276" cy="275802"/>
            </a:xfrm>
            <a:custGeom>
              <a:avLst/>
              <a:gdLst/>
              <a:ahLst/>
              <a:cxnLst/>
              <a:rect l="l" t="t" r="r" b="b"/>
              <a:pathLst>
                <a:path w="1010276" h="275802">
                  <a:moveTo>
                    <a:pt x="110762" y="0"/>
                  </a:moveTo>
                  <a:lnTo>
                    <a:pt x="899515" y="0"/>
                  </a:lnTo>
                  <a:cubicBezTo>
                    <a:pt x="928890" y="0"/>
                    <a:pt x="957063" y="11670"/>
                    <a:pt x="977835" y="32441"/>
                  </a:cubicBezTo>
                  <a:cubicBezTo>
                    <a:pt x="998607" y="53213"/>
                    <a:pt x="1010276" y="81386"/>
                    <a:pt x="1010276" y="110762"/>
                  </a:cubicBezTo>
                  <a:lnTo>
                    <a:pt x="1010276" y="165040"/>
                  </a:lnTo>
                  <a:cubicBezTo>
                    <a:pt x="1010276" y="194416"/>
                    <a:pt x="998607" y="222589"/>
                    <a:pt x="977835" y="243361"/>
                  </a:cubicBezTo>
                  <a:cubicBezTo>
                    <a:pt x="957063" y="264133"/>
                    <a:pt x="928890" y="275802"/>
                    <a:pt x="899515" y="275802"/>
                  </a:cubicBezTo>
                  <a:lnTo>
                    <a:pt x="110762" y="275802"/>
                  </a:lnTo>
                  <a:cubicBezTo>
                    <a:pt x="81386" y="275802"/>
                    <a:pt x="53213" y="264133"/>
                    <a:pt x="32441" y="243361"/>
                  </a:cubicBezTo>
                  <a:cubicBezTo>
                    <a:pt x="11670" y="222589"/>
                    <a:pt x="0" y="194416"/>
                    <a:pt x="0" y="165040"/>
                  </a:cubicBezTo>
                  <a:lnTo>
                    <a:pt x="0" y="110762"/>
                  </a:lnTo>
                  <a:cubicBezTo>
                    <a:pt x="0" y="81386"/>
                    <a:pt x="11670" y="53213"/>
                    <a:pt x="32441" y="32441"/>
                  </a:cubicBezTo>
                  <a:cubicBezTo>
                    <a:pt x="53213" y="11670"/>
                    <a:pt x="81386" y="0"/>
                    <a:pt x="110762" y="0"/>
                  </a:cubicBezTo>
                  <a:close/>
                </a:path>
              </a:pathLst>
            </a:custGeom>
            <a:solidFill>
              <a:srgbClr val="EFEAD8"/>
            </a:solidFill>
            <a:ln w="57150" cap="rnd">
              <a:solidFill>
                <a:srgbClr val="1C1C1C"/>
              </a:solidFill>
              <a:prstDash val="solid"/>
              <a:round/>
            </a:ln>
          </p:spPr>
          <p:txBody>
            <a:bodyPr/>
            <a:lstStyle/>
            <a:p>
              <a:endParaRPr lang="en-GB" sz="1400"/>
            </a:p>
          </p:txBody>
        </p:sp>
        <p:sp>
          <p:nvSpPr>
            <p:cNvPr id="55" name="TextBox 45">
              <a:extLst>
                <a:ext uri="{FF2B5EF4-FFF2-40B4-BE49-F238E27FC236}">
                  <a16:creationId xmlns:a16="http://schemas.microsoft.com/office/drawing/2014/main" id="{A1D83C9D-4BCC-93A8-E853-CD727812ABE3}"/>
                </a:ext>
              </a:extLst>
            </p:cNvPr>
            <p:cNvSpPr txBox="1"/>
            <p:nvPr/>
          </p:nvSpPr>
          <p:spPr>
            <a:xfrm>
              <a:off x="0" y="-38100"/>
              <a:ext cx="1010276" cy="3139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sz="1400"/>
            </a:p>
          </p:txBody>
        </p:sp>
      </p:grpSp>
      <p:sp>
        <p:nvSpPr>
          <p:cNvPr id="56" name="TextBox 49">
            <a:extLst>
              <a:ext uri="{FF2B5EF4-FFF2-40B4-BE49-F238E27FC236}">
                <a16:creationId xmlns:a16="http://schemas.microsoft.com/office/drawing/2014/main" id="{0595828E-9FDB-D0A9-1D5F-DD8B7895827C}"/>
              </a:ext>
            </a:extLst>
          </p:cNvPr>
          <p:cNvSpPr txBox="1"/>
          <p:nvPr/>
        </p:nvSpPr>
        <p:spPr>
          <a:xfrm>
            <a:off x="8508058" y="9778814"/>
            <a:ext cx="1026573" cy="2416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1600" dirty="0">
                <a:solidFill>
                  <a:srgbClr val="1C1C1C"/>
                </a:solidFill>
                <a:latin typeface="Nourd Bold"/>
              </a:rPr>
              <a:t>11</a:t>
            </a:r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0BA6ECD0-A285-2374-15C0-D5F86D1332FA}"/>
              </a:ext>
            </a:extLst>
          </p:cNvPr>
          <p:cNvSpPr/>
          <p:nvPr/>
        </p:nvSpPr>
        <p:spPr>
          <a:xfrm>
            <a:off x="9516985" y="9705235"/>
            <a:ext cx="374591" cy="323963"/>
          </a:xfrm>
          <a:custGeom>
            <a:avLst/>
            <a:gdLst/>
            <a:ahLst/>
            <a:cxnLst/>
            <a:rect l="l" t="t" r="r" b="b"/>
            <a:pathLst>
              <a:path w="441733" h="441733">
                <a:moveTo>
                  <a:pt x="0" y="0"/>
                </a:moveTo>
                <a:lnTo>
                  <a:pt x="441733" y="0"/>
                </a:lnTo>
                <a:lnTo>
                  <a:pt x="441733" y="441733"/>
                </a:lnTo>
                <a:lnTo>
                  <a:pt x="0" y="4417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 sz="1400"/>
          </a:p>
        </p:txBody>
      </p:sp>
      <p:sp>
        <p:nvSpPr>
          <p:cNvPr id="58" name="Freeform 51">
            <a:extLst>
              <a:ext uri="{FF2B5EF4-FFF2-40B4-BE49-F238E27FC236}">
                <a16:creationId xmlns:a16="http://schemas.microsoft.com/office/drawing/2014/main" id="{84E117B0-4F97-FDEC-2091-12A2AD07F1D9}"/>
              </a:ext>
            </a:extLst>
          </p:cNvPr>
          <p:cNvSpPr/>
          <p:nvPr/>
        </p:nvSpPr>
        <p:spPr>
          <a:xfrm flipH="1">
            <a:off x="8151113" y="9705235"/>
            <a:ext cx="374591" cy="323963"/>
          </a:xfrm>
          <a:custGeom>
            <a:avLst/>
            <a:gdLst/>
            <a:ahLst/>
            <a:cxnLst/>
            <a:rect l="l" t="t" r="r" b="b"/>
            <a:pathLst>
              <a:path w="441733" h="441733">
                <a:moveTo>
                  <a:pt x="441733" y="0"/>
                </a:moveTo>
                <a:lnTo>
                  <a:pt x="0" y="0"/>
                </a:lnTo>
                <a:lnTo>
                  <a:pt x="0" y="441733"/>
                </a:lnTo>
                <a:lnTo>
                  <a:pt x="441733" y="441733"/>
                </a:lnTo>
                <a:lnTo>
                  <a:pt x="44173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 sz="1400"/>
          </a:p>
        </p:txBody>
      </p:sp>
    </p:spTree>
    <p:extLst>
      <p:ext uri="{BB962C8B-B14F-4D97-AF65-F5344CB8AC3E}">
        <p14:creationId xmlns:p14="http://schemas.microsoft.com/office/powerpoint/2010/main" val="820726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-1905000" y="474556"/>
            <a:ext cx="18288002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000" dirty="0">
                <a:solidFill>
                  <a:srgbClr val="1C1C1C"/>
                </a:solidFill>
                <a:latin typeface="Hatton Ultra-Bold"/>
              </a:rPr>
              <a:t>06            NAÏVE BAYES</a:t>
            </a:r>
            <a:endParaRPr lang="en-US" sz="8000" dirty="0">
              <a:solidFill>
                <a:srgbClr val="1C1C1C"/>
              </a:solidFill>
              <a:latin typeface="Hatton Ultra"/>
            </a:endParaRPr>
          </a:p>
        </p:txBody>
      </p:sp>
      <p:sp>
        <p:nvSpPr>
          <p:cNvPr id="23" name="AutoShape 47">
            <a:extLst>
              <a:ext uri="{FF2B5EF4-FFF2-40B4-BE49-F238E27FC236}">
                <a16:creationId xmlns:a16="http://schemas.microsoft.com/office/drawing/2014/main" id="{AE0396F7-0420-B53A-5C17-5357DED89DAC}"/>
              </a:ext>
            </a:extLst>
          </p:cNvPr>
          <p:cNvSpPr/>
          <p:nvPr/>
        </p:nvSpPr>
        <p:spPr>
          <a:xfrm flipV="1">
            <a:off x="-1" y="1485900"/>
            <a:ext cx="18288001" cy="19195"/>
          </a:xfrm>
          <a:prstGeom prst="line">
            <a:avLst/>
          </a:prstGeom>
          <a:ln w="57150" cap="flat">
            <a:solidFill>
              <a:srgbClr val="1C1C1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5760DF-8635-DDC8-3A47-4BBD2BEF86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7" t="11523" b="3617"/>
          <a:stretch/>
        </p:blipFill>
        <p:spPr>
          <a:xfrm>
            <a:off x="1156680" y="1551774"/>
            <a:ext cx="15974638" cy="85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290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-152400" y="418279"/>
            <a:ext cx="18288002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7200" dirty="0" err="1">
                <a:solidFill>
                  <a:srgbClr val="1C1C1C"/>
                </a:solidFill>
                <a:latin typeface="Hatton Ultra-Bold"/>
              </a:rPr>
              <a:t>Vijat</a:t>
            </a:r>
            <a:r>
              <a:rPr lang="en-US" sz="7200" dirty="0">
                <a:solidFill>
                  <a:srgbClr val="1C1C1C"/>
                </a:solidFill>
                <a:latin typeface="Hatton Ultra-Bold"/>
              </a:rPr>
              <a:t> ROC </a:t>
            </a:r>
            <a:r>
              <a:rPr lang="en-US" sz="7200" dirty="0" err="1">
                <a:solidFill>
                  <a:srgbClr val="1C1C1C"/>
                </a:solidFill>
                <a:latin typeface="Hatton Ultra-Bold"/>
              </a:rPr>
              <a:t>për</a:t>
            </a:r>
            <a:r>
              <a:rPr lang="en-US" sz="7200" dirty="0">
                <a:solidFill>
                  <a:srgbClr val="1C1C1C"/>
                </a:solidFill>
                <a:latin typeface="Hatton Ultra-Bold"/>
              </a:rPr>
              <a:t> NAÏVE BAYES</a:t>
            </a:r>
            <a:endParaRPr lang="en-US" sz="7200" dirty="0">
              <a:solidFill>
                <a:srgbClr val="1C1C1C"/>
              </a:solidFill>
              <a:latin typeface="Hatton Ultra"/>
            </a:endParaRPr>
          </a:p>
        </p:txBody>
      </p:sp>
      <p:sp>
        <p:nvSpPr>
          <p:cNvPr id="23" name="AutoShape 47">
            <a:extLst>
              <a:ext uri="{FF2B5EF4-FFF2-40B4-BE49-F238E27FC236}">
                <a16:creationId xmlns:a16="http://schemas.microsoft.com/office/drawing/2014/main" id="{AE0396F7-0420-B53A-5C17-5357DED89DAC}"/>
              </a:ext>
            </a:extLst>
          </p:cNvPr>
          <p:cNvSpPr/>
          <p:nvPr/>
        </p:nvSpPr>
        <p:spPr>
          <a:xfrm flipV="1">
            <a:off x="-1" y="1485900"/>
            <a:ext cx="18288001" cy="19195"/>
          </a:xfrm>
          <a:prstGeom prst="line">
            <a:avLst/>
          </a:prstGeom>
          <a:ln w="57150" cap="flat">
            <a:solidFill>
              <a:srgbClr val="1C1C1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F508BA0-99A0-2C7F-79C8-3B41A9B43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799" y="1866900"/>
            <a:ext cx="10820400" cy="816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212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-1676400" y="414827"/>
            <a:ext cx="18288002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000" dirty="0">
                <a:solidFill>
                  <a:srgbClr val="1C1C1C"/>
                </a:solidFill>
                <a:latin typeface="Hatton Ultra-Bold"/>
              </a:rPr>
              <a:t>07        DECISION TREE</a:t>
            </a:r>
            <a:endParaRPr lang="en-US" sz="8000" dirty="0">
              <a:solidFill>
                <a:srgbClr val="1C1C1C"/>
              </a:solidFill>
              <a:latin typeface="Hatton Ultra"/>
            </a:endParaRPr>
          </a:p>
        </p:txBody>
      </p:sp>
      <p:sp>
        <p:nvSpPr>
          <p:cNvPr id="23" name="AutoShape 47">
            <a:extLst>
              <a:ext uri="{FF2B5EF4-FFF2-40B4-BE49-F238E27FC236}">
                <a16:creationId xmlns:a16="http://schemas.microsoft.com/office/drawing/2014/main" id="{AE0396F7-0420-B53A-5C17-5357DED89DAC}"/>
              </a:ext>
            </a:extLst>
          </p:cNvPr>
          <p:cNvSpPr/>
          <p:nvPr/>
        </p:nvSpPr>
        <p:spPr>
          <a:xfrm flipV="1">
            <a:off x="-1" y="1485900"/>
            <a:ext cx="18288001" cy="19195"/>
          </a:xfrm>
          <a:prstGeom prst="line">
            <a:avLst/>
          </a:prstGeom>
          <a:ln w="57150" cap="flat">
            <a:solidFill>
              <a:srgbClr val="1C1C1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F8FDA6B-11EF-62D0-40D0-F93863494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505095"/>
            <a:ext cx="15011399" cy="877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736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382872"/>
            <a:ext cx="18288002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7200" dirty="0" err="1">
                <a:solidFill>
                  <a:srgbClr val="1C1C1C"/>
                </a:solidFill>
                <a:latin typeface="Hatton Ultra-Bold"/>
              </a:rPr>
              <a:t>Vijat</a:t>
            </a:r>
            <a:r>
              <a:rPr lang="en-US" sz="7200" dirty="0">
                <a:solidFill>
                  <a:srgbClr val="1C1C1C"/>
                </a:solidFill>
                <a:latin typeface="Hatton Ultra-Bold"/>
              </a:rPr>
              <a:t> ROC </a:t>
            </a:r>
            <a:r>
              <a:rPr lang="en-US" sz="7200" dirty="0" err="1">
                <a:solidFill>
                  <a:srgbClr val="1C1C1C"/>
                </a:solidFill>
                <a:latin typeface="Hatton Ultra-Bold"/>
              </a:rPr>
              <a:t>për</a:t>
            </a:r>
            <a:r>
              <a:rPr lang="en-US" sz="7200" dirty="0">
                <a:solidFill>
                  <a:srgbClr val="1C1C1C"/>
                </a:solidFill>
                <a:latin typeface="Hatton Ultra-Bold"/>
              </a:rPr>
              <a:t> DECISION TREE</a:t>
            </a:r>
            <a:endParaRPr lang="en-US" sz="7200" dirty="0">
              <a:solidFill>
                <a:srgbClr val="1C1C1C"/>
              </a:solidFill>
              <a:latin typeface="Hatton Ultra"/>
            </a:endParaRPr>
          </a:p>
        </p:txBody>
      </p:sp>
      <p:sp>
        <p:nvSpPr>
          <p:cNvPr id="23" name="AutoShape 47">
            <a:extLst>
              <a:ext uri="{FF2B5EF4-FFF2-40B4-BE49-F238E27FC236}">
                <a16:creationId xmlns:a16="http://schemas.microsoft.com/office/drawing/2014/main" id="{AE0396F7-0420-B53A-5C17-5357DED89DAC}"/>
              </a:ext>
            </a:extLst>
          </p:cNvPr>
          <p:cNvSpPr/>
          <p:nvPr/>
        </p:nvSpPr>
        <p:spPr>
          <a:xfrm flipV="1">
            <a:off x="-1" y="1485900"/>
            <a:ext cx="18288001" cy="19195"/>
          </a:xfrm>
          <a:prstGeom prst="line">
            <a:avLst/>
          </a:prstGeom>
          <a:ln w="57150" cap="flat">
            <a:solidFill>
              <a:srgbClr val="1C1C1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86CAAAA-EC97-82B9-73FB-02D6C5B54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1611842"/>
            <a:ext cx="11401341" cy="867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572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-685800" y="392469"/>
            <a:ext cx="18288002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000" dirty="0">
                <a:solidFill>
                  <a:srgbClr val="1C1C1C"/>
                </a:solidFill>
                <a:latin typeface="Hatton Ultra-Bold"/>
              </a:rPr>
              <a:t>08    </a:t>
            </a:r>
            <a:r>
              <a:rPr lang="en-US" sz="6000" dirty="0">
                <a:solidFill>
                  <a:srgbClr val="1C1C1C"/>
                </a:solidFill>
                <a:latin typeface="Hatton Ultra-Bold"/>
              </a:rPr>
              <a:t>SUPPORT VECTOR MACHINE</a:t>
            </a:r>
            <a:endParaRPr lang="en-US" sz="8000" dirty="0">
              <a:solidFill>
                <a:srgbClr val="1C1C1C"/>
              </a:solidFill>
              <a:latin typeface="Hatton Ultra"/>
            </a:endParaRPr>
          </a:p>
        </p:txBody>
      </p:sp>
      <p:sp>
        <p:nvSpPr>
          <p:cNvPr id="23" name="AutoShape 47">
            <a:extLst>
              <a:ext uri="{FF2B5EF4-FFF2-40B4-BE49-F238E27FC236}">
                <a16:creationId xmlns:a16="http://schemas.microsoft.com/office/drawing/2014/main" id="{AE0396F7-0420-B53A-5C17-5357DED89DAC}"/>
              </a:ext>
            </a:extLst>
          </p:cNvPr>
          <p:cNvSpPr/>
          <p:nvPr/>
        </p:nvSpPr>
        <p:spPr>
          <a:xfrm flipV="1">
            <a:off x="24581" y="1333500"/>
            <a:ext cx="18288001" cy="19195"/>
          </a:xfrm>
          <a:prstGeom prst="line">
            <a:avLst/>
          </a:prstGeom>
          <a:ln w="57150" cap="flat">
            <a:solidFill>
              <a:srgbClr val="1C1C1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0821B93-D590-C6EC-9491-17EBD171D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388923"/>
            <a:ext cx="15925800" cy="884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123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266700"/>
            <a:ext cx="18288002" cy="9541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4800" dirty="0" err="1">
                <a:solidFill>
                  <a:srgbClr val="1C1C1C"/>
                </a:solidFill>
                <a:latin typeface="Hatton Ultra-Bold"/>
              </a:rPr>
              <a:t>Vijat</a:t>
            </a:r>
            <a:r>
              <a:rPr lang="en-US" sz="4800" dirty="0">
                <a:solidFill>
                  <a:srgbClr val="1C1C1C"/>
                </a:solidFill>
                <a:latin typeface="Hatton Ultra-Bold"/>
              </a:rPr>
              <a:t> ROC </a:t>
            </a:r>
            <a:r>
              <a:rPr lang="en-US" sz="4800" dirty="0" err="1">
                <a:solidFill>
                  <a:srgbClr val="1C1C1C"/>
                </a:solidFill>
                <a:latin typeface="Hatton Ultra-Bold"/>
              </a:rPr>
              <a:t>për</a:t>
            </a:r>
            <a:r>
              <a:rPr lang="en-US" sz="4800" dirty="0">
                <a:solidFill>
                  <a:srgbClr val="1C1C1C"/>
                </a:solidFill>
                <a:latin typeface="Hatton Ultra-Bold"/>
              </a:rPr>
              <a:t> SUPPORT VECTOR MACHINE</a:t>
            </a:r>
            <a:endParaRPr lang="en-US" sz="4800" dirty="0">
              <a:solidFill>
                <a:srgbClr val="1C1C1C"/>
              </a:solidFill>
              <a:latin typeface="Hatton Ultra"/>
            </a:endParaRPr>
          </a:p>
        </p:txBody>
      </p:sp>
      <p:sp>
        <p:nvSpPr>
          <p:cNvPr id="23" name="AutoShape 47">
            <a:extLst>
              <a:ext uri="{FF2B5EF4-FFF2-40B4-BE49-F238E27FC236}">
                <a16:creationId xmlns:a16="http://schemas.microsoft.com/office/drawing/2014/main" id="{AE0396F7-0420-B53A-5C17-5357DED89DAC}"/>
              </a:ext>
            </a:extLst>
          </p:cNvPr>
          <p:cNvSpPr/>
          <p:nvPr/>
        </p:nvSpPr>
        <p:spPr>
          <a:xfrm flipV="1">
            <a:off x="0" y="1383845"/>
            <a:ext cx="18288001" cy="19195"/>
          </a:xfrm>
          <a:prstGeom prst="line">
            <a:avLst/>
          </a:prstGeom>
          <a:ln w="57150" cap="flat">
            <a:solidFill>
              <a:srgbClr val="1C1C1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00E1A922-C632-8D5A-F94A-01A367BA0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5" y="1493060"/>
            <a:ext cx="11715750" cy="879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1475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-1219200" y="522227"/>
            <a:ext cx="16760472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000" dirty="0">
                <a:solidFill>
                  <a:srgbClr val="1C1C1C"/>
                </a:solidFill>
                <a:latin typeface="Hatton Ultra-Bold"/>
              </a:rPr>
              <a:t>09             PËRFUNDIME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138132" y="2019536"/>
            <a:ext cx="15791794" cy="3477948"/>
            <a:chOff x="0" y="0"/>
            <a:chExt cx="5041315" cy="66578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041315" cy="665784"/>
            </a:xfrm>
            <a:custGeom>
              <a:avLst/>
              <a:gdLst/>
              <a:ahLst/>
              <a:cxnLst/>
              <a:rect l="l" t="t" r="r" b="b"/>
              <a:pathLst>
                <a:path w="5041315" h="665784">
                  <a:moveTo>
                    <a:pt x="24782" y="0"/>
                  </a:moveTo>
                  <a:lnTo>
                    <a:pt x="5016533" y="0"/>
                  </a:lnTo>
                  <a:cubicBezTo>
                    <a:pt x="5023105" y="0"/>
                    <a:pt x="5029409" y="2611"/>
                    <a:pt x="5034056" y="7259"/>
                  </a:cubicBezTo>
                  <a:cubicBezTo>
                    <a:pt x="5038704" y="11906"/>
                    <a:pt x="5041315" y="18210"/>
                    <a:pt x="5041315" y="24782"/>
                  </a:cubicBezTo>
                  <a:lnTo>
                    <a:pt x="5041315" y="641002"/>
                  </a:lnTo>
                  <a:cubicBezTo>
                    <a:pt x="5041315" y="647574"/>
                    <a:pt x="5038704" y="653878"/>
                    <a:pt x="5034056" y="658525"/>
                  </a:cubicBezTo>
                  <a:cubicBezTo>
                    <a:pt x="5029409" y="663173"/>
                    <a:pt x="5023105" y="665784"/>
                    <a:pt x="5016533" y="665784"/>
                  </a:cubicBezTo>
                  <a:lnTo>
                    <a:pt x="24782" y="665784"/>
                  </a:lnTo>
                  <a:cubicBezTo>
                    <a:pt x="18210" y="665784"/>
                    <a:pt x="11906" y="663173"/>
                    <a:pt x="7259" y="658525"/>
                  </a:cubicBezTo>
                  <a:cubicBezTo>
                    <a:pt x="2611" y="653878"/>
                    <a:pt x="0" y="647574"/>
                    <a:pt x="0" y="641002"/>
                  </a:cubicBezTo>
                  <a:lnTo>
                    <a:pt x="0" y="24782"/>
                  </a:lnTo>
                  <a:cubicBezTo>
                    <a:pt x="0" y="18210"/>
                    <a:pt x="2611" y="11906"/>
                    <a:pt x="7259" y="7259"/>
                  </a:cubicBezTo>
                  <a:cubicBezTo>
                    <a:pt x="11906" y="2611"/>
                    <a:pt x="18210" y="0"/>
                    <a:pt x="24782" y="0"/>
                  </a:cubicBezTo>
                  <a:close/>
                </a:path>
              </a:pathLst>
            </a:custGeom>
            <a:solidFill>
              <a:srgbClr val="D0C9C0"/>
            </a:solidFill>
            <a:ln w="57150" cap="rnd">
              <a:solidFill>
                <a:srgbClr val="1C1C1C"/>
              </a:solidFill>
              <a:prstDash val="solid"/>
              <a:rou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041315" cy="7038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385113" y="2936518"/>
            <a:ext cx="15123248" cy="21298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GB" sz="3200" b="1" dirty="0">
                <a:latin typeface="Nourd" panose="020B0604020202020204" charset="0"/>
                <a:ea typeface="Times New Roman" panose="02020603050405020304" pitchFamily="18" charset="0"/>
              </a:rPr>
              <a:t>Naïve Bayes </a:t>
            </a:r>
            <a:r>
              <a:rPr lang="en-GB" sz="3200" dirty="0" err="1">
                <a:latin typeface="Nourd" panose="020B0604020202020204" charset="0"/>
                <a:ea typeface="Times New Roman" panose="02020603050405020304" pitchFamily="18" charset="0"/>
              </a:rPr>
              <a:t>kërkon</a:t>
            </a:r>
            <a:r>
              <a:rPr lang="en-GB" sz="3200" dirty="0">
                <a:latin typeface="Nourd" panose="020B0604020202020204" charset="0"/>
                <a:ea typeface="Times New Roman" panose="02020603050405020304" pitchFamily="18" charset="0"/>
              </a:rPr>
              <a:t> </a:t>
            </a:r>
            <a:r>
              <a:rPr lang="en-GB" sz="3200" dirty="0" err="1">
                <a:latin typeface="Nourd" panose="020B0604020202020204" charset="0"/>
                <a:ea typeface="Times New Roman" panose="02020603050405020304" pitchFamily="18" charset="0"/>
              </a:rPr>
              <a:t>një</a:t>
            </a:r>
            <a:r>
              <a:rPr lang="en-GB" sz="3200" dirty="0">
                <a:latin typeface="Nourd" panose="020B0604020202020204" charset="0"/>
                <a:ea typeface="Times New Roman" panose="02020603050405020304" pitchFamily="18" charset="0"/>
              </a:rPr>
              <a:t> </a:t>
            </a:r>
            <a:r>
              <a:rPr lang="en-GB" sz="3200" dirty="0" err="1">
                <a:latin typeface="Nourd" panose="020B0604020202020204" charset="0"/>
                <a:ea typeface="Times New Roman" panose="02020603050405020304" pitchFamily="18" charset="0"/>
              </a:rPr>
              <a:t>kohë</a:t>
            </a:r>
            <a:r>
              <a:rPr lang="en-GB" sz="3200" dirty="0">
                <a:latin typeface="Nourd" panose="020B0604020202020204" charset="0"/>
                <a:ea typeface="Times New Roman" panose="02020603050405020304" pitchFamily="18" charset="0"/>
              </a:rPr>
              <a:t> </a:t>
            </a:r>
            <a:r>
              <a:rPr lang="en-GB" sz="3200" dirty="0" err="1">
                <a:latin typeface="Nourd" panose="020B0604020202020204" charset="0"/>
                <a:ea typeface="Times New Roman" panose="02020603050405020304" pitchFamily="18" charset="0"/>
              </a:rPr>
              <a:t>shumë</a:t>
            </a:r>
            <a:r>
              <a:rPr lang="en-GB" sz="3200" dirty="0">
                <a:latin typeface="Nourd" panose="020B0604020202020204" charset="0"/>
                <a:ea typeface="Times New Roman" panose="02020603050405020304" pitchFamily="18" charset="0"/>
              </a:rPr>
              <a:t> </a:t>
            </a:r>
            <a:r>
              <a:rPr lang="en-GB" sz="3200" dirty="0" err="1">
                <a:latin typeface="Nourd" panose="020B0604020202020204" charset="0"/>
                <a:ea typeface="Times New Roman" panose="02020603050405020304" pitchFamily="18" charset="0"/>
              </a:rPr>
              <a:t>të</a:t>
            </a:r>
            <a:r>
              <a:rPr lang="en-GB" sz="3200" dirty="0">
                <a:latin typeface="Nourd" panose="020B0604020202020204" charset="0"/>
                <a:ea typeface="Times New Roman" panose="02020603050405020304" pitchFamily="18" charset="0"/>
              </a:rPr>
              <a:t> </a:t>
            </a:r>
            <a:r>
              <a:rPr lang="en-GB" sz="3200" dirty="0" err="1">
                <a:latin typeface="Nourd" panose="020B0604020202020204" charset="0"/>
                <a:ea typeface="Times New Roman" panose="02020603050405020304" pitchFamily="18" charset="0"/>
              </a:rPr>
              <a:t>shkurtër</a:t>
            </a:r>
            <a:r>
              <a:rPr lang="en-GB" sz="3200" dirty="0">
                <a:latin typeface="Nourd" panose="020B0604020202020204" charset="0"/>
                <a:ea typeface="Times New Roman" panose="02020603050405020304" pitchFamily="18" charset="0"/>
              </a:rPr>
              <a:t>: </a:t>
            </a:r>
            <a:r>
              <a:rPr lang="sq-AL" sz="3200" kern="0" dirty="0">
                <a:effectLst/>
                <a:latin typeface="Nourd" panose="020B0604020202020204" charset="0"/>
                <a:ea typeface="Times New Roman" panose="02020603050405020304" pitchFamily="18" charset="0"/>
              </a:rPr>
              <a:t>0.02 sekonda</a:t>
            </a:r>
            <a:r>
              <a:rPr lang="en-GB" sz="3200" kern="0" dirty="0">
                <a:effectLst/>
                <a:latin typeface="Nourd" panose="020B0604020202020204" charset="0"/>
                <a:ea typeface="Times New Roman" panose="02020603050405020304" pitchFamily="18" charset="0"/>
              </a:rPr>
              <a:t> </a:t>
            </a:r>
            <a:r>
              <a:rPr lang="en-GB" sz="3200" kern="0" dirty="0" err="1">
                <a:effectLst/>
                <a:latin typeface="Nourd" panose="020B0604020202020204" charset="0"/>
                <a:ea typeface="Times New Roman" panose="02020603050405020304" pitchFamily="18" charset="0"/>
              </a:rPr>
              <a:t>i</a:t>
            </a:r>
            <a:r>
              <a:rPr lang="en-GB" sz="3200" kern="0" dirty="0">
                <a:effectLst/>
                <a:latin typeface="Nourd" panose="020B0604020202020204" charset="0"/>
                <a:ea typeface="Times New Roman" panose="02020603050405020304" pitchFamily="18" charset="0"/>
              </a:rPr>
              <a:t> </a:t>
            </a:r>
            <a:r>
              <a:rPr lang="en-GB" sz="3200" kern="0" dirty="0" err="1">
                <a:effectLst/>
                <a:latin typeface="Nourd" panose="020B0604020202020204" charset="0"/>
                <a:ea typeface="Times New Roman" panose="02020603050405020304" pitchFamily="18" charset="0"/>
              </a:rPr>
              <a:t>pasuar</a:t>
            </a:r>
            <a:r>
              <a:rPr lang="en-GB" sz="3200" kern="0" dirty="0">
                <a:effectLst/>
                <a:latin typeface="Nourd" panose="020B0604020202020204" charset="0"/>
                <a:ea typeface="Times New Roman" panose="02020603050405020304" pitchFamily="18" charset="0"/>
              </a:rPr>
              <a:t> </a:t>
            </a:r>
            <a:r>
              <a:rPr lang="en-GB" sz="3200" kern="0" dirty="0" err="1">
                <a:effectLst/>
                <a:latin typeface="Nourd" panose="020B0604020202020204" charset="0"/>
                <a:ea typeface="Times New Roman" panose="02020603050405020304" pitchFamily="18" charset="0"/>
              </a:rPr>
              <a:t>nga</a:t>
            </a:r>
            <a:r>
              <a:rPr lang="en-GB" sz="3200" kern="0" dirty="0">
                <a:effectLst/>
                <a:latin typeface="Nourd" panose="020B0604020202020204" charset="0"/>
                <a:ea typeface="Times New Roman" panose="02020603050405020304" pitchFamily="18" charset="0"/>
              </a:rPr>
              <a:t>:</a:t>
            </a:r>
            <a:r>
              <a:rPr lang="sq-AL" sz="3200" kern="0" dirty="0">
                <a:effectLst/>
                <a:latin typeface="Nourd" panose="020B0604020202020204" charset="0"/>
                <a:ea typeface="Times New Roman" panose="02020603050405020304" pitchFamily="18" charset="0"/>
              </a:rPr>
              <a:t> </a:t>
            </a:r>
            <a:endParaRPr lang="en-GB" sz="3200" kern="0" dirty="0">
              <a:effectLst/>
              <a:latin typeface="Nourd" panose="020B0604020202020204" charset="0"/>
              <a:ea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GB" sz="3200" kern="0" dirty="0">
                <a:latin typeface="Nourd" panose="020B0604020202020204" charset="0"/>
                <a:ea typeface="Times New Roman" panose="02020603050405020304" pitchFamily="18" charset="0"/>
              </a:rPr>
              <a:t>Decision Tree:  </a:t>
            </a:r>
            <a:r>
              <a:rPr lang="sq-AL" sz="3200" kern="0" dirty="0">
                <a:effectLst/>
                <a:latin typeface="Nourd" panose="020B0604020202020204" charset="0"/>
                <a:ea typeface="Times New Roman" panose="02020603050405020304" pitchFamily="18" charset="0"/>
              </a:rPr>
              <a:t>0.15 sekonda </a:t>
            </a:r>
            <a:endParaRPr lang="en-GB" sz="3200" kern="0" dirty="0">
              <a:latin typeface="Nourd" panose="020B0604020202020204" charset="0"/>
              <a:ea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GB" sz="3200" kern="0" dirty="0">
                <a:effectLst/>
                <a:latin typeface="Nourd" panose="020B0604020202020204" charset="0"/>
                <a:ea typeface="Times New Roman" panose="02020603050405020304" pitchFamily="18" charset="0"/>
              </a:rPr>
              <a:t>Support Vector Machine:  </a:t>
            </a:r>
            <a:r>
              <a:rPr lang="sq-AL" sz="3200" kern="0" dirty="0">
                <a:effectLst/>
                <a:latin typeface="Nourd" panose="020B0604020202020204" charset="0"/>
                <a:ea typeface="Times New Roman" panose="02020603050405020304" pitchFamily="18" charset="0"/>
              </a:rPr>
              <a:t>1.36 sekonda. </a:t>
            </a:r>
            <a:endParaRPr lang="en-US" sz="2800" dirty="0">
              <a:solidFill>
                <a:srgbClr val="1C1C1C"/>
              </a:solidFill>
              <a:latin typeface="Nourd" panose="020B0604020202020204" charset="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358074" y="2264998"/>
            <a:ext cx="7328726" cy="4873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3200" dirty="0">
                <a:solidFill>
                  <a:srgbClr val="1C1C1C"/>
                </a:solidFill>
                <a:latin typeface="Nourd Bold"/>
              </a:rPr>
              <a:t>KOHA E TRAJNIMIT TË MODELIT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138131" y="6012068"/>
            <a:ext cx="15767213" cy="3289694"/>
            <a:chOff x="0" y="0"/>
            <a:chExt cx="5041315" cy="66578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041315" cy="665784"/>
            </a:xfrm>
            <a:custGeom>
              <a:avLst/>
              <a:gdLst/>
              <a:ahLst/>
              <a:cxnLst/>
              <a:rect l="l" t="t" r="r" b="b"/>
              <a:pathLst>
                <a:path w="5041315" h="665784">
                  <a:moveTo>
                    <a:pt x="24782" y="0"/>
                  </a:moveTo>
                  <a:lnTo>
                    <a:pt x="5016533" y="0"/>
                  </a:lnTo>
                  <a:cubicBezTo>
                    <a:pt x="5023105" y="0"/>
                    <a:pt x="5029409" y="2611"/>
                    <a:pt x="5034056" y="7259"/>
                  </a:cubicBezTo>
                  <a:cubicBezTo>
                    <a:pt x="5038704" y="11906"/>
                    <a:pt x="5041315" y="18210"/>
                    <a:pt x="5041315" y="24782"/>
                  </a:cubicBezTo>
                  <a:lnTo>
                    <a:pt x="5041315" y="641002"/>
                  </a:lnTo>
                  <a:cubicBezTo>
                    <a:pt x="5041315" y="647574"/>
                    <a:pt x="5038704" y="653878"/>
                    <a:pt x="5034056" y="658525"/>
                  </a:cubicBezTo>
                  <a:cubicBezTo>
                    <a:pt x="5029409" y="663173"/>
                    <a:pt x="5023105" y="665784"/>
                    <a:pt x="5016533" y="665784"/>
                  </a:cubicBezTo>
                  <a:lnTo>
                    <a:pt x="24782" y="665784"/>
                  </a:lnTo>
                  <a:cubicBezTo>
                    <a:pt x="18210" y="665784"/>
                    <a:pt x="11906" y="663173"/>
                    <a:pt x="7259" y="658525"/>
                  </a:cubicBezTo>
                  <a:cubicBezTo>
                    <a:pt x="2611" y="653878"/>
                    <a:pt x="0" y="647574"/>
                    <a:pt x="0" y="641002"/>
                  </a:cubicBezTo>
                  <a:lnTo>
                    <a:pt x="0" y="24782"/>
                  </a:lnTo>
                  <a:cubicBezTo>
                    <a:pt x="0" y="18210"/>
                    <a:pt x="2611" y="11906"/>
                    <a:pt x="7259" y="7259"/>
                  </a:cubicBezTo>
                  <a:cubicBezTo>
                    <a:pt x="11906" y="2611"/>
                    <a:pt x="18210" y="0"/>
                    <a:pt x="24782" y="0"/>
                  </a:cubicBezTo>
                  <a:close/>
                </a:path>
              </a:pathLst>
            </a:custGeom>
            <a:solidFill>
              <a:srgbClr val="EFEAD8"/>
            </a:solidFill>
            <a:ln w="57150" cap="rnd">
              <a:solidFill>
                <a:srgbClr val="1C1C1C"/>
              </a:solidFill>
              <a:prstDash val="solid"/>
              <a:rou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5041315" cy="7038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394945" y="6889272"/>
            <a:ext cx="14419341" cy="21298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3200" b="1" dirty="0">
                <a:solidFill>
                  <a:srgbClr val="1C1C1C"/>
                </a:solidFill>
                <a:latin typeface="Nourd"/>
              </a:rPr>
              <a:t>Support Vector Machine </a:t>
            </a:r>
            <a:r>
              <a:rPr lang="en-US" sz="3200" dirty="0">
                <a:solidFill>
                  <a:srgbClr val="1C1C1C"/>
                </a:solidFill>
                <a:latin typeface="Nourd"/>
              </a:rPr>
              <a:t>ka </a:t>
            </a:r>
            <a:r>
              <a:rPr lang="en-US" sz="3200" dirty="0" err="1">
                <a:solidFill>
                  <a:srgbClr val="1C1C1C"/>
                </a:solidFill>
                <a:latin typeface="Nourd"/>
              </a:rPr>
              <a:t>performancën</a:t>
            </a:r>
            <a:r>
              <a:rPr lang="en-US" sz="32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3200" dirty="0" err="1">
                <a:solidFill>
                  <a:srgbClr val="1C1C1C"/>
                </a:solidFill>
                <a:latin typeface="Nourd"/>
              </a:rPr>
              <a:t>më</a:t>
            </a:r>
            <a:r>
              <a:rPr lang="en-US" sz="32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3200" dirty="0" err="1">
                <a:solidFill>
                  <a:srgbClr val="1C1C1C"/>
                </a:solidFill>
                <a:latin typeface="Nourd"/>
              </a:rPr>
              <a:t>të</a:t>
            </a:r>
            <a:r>
              <a:rPr lang="en-US" sz="32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3200" dirty="0" err="1">
                <a:solidFill>
                  <a:srgbClr val="1C1C1C"/>
                </a:solidFill>
                <a:latin typeface="Nourd"/>
              </a:rPr>
              <a:t>lartë</a:t>
            </a:r>
            <a:r>
              <a:rPr lang="en-US" sz="3200" dirty="0">
                <a:solidFill>
                  <a:srgbClr val="1C1C1C"/>
                </a:solidFill>
                <a:latin typeface="Nourd"/>
              </a:rPr>
              <a:t>: 93,2189%, </a:t>
            </a:r>
            <a:r>
              <a:rPr lang="en-US" sz="3200" dirty="0" err="1">
                <a:solidFill>
                  <a:srgbClr val="1C1C1C"/>
                </a:solidFill>
                <a:latin typeface="Nourd"/>
              </a:rPr>
              <a:t>pasuar</a:t>
            </a:r>
            <a:r>
              <a:rPr lang="en-US" sz="32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3200" dirty="0" err="1">
                <a:solidFill>
                  <a:srgbClr val="1C1C1C"/>
                </a:solidFill>
                <a:latin typeface="Nourd"/>
              </a:rPr>
              <a:t>nga</a:t>
            </a:r>
            <a:endParaRPr lang="en-US" sz="3200" dirty="0">
              <a:solidFill>
                <a:srgbClr val="1C1C1C"/>
              </a:solidFill>
              <a:latin typeface="Nourd"/>
            </a:endParaRPr>
          </a:p>
          <a:p>
            <a:pPr algn="l">
              <a:lnSpc>
                <a:spcPct val="150000"/>
              </a:lnSpc>
            </a:pPr>
            <a:r>
              <a:rPr lang="en-US" sz="3200" dirty="0">
                <a:solidFill>
                  <a:srgbClr val="1C1C1C"/>
                </a:solidFill>
                <a:latin typeface="Nourd"/>
              </a:rPr>
              <a:t>Decision Tree:  92,3495%. </a:t>
            </a:r>
          </a:p>
          <a:p>
            <a:pPr algn="l">
              <a:lnSpc>
                <a:spcPct val="150000"/>
              </a:lnSpc>
            </a:pPr>
            <a:r>
              <a:rPr lang="en-US" sz="3200" dirty="0">
                <a:solidFill>
                  <a:srgbClr val="1C1C1C"/>
                </a:solidFill>
                <a:latin typeface="Nourd"/>
              </a:rPr>
              <a:t>Naïve Bayes:  88,546%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394944" y="6279137"/>
            <a:ext cx="10797055" cy="4873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3200" dirty="0">
                <a:solidFill>
                  <a:srgbClr val="1C1C1C"/>
                </a:solidFill>
                <a:latin typeface="Nourd Bold"/>
              </a:rPr>
              <a:t>NUMRI I RASTEVE TË KLASIFIKUARA SAKTË</a:t>
            </a:r>
          </a:p>
        </p:txBody>
      </p:sp>
      <p:sp>
        <p:nvSpPr>
          <p:cNvPr id="13" name="AutoShape 13"/>
          <p:cNvSpPr/>
          <p:nvPr/>
        </p:nvSpPr>
        <p:spPr>
          <a:xfrm>
            <a:off x="0" y="1567221"/>
            <a:ext cx="18288000" cy="0"/>
          </a:xfrm>
          <a:prstGeom prst="line">
            <a:avLst/>
          </a:prstGeom>
          <a:ln w="57150" cap="flat">
            <a:solidFill>
              <a:srgbClr val="1C1C1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grpSp>
        <p:nvGrpSpPr>
          <p:cNvPr id="21" name="Group 43">
            <a:extLst>
              <a:ext uri="{FF2B5EF4-FFF2-40B4-BE49-F238E27FC236}">
                <a16:creationId xmlns:a16="http://schemas.microsoft.com/office/drawing/2014/main" id="{2D664D19-3BEB-F0A9-B6C9-0F7454A27484}"/>
              </a:ext>
            </a:extLst>
          </p:cNvPr>
          <p:cNvGrpSpPr/>
          <p:nvPr/>
        </p:nvGrpSpPr>
        <p:grpSpPr>
          <a:xfrm>
            <a:off x="7772400" y="9543336"/>
            <a:ext cx="2497888" cy="727436"/>
            <a:chOff x="0" y="0"/>
            <a:chExt cx="1010276" cy="275802"/>
          </a:xfrm>
        </p:grpSpPr>
        <p:sp>
          <p:nvSpPr>
            <p:cNvPr id="22" name="Freeform 44">
              <a:extLst>
                <a:ext uri="{FF2B5EF4-FFF2-40B4-BE49-F238E27FC236}">
                  <a16:creationId xmlns:a16="http://schemas.microsoft.com/office/drawing/2014/main" id="{E81563D8-92C8-A169-8F4C-1B8138E1B497}"/>
                </a:ext>
              </a:extLst>
            </p:cNvPr>
            <p:cNvSpPr/>
            <p:nvPr/>
          </p:nvSpPr>
          <p:spPr>
            <a:xfrm>
              <a:off x="0" y="0"/>
              <a:ext cx="1010276" cy="275802"/>
            </a:xfrm>
            <a:custGeom>
              <a:avLst/>
              <a:gdLst/>
              <a:ahLst/>
              <a:cxnLst/>
              <a:rect l="l" t="t" r="r" b="b"/>
              <a:pathLst>
                <a:path w="1010276" h="275802">
                  <a:moveTo>
                    <a:pt x="110762" y="0"/>
                  </a:moveTo>
                  <a:lnTo>
                    <a:pt x="899515" y="0"/>
                  </a:lnTo>
                  <a:cubicBezTo>
                    <a:pt x="928890" y="0"/>
                    <a:pt x="957063" y="11670"/>
                    <a:pt x="977835" y="32441"/>
                  </a:cubicBezTo>
                  <a:cubicBezTo>
                    <a:pt x="998607" y="53213"/>
                    <a:pt x="1010276" y="81386"/>
                    <a:pt x="1010276" y="110762"/>
                  </a:cubicBezTo>
                  <a:lnTo>
                    <a:pt x="1010276" y="165040"/>
                  </a:lnTo>
                  <a:cubicBezTo>
                    <a:pt x="1010276" y="194416"/>
                    <a:pt x="998607" y="222589"/>
                    <a:pt x="977835" y="243361"/>
                  </a:cubicBezTo>
                  <a:cubicBezTo>
                    <a:pt x="957063" y="264133"/>
                    <a:pt x="928890" y="275802"/>
                    <a:pt x="899515" y="275802"/>
                  </a:cubicBezTo>
                  <a:lnTo>
                    <a:pt x="110762" y="275802"/>
                  </a:lnTo>
                  <a:cubicBezTo>
                    <a:pt x="81386" y="275802"/>
                    <a:pt x="53213" y="264133"/>
                    <a:pt x="32441" y="243361"/>
                  </a:cubicBezTo>
                  <a:cubicBezTo>
                    <a:pt x="11670" y="222589"/>
                    <a:pt x="0" y="194416"/>
                    <a:pt x="0" y="165040"/>
                  </a:cubicBezTo>
                  <a:lnTo>
                    <a:pt x="0" y="110762"/>
                  </a:lnTo>
                  <a:cubicBezTo>
                    <a:pt x="0" y="81386"/>
                    <a:pt x="11670" y="53213"/>
                    <a:pt x="32441" y="32441"/>
                  </a:cubicBezTo>
                  <a:cubicBezTo>
                    <a:pt x="53213" y="11670"/>
                    <a:pt x="81386" y="0"/>
                    <a:pt x="110762" y="0"/>
                  </a:cubicBezTo>
                  <a:close/>
                </a:path>
              </a:pathLst>
            </a:custGeom>
            <a:solidFill>
              <a:srgbClr val="EFEAD8"/>
            </a:solidFill>
            <a:ln w="57150" cap="rnd">
              <a:solidFill>
                <a:srgbClr val="1C1C1C"/>
              </a:solidFill>
              <a:prstDash val="solid"/>
              <a:round/>
            </a:ln>
          </p:spPr>
          <p:txBody>
            <a:bodyPr/>
            <a:lstStyle/>
            <a:p>
              <a:endParaRPr lang="en-GB" sz="1400"/>
            </a:p>
          </p:txBody>
        </p:sp>
        <p:sp>
          <p:nvSpPr>
            <p:cNvPr id="23" name="TextBox 45">
              <a:extLst>
                <a:ext uri="{FF2B5EF4-FFF2-40B4-BE49-F238E27FC236}">
                  <a16:creationId xmlns:a16="http://schemas.microsoft.com/office/drawing/2014/main" id="{C80D7BE4-BF5C-1DCD-9A00-79624E174FF4}"/>
                </a:ext>
              </a:extLst>
            </p:cNvPr>
            <p:cNvSpPr txBox="1"/>
            <p:nvPr/>
          </p:nvSpPr>
          <p:spPr>
            <a:xfrm>
              <a:off x="0" y="-38100"/>
              <a:ext cx="1010276" cy="3139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sz="1400"/>
            </a:p>
          </p:txBody>
        </p:sp>
      </p:grpSp>
      <p:sp>
        <p:nvSpPr>
          <p:cNvPr id="24" name="TextBox 49">
            <a:extLst>
              <a:ext uri="{FF2B5EF4-FFF2-40B4-BE49-F238E27FC236}">
                <a16:creationId xmlns:a16="http://schemas.microsoft.com/office/drawing/2014/main" id="{7E217765-C56C-89DD-1A8A-4EA0CC1BAA38}"/>
              </a:ext>
            </a:extLst>
          </p:cNvPr>
          <p:cNvSpPr txBox="1"/>
          <p:nvPr/>
        </p:nvSpPr>
        <p:spPr>
          <a:xfrm>
            <a:off x="8508058" y="9778814"/>
            <a:ext cx="1026573" cy="2564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dirty="0">
                <a:solidFill>
                  <a:srgbClr val="1C1C1C"/>
                </a:solidFill>
                <a:latin typeface="Nourd Bold"/>
              </a:rPr>
              <a:t>03</a:t>
            </a:r>
            <a:endParaRPr lang="en-US" sz="1600" dirty="0">
              <a:solidFill>
                <a:srgbClr val="1C1C1C"/>
              </a:solidFill>
              <a:latin typeface="Nourd Bold"/>
            </a:endParaRPr>
          </a:p>
        </p:txBody>
      </p:sp>
      <p:sp>
        <p:nvSpPr>
          <p:cNvPr id="25" name="Freeform 50">
            <a:extLst>
              <a:ext uri="{FF2B5EF4-FFF2-40B4-BE49-F238E27FC236}">
                <a16:creationId xmlns:a16="http://schemas.microsoft.com/office/drawing/2014/main" id="{8CF348D1-5598-EF09-9CA7-F3949AE8F6B5}"/>
              </a:ext>
            </a:extLst>
          </p:cNvPr>
          <p:cNvSpPr/>
          <p:nvPr/>
        </p:nvSpPr>
        <p:spPr>
          <a:xfrm>
            <a:off x="9516985" y="9705235"/>
            <a:ext cx="374591" cy="323963"/>
          </a:xfrm>
          <a:custGeom>
            <a:avLst/>
            <a:gdLst/>
            <a:ahLst/>
            <a:cxnLst/>
            <a:rect l="l" t="t" r="r" b="b"/>
            <a:pathLst>
              <a:path w="441733" h="441733">
                <a:moveTo>
                  <a:pt x="0" y="0"/>
                </a:moveTo>
                <a:lnTo>
                  <a:pt x="441733" y="0"/>
                </a:lnTo>
                <a:lnTo>
                  <a:pt x="441733" y="441733"/>
                </a:lnTo>
                <a:lnTo>
                  <a:pt x="0" y="4417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 sz="1400"/>
          </a:p>
        </p:txBody>
      </p:sp>
      <p:sp>
        <p:nvSpPr>
          <p:cNvPr id="26" name="Freeform 51">
            <a:extLst>
              <a:ext uri="{FF2B5EF4-FFF2-40B4-BE49-F238E27FC236}">
                <a16:creationId xmlns:a16="http://schemas.microsoft.com/office/drawing/2014/main" id="{FBD17270-E50E-E1D0-ACD5-CDB6CA4A929D}"/>
              </a:ext>
            </a:extLst>
          </p:cNvPr>
          <p:cNvSpPr/>
          <p:nvPr/>
        </p:nvSpPr>
        <p:spPr>
          <a:xfrm flipH="1">
            <a:off x="8151113" y="9705235"/>
            <a:ext cx="374591" cy="323963"/>
          </a:xfrm>
          <a:custGeom>
            <a:avLst/>
            <a:gdLst/>
            <a:ahLst/>
            <a:cxnLst/>
            <a:rect l="l" t="t" r="r" b="b"/>
            <a:pathLst>
              <a:path w="441733" h="441733">
                <a:moveTo>
                  <a:pt x="441733" y="0"/>
                </a:moveTo>
                <a:lnTo>
                  <a:pt x="0" y="0"/>
                </a:lnTo>
                <a:lnTo>
                  <a:pt x="0" y="441733"/>
                </a:lnTo>
                <a:lnTo>
                  <a:pt x="441733" y="441733"/>
                </a:lnTo>
                <a:lnTo>
                  <a:pt x="44173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 sz="1400"/>
          </a:p>
        </p:txBody>
      </p:sp>
    </p:spTree>
    <p:extLst>
      <p:ext uri="{BB962C8B-B14F-4D97-AF65-F5344CB8AC3E}">
        <p14:creationId xmlns:p14="http://schemas.microsoft.com/office/powerpoint/2010/main" val="3254346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231644" y="1358227"/>
            <a:ext cx="9813183" cy="1077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  <a:latin typeface="Hatton Ultra-Bold"/>
              </a:rPr>
              <a:t>PËRMBAJTJA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454007" y="3319539"/>
            <a:ext cx="726183" cy="346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400">
                <a:solidFill>
                  <a:srgbClr val="1C1C1C"/>
                </a:solidFill>
                <a:latin typeface="Hatton Ultra-Bold"/>
              </a:rPr>
              <a:t>01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454007" y="3695700"/>
            <a:ext cx="2867494" cy="4008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400" dirty="0">
                <a:solidFill>
                  <a:srgbClr val="1C1C1C"/>
                </a:solidFill>
                <a:latin typeface="Nourd Bold"/>
              </a:rPr>
              <a:t>PROBLEMI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537720" y="3319539"/>
            <a:ext cx="726183" cy="346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400">
                <a:solidFill>
                  <a:srgbClr val="1C1C1C"/>
                </a:solidFill>
                <a:latin typeface="Hatton Ultra-Bold"/>
              </a:rPr>
              <a:t>02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537720" y="3695700"/>
            <a:ext cx="2867494" cy="4008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400" dirty="0">
                <a:solidFill>
                  <a:srgbClr val="1C1C1C"/>
                </a:solidFill>
                <a:latin typeface="Nourd Bold"/>
              </a:rPr>
              <a:t>OBJEKTIVAT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624414" y="3319539"/>
            <a:ext cx="726183" cy="346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400" dirty="0">
                <a:solidFill>
                  <a:srgbClr val="1C1C1C"/>
                </a:solidFill>
                <a:latin typeface="Hatton Ultra-Bold"/>
              </a:rPr>
              <a:t>03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624414" y="3695700"/>
            <a:ext cx="3784087" cy="4008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400" dirty="0">
                <a:solidFill>
                  <a:srgbClr val="1C1C1C"/>
                </a:solidFill>
                <a:latin typeface="Nourd Bold"/>
              </a:rPr>
              <a:t>MACHINE LEARNING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705146" y="3357158"/>
            <a:ext cx="726183" cy="346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400">
                <a:solidFill>
                  <a:srgbClr val="1C1C1C"/>
                </a:solidFill>
                <a:latin typeface="Hatton Ultra-Bold"/>
              </a:rPr>
              <a:t>04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705146" y="3733319"/>
            <a:ext cx="3784087" cy="4008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400" dirty="0">
                <a:solidFill>
                  <a:srgbClr val="1C1C1C"/>
                </a:solidFill>
                <a:latin typeface="Nourd Bold"/>
              </a:rPr>
              <a:t>PËRPUNIMI PARAPRAK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454007" y="4110924"/>
            <a:ext cx="3498993" cy="3658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 dirty="0" err="1">
                <a:solidFill>
                  <a:srgbClr val="1C1C1C"/>
                </a:solidFill>
                <a:latin typeface="Nourd"/>
              </a:rPr>
              <a:t>Rreziqet</a:t>
            </a:r>
            <a:r>
              <a:rPr lang="en-US" sz="2199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199" dirty="0" err="1">
                <a:solidFill>
                  <a:srgbClr val="1C1C1C"/>
                </a:solidFill>
                <a:latin typeface="Nourd"/>
              </a:rPr>
              <a:t>nga</a:t>
            </a:r>
            <a:r>
              <a:rPr lang="en-US" sz="2199" dirty="0">
                <a:solidFill>
                  <a:srgbClr val="1C1C1C"/>
                </a:solidFill>
                <a:latin typeface="Nourd"/>
              </a:rPr>
              <a:t> email-et spam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537720" y="4110924"/>
            <a:ext cx="3164139" cy="3658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 dirty="0">
                <a:solidFill>
                  <a:srgbClr val="1C1C1C"/>
                </a:solidFill>
                <a:latin typeface="Nourd"/>
              </a:rPr>
              <a:t>Si do </a:t>
            </a:r>
            <a:r>
              <a:rPr lang="en-US" sz="2199" dirty="0" err="1">
                <a:solidFill>
                  <a:srgbClr val="1C1C1C"/>
                </a:solidFill>
                <a:latin typeface="Nourd"/>
              </a:rPr>
              <a:t>realizojmë</a:t>
            </a:r>
            <a:r>
              <a:rPr lang="en-US" sz="2199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199" dirty="0" err="1">
                <a:solidFill>
                  <a:srgbClr val="1C1C1C"/>
                </a:solidFill>
                <a:latin typeface="Nourd"/>
              </a:rPr>
              <a:t>qëllimin</a:t>
            </a:r>
            <a:endParaRPr lang="en-US" sz="2199" dirty="0">
              <a:solidFill>
                <a:srgbClr val="1C1C1C"/>
              </a:solidFill>
              <a:latin typeface="Nour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9621433" y="4110924"/>
            <a:ext cx="3164139" cy="3658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 dirty="0" err="1">
                <a:solidFill>
                  <a:srgbClr val="1C1C1C"/>
                </a:solidFill>
                <a:latin typeface="Nourd"/>
              </a:rPr>
              <a:t>Krahasim</a:t>
            </a:r>
            <a:r>
              <a:rPr lang="en-US" sz="2199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199" dirty="0" err="1">
                <a:solidFill>
                  <a:srgbClr val="1C1C1C"/>
                </a:solidFill>
                <a:latin typeface="Nourd"/>
              </a:rPr>
              <a:t>i</a:t>
            </a:r>
            <a:r>
              <a:rPr lang="en-US" sz="2199" dirty="0">
                <a:solidFill>
                  <a:srgbClr val="1C1C1C"/>
                </a:solidFill>
                <a:latin typeface="Nourd"/>
              </a:rPr>
              <a:t> AI, ML </a:t>
            </a:r>
            <a:r>
              <a:rPr lang="en-US" sz="2199" dirty="0" err="1">
                <a:solidFill>
                  <a:srgbClr val="1C1C1C"/>
                </a:solidFill>
                <a:latin typeface="Nourd"/>
              </a:rPr>
              <a:t>dhe</a:t>
            </a:r>
            <a:r>
              <a:rPr lang="en-US" sz="2199" dirty="0">
                <a:solidFill>
                  <a:srgbClr val="1C1C1C"/>
                </a:solidFill>
                <a:latin typeface="Nourd"/>
              </a:rPr>
              <a:t> DL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3705146" y="4110924"/>
            <a:ext cx="3164139" cy="7634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 dirty="0">
                <a:solidFill>
                  <a:srgbClr val="1C1C1C"/>
                </a:solidFill>
                <a:latin typeface="Nourd"/>
              </a:rPr>
              <a:t>Etapa </a:t>
            </a:r>
            <a:r>
              <a:rPr lang="en-US" sz="2199" dirty="0" err="1">
                <a:solidFill>
                  <a:srgbClr val="1C1C1C"/>
                </a:solidFill>
                <a:latin typeface="Nourd"/>
              </a:rPr>
              <a:t>kryesore</a:t>
            </a:r>
            <a:r>
              <a:rPr lang="en-US" sz="2199" dirty="0">
                <a:solidFill>
                  <a:srgbClr val="1C1C1C"/>
                </a:solidFill>
                <a:latin typeface="Nourd"/>
              </a:rPr>
              <a:t> para </a:t>
            </a:r>
            <a:r>
              <a:rPr lang="en-US" sz="2199" dirty="0" err="1">
                <a:solidFill>
                  <a:srgbClr val="1C1C1C"/>
                </a:solidFill>
                <a:latin typeface="Nourd"/>
              </a:rPr>
              <a:t>përdorimit</a:t>
            </a:r>
            <a:r>
              <a:rPr lang="en-US" sz="2199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199" dirty="0" err="1">
                <a:solidFill>
                  <a:srgbClr val="1C1C1C"/>
                </a:solidFill>
                <a:latin typeface="Nourd"/>
              </a:rPr>
              <a:t>të</a:t>
            </a:r>
            <a:r>
              <a:rPr lang="en-US" sz="2199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199" dirty="0" err="1">
                <a:solidFill>
                  <a:srgbClr val="1C1C1C"/>
                </a:solidFill>
                <a:latin typeface="Nourd"/>
              </a:rPr>
              <a:t>klasifikuesit</a:t>
            </a:r>
            <a:endParaRPr lang="en-US" sz="2199" dirty="0">
              <a:solidFill>
                <a:srgbClr val="1C1C1C"/>
              </a:solidFill>
              <a:latin typeface="Nour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454007" y="5162088"/>
            <a:ext cx="726183" cy="346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400">
                <a:solidFill>
                  <a:srgbClr val="1C1C1C"/>
                </a:solidFill>
                <a:latin typeface="Hatton Ultra-Bold"/>
              </a:rPr>
              <a:t>05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454007" y="5538248"/>
            <a:ext cx="2867494" cy="4008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400" dirty="0">
                <a:solidFill>
                  <a:srgbClr val="1C1C1C"/>
                </a:solidFill>
                <a:latin typeface="Nourd Bold"/>
              </a:rPr>
              <a:t>WEKA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5537720" y="5162088"/>
            <a:ext cx="726183" cy="346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400">
                <a:solidFill>
                  <a:srgbClr val="1C1C1C"/>
                </a:solidFill>
                <a:latin typeface="Hatton Ultra-Bold"/>
              </a:rPr>
              <a:t>06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5537720" y="5538248"/>
            <a:ext cx="4215880" cy="8368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400" dirty="0">
                <a:solidFill>
                  <a:srgbClr val="1C1C1C"/>
                </a:solidFill>
                <a:latin typeface="Nourd Bold"/>
              </a:rPr>
              <a:t>NAÏVE BAYES </a:t>
            </a:r>
          </a:p>
          <a:p>
            <a:pPr algn="l">
              <a:lnSpc>
                <a:spcPts val="3360"/>
              </a:lnSpc>
            </a:pPr>
            <a:endParaRPr lang="en-US" sz="2400" dirty="0">
              <a:solidFill>
                <a:srgbClr val="1C1C1C"/>
              </a:solidFill>
              <a:latin typeface="Nourd Bold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9624414" y="5162088"/>
            <a:ext cx="726183" cy="346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400">
                <a:solidFill>
                  <a:srgbClr val="1C1C1C"/>
                </a:solidFill>
                <a:latin typeface="Hatton Ultra-Bold"/>
              </a:rPr>
              <a:t>07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9624414" y="5538248"/>
            <a:ext cx="3193697" cy="8368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 dirty="0">
                <a:solidFill>
                  <a:srgbClr val="1C1C1C"/>
                </a:solidFill>
                <a:latin typeface="Nourd Bold"/>
              </a:rPr>
              <a:t>DECISION TREE</a:t>
            </a:r>
          </a:p>
          <a:p>
            <a:pPr algn="l">
              <a:lnSpc>
                <a:spcPts val="3360"/>
              </a:lnSpc>
            </a:pPr>
            <a:endParaRPr lang="en-US" sz="2400" dirty="0">
              <a:solidFill>
                <a:srgbClr val="1C1C1C"/>
              </a:solidFill>
              <a:latin typeface="Nourd Bold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3705146" y="5199706"/>
            <a:ext cx="726183" cy="346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400">
                <a:solidFill>
                  <a:srgbClr val="1C1C1C"/>
                </a:solidFill>
                <a:latin typeface="Hatton Ultra-Bold"/>
              </a:rPr>
              <a:t>08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3705146" y="5575867"/>
            <a:ext cx="4215880" cy="12729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 dirty="0">
                <a:solidFill>
                  <a:srgbClr val="1C1C1C"/>
                </a:solidFill>
                <a:latin typeface="Nourd Bold"/>
              </a:rPr>
              <a:t>SUPPORT VECTOR MACHINE</a:t>
            </a:r>
          </a:p>
          <a:p>
            <a:pPr algn="l">
              <a:lnSpc>
                <a:spcPts val="3360"/>
              </a:lnSpc>
            </a:pPr>
            <a:endParaRPr lang="en-US" sz="2400" dirty="0">
              <a:solidFill>
                <a:srgbClr val="1C1C1C"/>
              </a:solidFill>
              <a:latin typeface="Nourd Bold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1454007" y="5953472"/>
            <a:ext cx="3164139" cy="7634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 dirty="0" err="1">
                <a:solidFill>
                  <a:srgbClr val="1C1C1C"/>
                </a:solidFill>
                <a:latin typeface="Nourd"/>
              </a:rPr>
              <a:t>Prezantim</a:t>
            </a:r>
            <a:r>
              <a:rPr lang="en-US" sz="2199" dirty="0">
                <a:solidFill>
                  <a:srgbClr val="1C1C1C"/>
                </a:solidFill>
                <a:latin typeface="Nourd"/>
              </a:rPr>
              <a:t> me </a:t>
            </a:r>
            <a:r>
              <a:rPr lang="en-US" sz="2199" dirty="0" err="1">
                <a:solidFill>
                  <a:srgbClr val="1C1C1C"/>
                </a:solidFill>
                <a:latin typeface="Nourd"/>
              </a:rPr>
              <a:t>platformën</a:t>
            </a:r>
            <a:r>
              <a:rPr lang="en-US" sz="2199" dirty="0">
                <a:solidFill>
                  <a:srgbClr val="1C1C1C"/>
                </a:solidFill>
                <a:latin typeface="Nourd"/>
              </a:rPr>
              <a:t> e </a:t>
            </a:r>
            <a:r>
              <a:rPr lang="en-US" sz="2199" dirty="0" err="1">
                <a:solidFill>
                  <a:srgbClr val="1C1C1C"/>
                </a:solidFill>
                <a:latin typeface="Nourd"/>
              </a:rPr>
              <a:t>përdorur</a:t>
            </a:r>
            <a:endParaRPr lang="en-US" sz="2199" dirty="0">
              <a:solidFill>
                <a:srgbClr val="1C1C1C"/>
              </a:solidFill>
              <a:latin typeface="Nourd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5537719" y="6015971"/>
            <a:ext cx="3164139" cy="7634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 dirty="0" err="1">
                <a:solidFill>
                  <a:srgbClr val="1C1C1C"/>
                </a:solidFill>
                <a:latin typeface="Nourd"/>
              </a:rPr>
              <a:t>Trajnimi</a:t>
            </a:r>
            <a:r>
              <a:rPr lang="en-US" sz="2199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199" dirty="0" err="1">
                <a:solidFill>
                  <a:srgbClr val="1C1C1C"/>
                </a:solidFill>
                <a:latin typeface="Nourd"/>
              </a:rPr>
              <a:t>dhe</a:t>
            </a:r>
            <a:r>
              <a:rPr lang="en-US" sz="2199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199" dirty="0" err="1">
                <a:solidFill>
                  <a:srgbClr val="1C1C1C"/>
                </a:solidFill>
                <a:latin typeface="Nourd"/>
              </a:rPr>
              <a:t>testimi</a:t>
            </a:r>
            <a:r>
              <a:rPr lang="en-US" sz="2199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199" dirty="0" err="1">
                <a:solidFill>
                  <a:srgbClr val="1C1C1C"/>
                </a:solidFill>
                <a:latin typeface="Nourd"/>
              </a:rPr>
              <a:t>i</a:t>
            </a:r>
            <a:r>
              <a:rPr lang="en-US" sz="2199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199" dirty="0" err="1">
                <a:solidFill>
                  <a:srgbClr val="1C1C1C"/>
                </a:solidFill>
                <a:latin typeface="Nourd"/>
              </a:rPr>
              <a:t>algoritmit</a:t>
            </a:r>
            <a:endParaRPr lang="en-US" sz="2199" dirty="0">
              <a:solidFill>
                <a:srgbClr val="1C1C1C"/>
              </a:solidFill>
              <a:latin typeface="Nourd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9621433" y="5953472"/>
            <a:ext cx="3164139" cy="7634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 dirty="0" err="1">
                <a:solidFill>
                  <a:srgbClr val="1C1C1C"/>
                </a:solidFill>
                <a:latin typeface="Nourd"/>
              </a:rPr>
              <a:t>Trajnimi</a:t>
            </a:r>
            <a:r>
              <a:rPr lang="en-US" sz="2199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199" dirty="0" err="1">
                <a:solidFill>
                  <a:srgbClr val="1C1C1C"/>
                </a:solidFill>
                <a:latin typeface="Nourd"/>
              </a:rPr>
              <a:t>dhe</a:t>
            </a:r>
            <a:r>
              <a:rPr lang="en-US" sz="2199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199" dirty="0" err="1">
                <a:solidFill>
                  <a:srgbClr val="1C1C1C"/>
                </a:solidFill>
                <a:latin typeface="Nourd"/>
              </a:rPr>
              <a:t>testimi</a:t>
            </a:r>
            <a:r>
              <a:rPr lang="en-US" sz="2199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199" dirty="0" err="1">
                <a:solidFill>
                  <a:srgbClr val="1C1C1C"/>
                </a:solidFill>
                <a:latin typeface="Nourd"/>
              </a:rPr>
              <a:t>i</a:t>
            </a:r>
            <a:r>
              <a:rPr lang="en-US" sz="2199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199" dirty="0" err="1">
                <a:solidFill>
                  <a:srgbClr val="1C1C1C"/>
                </a:solidFill>
                <a:latin typeface="Nourd"/>
              </a:rPr>
              <a:t>algoritmit</a:t>
            </a:r>
            <a:endParaRPr lang="en-US" sz="2199" dirty="0">
              <a:solidFill>
                <a:srgbClr val="1C1C1C"/>
              </a:solidFill>
              <a:latin typeface="Nourd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13705146" y="6437932"/>
            <a:ext cx="3164139" cy="7634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 dirty="0" err="1">
                <a:solidFill>
                  <a:srgbClr val="1C1C1C"/>
                </a:solidFill>
                <a:latin typeface="Nourd"/>
              </a:rPr>
              <a:t>Trajnimi</a:t>
            </a:r>
            <a:r>
              <a:rPr lang="en-US" sz="2199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199" dirty="0" err="1">
                <a:solidFill>
                  <a:srgbClr val="1C1C1C"/>
                </a:solidFill>
                <a:latin typeface="Nourd"/>
              </a:rPr>
              <a:t>dhe</a:t>
            </a:r>
            <a:r>
              <a:rPr lang="en-US" sz="2199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199" dirty="0" err="1">
                <a:solidFill>
                  <a:srgbClr val="1C1C1C"/>
                </a:solidFill>
                <a:latin typeface="Nourd"/>
              </a:rPr>
              <a:t>testimi</a:t>
            </a:r>
            <a:r>
              <a:rPr lang="en-US" sz="2199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199" dirty="0" err="1">
                <a:solidFill>
                  <a:srgbClr val="1C1C1C"/>
                </a:solidFill>
                <a:latin typeface="Nourd"/>
              </a:rPr>
              <a:t>i</a:t>
            </a:r>
            <a:r>
              <a:rPr lang="en-US" sz="2199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199" dirty="0" err="1">
                <a:solidFill>
                  <a:srgbClr val="1C1C1C"/>
                </a:solidFill>
                <a:latin typeface="Nourd"/>
              </a:rPr>
              <a:t>algoritmit</a:t>
            </a:r>
            <a:endParaRPr lang="en-US" sz="2199" dirty="0">
              <a:solidFill>
                <a:srgbClr val="1C1C1C"/>
              </a:solidFill>
              <a:latin typeface="Nourd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1454007" y="7222401"/>
            <a:ext cx="726183" cy="346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400">
                <a:solidFill>
                  <a:srgbClr val="1C1C1C"/>
                </a:solidFill>
                <a:latin typeface="Hatton Ultra-Bold"/>
              </a:rPr>
              <a:t>09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454007" y="7598562"/>
            <a:ext cx="2867494" cy="4008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400" dirty="0">
                <a:solidFill>
                  <a:srgbClr val="1C1C1C"/>
                </a:solidFill>
                <a:latin typeface="Nourd Bold"/>
              </a:rPr>
              <a:t>PËRFUNDIME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5537720" y="7598562"/>
            <a:ext cx="3758680" cy="8368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400" dirty="0">
                <a:solidFill>
                  <a:srgbClr val="1C1C1C"/>
                </a:solidFill>
                <a:latin typeface="Nourd Bold"/>
              </a:rPr>
              <a:t>PUNA PËR TË ARDHMEN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9624414" y="7222401"/>
            <a:ext cx="726183" cy="346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400">
                <a:solidFill>
                  <a:srgbClr val="1C1C1C"/>
                </a:solidFill>
                <a:latin typeface="Hatton Ultra-Bold"/>
              </a:rPr>
              <a:t>11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9624414" y="7598562"/>
            <a:ext cx="3491976" cy="4008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400" dirty="0">
                <a:solidFill>
                  <a:srgbClr val="1C1C1C"/>
                </a:solidFill>
                <a:latin typeface="Nourd Bold"/>
              </a:rPr>
              <a:t>REFERENCAT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454007" y="8013785"/>
            <a:ext cx="3164139" cy="3658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 dirty="0" err="1">
                <a:solidFill>
                  <a:srgbClr val="1C1C1C"/>
                </a:solidFill>
                <a:latin typeface="Nourd"/>
              </a:rPr>
              <a:t>Konkluzionet</a:t>
            </a:r>
            <a:r>
              <a:rPr lang="en-US" sz="2199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199" dirty="0" err="1">
                <a:solidFill>
                  <a:srgbClr val="1C1C1C"/>
                </a:solidFill>
                <a:latin typeface="Nourd"/>
              </a:rPr>
              <a:t>nga</a:t>
            </a:r>
            <a:r>
              <a:rPr lang="en-US" sz="2199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199" dirty="0" err="1">
                <a:solidFill>
                  <a:srgbClr val="1C1C1C"/>
                </a:solidFill>
                <a:latin typeface="Nourd"/>
              </a:rPr>
              <a:t>punimi</a:t>
            </a:r>
            <a:endParaRPr lang="en-US" sz="2199" dirty="0">
              <a:solidFill>
                <a:srgbClr val="1C1C1C"/>
              </a:solidFill>
              <a:latin typeface="Nourd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5537719" y="8514489"/>
            <a:ext cx="3164139" cy="7634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 dirty="0" err="1">
                <a:solidFill>
                  <a:srgbClr val="1C1C1C"/>
                </a:solidFill>
                <a:latin typeface="Nourd"/>
              </a:rPr>
              <a:t>Sugjerime</a:t>
            </a:r>
            <a:r>
              <a:rPr lang="en-US" sz="2199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199" dirty="0" err="1">
                <a:solidFill>
                  <a:srgbClr val="1C1C1C"/>
                </a:solidFill>
                <a:latin typeface="Nourd"/>
              </a:rPr>
              <a:t>për</a:t>
            </a:r>
            <a:r>
              <a:rPr lang="en-US" sz="2199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199" dirty="0" err="1">
                <a:solidFill>
                  <a:srgbClr val="1C1C1C"/>
                </a:solidFill>
                <a:latin typeface="Nourd"/>
              </a:rPr>
              <a:t>studim</a:t>
            </a:r>
            <a:r>
              <a:rPr lang="en-US" sz="2199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199" dirty="0" err="1">
                <a:solidFill>
                  <a:srgbClr val="1C1C1C"/>
                </a:solidFill>
                <a:latin typeface="Nourd"/>
              </a:rPr>
              <a:t>të</a:t>
            </a:r>
            <a:r>
              <a:rPr lang="en-US" sz="2199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199" dirty="0" err="1">
                <a:solidFill>
                  <a:srgbClr val="1C1C1C"/>
                </a:solidFill>
                <a:latin typeface="Nourd"/>
              </a:rPr>
              <a:t>mëtejshëm</a:t>
            </a:r>
            <a:endParaRPr lang="en-US" sz="2199" dirty="0">
              <a:solidFill>
                <a:srgbClr val="1C1C1C"/>
              </a:solidFill>
              <a:latin typeface="Nourd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9621433" y="8013785"/>
            <a:ext cx="3164139" cy="7634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 dirty="0" err="1">
                <a:solidFill>
                  <a:srgbClr val="1C1C1C"/>
                </a:solidFill>
                <a:latin typeface="Nourd"/>
              </a:rPr>
              <a:t>Faqe</a:t>
            </a:r>
            <a:r>
              <a:rPr lang="en-US" sz="2199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199" dirty="0" err="1">
                <a:solidFill>
                  <a:srgbClr val="1C1C1C"/>
                </a:solidFill>
                <a:latin typeface="Nourd"/>
              </a:rPr>
              <a:t>webi</a:t>
            </a:r>
            <a:r>
              <a:rPr lang="en-US" sz="2199" dirty="0">
                <a:solidFill>
                  <a:srgbClr val="1C1C1C"/>
                </a:solidFill>
                <a:latin typeface="Nourd"/>
              </a:rPr>
              <a:t>, libra </a:t>
            </a:r>
            <a:r>
              <a:rPr lang="en-US" sz="2199" dirty="0" err="1">
                <a:solidFill>
                  <a:srgbClr val="1C1C1C"/>
                </a:solidFill>
                <a:latin typeface="Nourd"/>
              </a:rPr>
              <a:t>shkencorë</a:t>
            </a:r>
            <a:endParaRPr lang="en-US" sz="2199" dirty="0">
              <a:solidFill>
                <a:srgbClr val="1C1C1C"/>
              </a:solidFill>
              <a:latin typeface="Nourd"/>
            </a:endParaRPr>
          </a:p>
        </p:txBody>
      </p:sp>
      <p:grpSp>
        <p:nvGrpSpPr>
          <p:cNvPr id="43" name="Group 43"/>
          <p:cNvGrpSpPr/>
          <p:nvPr/>
        </p:nvGrpSpPr>
        <p:grpSpPr>
          <a:xfrm>
            <a:off x="7852709" y="9524406"/>
            <a:ext cx="2497888" cy="727436"/>
            <a:chOff x="0" y="0"/>
            <a:chExt cx="1010276" cy="275802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1010276" cy="275802"/>
            </a:xfrm>
            <a:custGeom>
              <a:avLst/>
              <a:gdLst/>
              <a:ahLst/>
              <a:cxnLst/>
              <a:rect l="l" t="t" r="r" b="b"/>
              <a:pathLst>
                <a:path w="1010276" h="275802">
                  <a:moveTo>
                    <a:pt x="110762" y="0"/>
                  </a:moveTo>
                  <a:lnTo>
                    <a:pt x="899515" y="0"/>
                  </a:lnTo>
                  <a:cubicBezTo>
                    <a:pt x="928890" y="0"/>
                    <a:pt x="957063" y="11670"/>
                    <a:pt x="977835" y="32441"/>
                  </a:cubicBezTo>
                  <a:cubicBezTo>
                    <a:pt x="998607" y="53213"/>
                    <a:pt x="1010276" y="81386"/>
                    <a:pt x="1010276" y="110762"/>
                  </a:cubicBezTo>
                  <a:lnTo>
                    <a:pt x="1010276" y="165040"/>
                  </a:lnTo>
                  <a:cubicBezTo>
                    <a:pt x="1010276" y="194416"/>
                    <a:pt x="998607" y="222589"/>
                    <a:pt x="977835" y="243361"/>
                  </a:cubicBezTo>
                  <a:cubicBezTo>
                    <a:pt x="957063" y="264133"/>
                    <a:pt x="928890" y="275802"/>
                    <a:pt x="899515" y="275802"/>
                  </a:cubicBezTo>
                  <a:lnTo>
                    <a:pt x="110762" y="275802"/>
                  </a:lnTo>
                  <a:cubicBezTo>
                    <a:pt x="81386" y="275802"/>
                    <a:pt x="53213" y="264133"/>
                    <a:pt x="32441" y="243361"/>
                  </a:cubicBezTo>
                  <a:cubicBezTo>
                    <a:pt x="11670" y="222589"/>
                    <a:pt x="0" y="194416"/>
                    <a:pt x="0" y="165040"/>
                  </a:cubicBezTo>
                  <a:lnTo>
                    <a:pt x="0" y="110762"/>
                  </a:lnTo>
                  <a:cubicBezTo>
                    <a:pt x="0" y="81386"/>
                    <a:pt x="11670" y="53213"/>
                    <a:pt x="32441" y="32441"/>
                  </a:cubicBezTo>
                  <a:cubicBezTo>
                    <a:pt x="53213" y="11670"/>
                    <a:pt x="81386" y="0"/>
                    <a:pt x="110762" y="0"/>
                  </a:cubicBezTo>
                  <a:close/>
                </a:path>
              </a:pathLst>
            </a:custGeom>
            <a:solidFill>
              <a:srgbClr val="EFEAD8"/>
            </a:solidFill>
            <a:ln w="57150" cap="rnd">
              <a:solidFill>
                <a:srgbClr val="1C1C1C"/>
              </a:solidFill>
              <a:prstDash val="solid"/>
              <a:round/>
            </a:ln>
          </p:spPr>
          <p:txBody>
            <a:bodyPr/>
            <a:lstStyle/>
            <a:p>
              <a:endParaRPr lang="en-GB" sz="1400"/>
            </a:p>
          </p:txBody>
        </p:sp>
        <p:sp>
          <p:nvSpPr>
            <p:cNvPr id="45" name="TextBox 45"/>
            <p:cNvSpPr txBox="1"/>
            <p:nvPr/>
          </p:nvSpPr>
          <p:spPr>
            <a:xfrm>
              <a:off x="0" y="-38100"/>
              <a:ext cx="1010276" cy="3139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sz="1400"/>
            </a:p>
          </p:txBody>
        </p:sp>
      </p:grpSp>
      <p:sp>
        <p:nvSpPr>
          <p:cNvPr id="47" name="AutoShape 47"/>
          <p:cNvSpPr/>
          <p:nvPr/>
        </p:nvSpPr>
        <p:spPr>
          <a:xfrm flipV="1">
            <a:off x="-1" y="398876"/>
            <a:ext cx="18288001" cy="19195"/>
          </a:xfrm>
          <a:prstGeom prst="line">
            <a:avLst/>
          </a:prstGeom>
          <a:ln w="57150" cap="flat">
            <a:solidFill>
              <a:srgbClr val="1C1C1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49" name="TextBox 49"/>
          <p:cNvSpPr txBox="1"/>
          <p:nvPr/>
        </p:nvSpPr>
        <p:spPr>
          <a:xfrm>
            <a:off x="8588367" y="9742526"/>
            <a:ext cx="1026573" cy="2564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dirty="0">
                <a:solidFill>
                  <a:srgbClr val="1C1C1C"/>
                </a:solidFill>
                <a:latin typeface="Nourd Bold"/>
              </a:rPr>
              <a:t>01</a:t>
            </a:r>
            <a:endParaRPr lang="en-US" sz="1600" dirty="0">
              <a:solidFill>
                <a:srgbClr val="1C1C1C"/>
              </a:solidFill>
              <a:latin typeface="Nourd Bold"/>
            </a:endParaRPr>
          </a:p>
        </p:txBody>
      </p:sp>
      <p:sp>
        <p:nvSpPr>
          <p:cNvPr id="50" name="Freeform 50"/>
          <p:cNvSpPr/>
          <p:nvPr/>
        </p:nvSpPr>
        <p:spPr>
          <a:xfrm>
            <a:off x="9597294" y="9668947"/>
            <a:ext cx="374591" cy="323963"/>
          </a:xfrm>
          <a:custGeom>
            <a:avLst/>
            <a:gdLst/>
            <a:ahLst/>
            <a:cxnLst/>
            <a:rect l="l" t="t" r="r" b="b"/>
            <a:pathLst>
              <a:path w="441733" h="441733">
                <a:moveTo>
                  <a:pt x="0" y="0"/>
                </a:moveTo>
                <a:lnTo>
                  <a:pt x="441733" y="0"/>
                </a:lnTo>
                <a:lnTo>
                  <a:pt x="441733" y="441733"/>
                </a:lnTo>
                <a:lnTo>
                  <a:pt x="0" y="4417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 sz="1400"/>
          </a:p>
        </p:txBody>
      </p:sp>
      <p:sp>
        <p:nvSpPr>
          <p:cNvPr id="51" name="Freeform 51"/>
          <p:cNvSpPr/>
          <p:nvPr/>
        </p:nvSpPr>
        <p:spPr>
          <a:xfrm flipH="1">
            <a:off x="8231422" y="9668947"/>
            <a:ext cx="374591" cy="323963"/>
          </a:xfrm>
          <a:custGeom>
            <a:avLst/>
            <a:gdLst/>
            <a:ahLst/>
            <a:cxnLst/>
            <a:rect l="l" t="t" r="r" b="b"/>
            <a:pathLst>
              <a:path w="441733" h="441733">
                <a:moveTo>
                  <a:pt x="441733" y="0"/>
                </a:moveTo>
                <a:lnTo>
                  <a:pt x="0" y="0"/>
                </a:lnTo>
                <a:lnTo>
                  <a:pt x="0" y="441733"/>
                </a:lnTo>
                <a:lnTo>
                  <a:pt x="441733" y="441733"/>
                </a:lnTo>
                <a:lnTo>
                  <a:pt x="44173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 sz="1400"/>
          </a:p>
        </p:txBody>
      </p:sp>
      <p:sp>
        <p:nvSpPr>
          <p:cNvPr id="52" name="TextBox 52"/>
          <p:cNvSpPr txBox="1"/>
          <p:nvPr/>
        </p:nvSpPr>
        <p:spPr>
          <a:xfrm>
            <a:off x="5537720" y="7222401"/>
            <a:ext cx="726183" cy="346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400">
                <a:solidFill>
                  <a:srgbClr val="1C1C1C"/>
                </a:solidFill>
                <a:latin typeface="Hatton Ultra-Bold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8087031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27528" y="490003"/>
            <a:ext cx="15232944" cy="1077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000" dirty="0">
                <a:solidFill>
                  <a:srgbClr val="1C1C1C"/>
                </a:solidFill>
                <a:latin typeface="Hatton Ultra-Bold"/>
              </a:rPr>
              <a:t>PËRFUNDIME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138132" y="1840765"/>
            <a:ext cx="15791794" cy="3302734"/>
            <a:chOff x="0" y="-38100"/>
            <a:chExt cx="5041315" cy="70388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041315" cy="617065"/>
            </a:xfrm>
            <a:custGeom>
              <a:avLst/>
              <a:gdLst/>
              <a:ahLst/>
              <a:cxnLst/>
              <a:rect l="l" t="t" r="r" b="b"/>
              <a:pathLst>
                <a:path w="5041315" h="665784">
                  <a:moveTo>
                    <a:pt x="24782" y="0"/>
                  </a:moveTo>
                  <a:lnTo>
                    <a:pt x="5016533" y="0"/>
                  </a:lnTo>
                  <a:cubicBezTo>
                    <a:pt x="5023105" y="0"/>
                    <a:pt x="5029409" y="2611"/>
                    <a:pt x="5034056" y="7259"/>
                  </a:cubicBezTo>
                  <a:cubicBezTo>
                    <a:pt x="5038704" y="11906"/>
                    <a:pt x="5041315" y="18210"/>
                    <a:pt x="5041315" y="24782"/>
                  </a:cubicBezTo>
                  <a:lnTo>
                    <a:pt x="5041315" y="641002"/>
                  </a:lnTo>
                  <a:cubicBezTo>
                    <a:pt x="5041315" y="647574"/>
                    <a:pt x="5038704" y="653878"/>
                    <a:pt x="5034056" y="658525"/>
                  </a:cubicBezTo>
                  <a:cubicBezTo>
                    <a:pt x="5029409" y="663173"/>
                    <a:pt x="5023105" y="665784"/>
                    <a:pt x="5016533" y="665784"/>
                  </a:cubicBezTo>
                  <a:lnTo>
                    <a:pt x="24782" y="665784"/>
                  </a:lnTo>
                  <a:cubicBezTo>
                    <a:pt x="18210" y="665784"/>
                    <a:pt x="11906" y="663173"/>
                    <a:pt x="7259" y="658525"/>
                  </a:cubicBezTo>
                  <a:cubicBezTo>
                    <a:pt x="2611" y="653878"/>
                    <a:pt x="0" y="647574"/>
                    <a:pt x="0" y="641002"/>
                  </a:cubicBezTo>
                  <a:lnTo>
                    <a:pt x="0" y="24782"/>
                  </a:lnTo>
                  <a:cubicBezTo>
                    <a:pt x="0" y="18210"/>
                    <a:pt x="2611" y="11906"/>
                    <a:pt x="7259" y="7259"/>
                  </a:cubicBezTo>
                  <a:cubicBezTo>
                    <a:pt x="11906" y="2611"/>
                    <a:pt x="18210" y="0"/>
                    <a:pt x="24782" y="0"/>
                  </a:cubicBezTo>
                  <a:close/>
                </a:path>
              </a:pathLst>
            </a:custGeom>
            <a:solidFill>
              <a:srgbClr val="D0C9C0"/>
            </a:solidFill>
            <a:ln w="57150" cap="rnd">
              <a:solidFill>
                <a:srgbClr val="1C1C1C"/>
              </a:solidFill>
              <a:prstDash val="solid"/>
              <a:rou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041315" cy="7038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394944" y="2228677"/>
            <a:ext cx="15123248" cy="21298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GB" sz="3200" dirty="0" err="1">
                <a:latin typeface="Nourd" panose="020B0604020202020204" charset="0"/>
                <a:ea typeface="Times New Roman" panose="02020603050405020304" pitchFamily="18" charset="0"/>
              </a:rPr>
              <a:t>Rezultatet</a:t>
            </a:r>
            <a:r>
              <a:rPr lang="en-GB" sz="3200" dirty="0">
                <a:latin typeface="Nourd" panose="020B0604020202020204" charset="0"/>
                <a:ea typeface="Times New Roman" panose="02020603050405020304" pitchFamily="18" charset="0"/>
              </a:rPr>
              <a:t> e </a:t>
            </a:r>
            <a:r>
              <a:rPr lang="en-GB" sz="3200" dirty="0" err="1">
                <a:latin typeface="Nourd" panose="020B0604020202020204" charset="0"/>
                <a:ea typeface="Times New Roman" panose="02020603050405020304" pitchFamily="18" charset="0"/>
              </a:rPr>
              <a:t>vlerësimeve</a:t>
            </a:r>
            <a:r>
              <a:rPr lang="en-GB" sz="3200" dirty="0">
                <a:latin typeface="Nourd" panose="020B0604020202020204" charset="0"/>
                <a:ea typeface="Times New Roman" panose="02020603050405020304" pitchFamily="18" charset="0"/>
              </a:rPr>
              <a:t> </a:t>
            </a:r>
            <a:r>
              <a:rPr lang="en-GB" sz="3200" dirty="0" err="1">
                <a:latin typeface="Nourd" panose="020B0604020202020204" charset="0"/>
                <a:ea typeface="Times New Roman" panose="02020603050405020304" pitchFamily="18" charset="0"/>
              </a:rPr>
              <a:t>të</a:t>
            </a:r>
            <a:r>
              <a:rPr lang="en-GB" sz="3200" dirty="0">
                <a:latin typeface="Nourd" panose="020B0604020202020204" charset="0"/>
                <a:ea typeface="Times New Roman" panose="02020603050405020304" pitchFamily="18" charset="0"/>
              </a:rPr>
              <a:t> </a:t>
            </a:r>
            <a:r>
              <a:rPr lang="en-GB" sz="3200" dirty="0" err="1">
                <a:latin typeface="Nourd" panose="020B0604020202020204" charset="0"/>
                <a:ea typeface="Times New Roman" panose="02020603050405020304" pitchFamily="18" charset="0"/>
              </a:rPr>
              <a:t>kryera</a:t>
            </a:r>
            <a:r>
              <a:rPr lang="en-GB" sz="3200" dirty="0">
                <a:latin typeface="Nourd" panose="020B0604020202020204" charset="0"/>
                <a:ea typeface="Times New Roman" panose="02020603050405020304" pitchFamily="18" charset="0"/>
              </a:rPr>
              <a:t> me WEKA </a:t>
            </a:r>
            <a:r>
              <a:rPr lang="en-GB" sz="3200" dirty="0" err="1">
                <a:latin typeface="Nourd" panose="020B0604020202020204" charset="0"/>
                <a:ea typeface="Times New Roman" panose="02020603050405020304" pitchFamily="18" charset="0"/>
              </a:rPr>
              <a:t>tregojnë</a:t>
            </a:r>
            <a:r>
              <a:rPr lang="en-GB" sz="3200" dirty="0">
                <a:latin typeface="Nourd" panose="020B0604020202020204" charset="0"/>
                <a:ea typeface="Times New Roman" panose="02020603050405020304" pitchFamily="18" charset="0"/>
              </a:rPr>
              <a:t> se </a:t>
            </a:r>
            <a:r>
              <a:rPr lang="en-GB" sz="3200" dirty="0" err="1">
                <a:latin typeface="Nourd" panose="020B0604020202020204" charset="0"/>
                <a:ea typeface="Times New Roman" panose="02020603050405020304" pitchFamily="18" charset="0"/>
              </a:rPr>
              <a:t>nuk</a:t>
            </a:r>
            <a:r>
              <a:rPr lang="en-GB" sz="3200" dirty="0">
                <a:latin typeface="Nourd" panose="020B0604020202020204" charset="0"/>
                <a:ea typeface="Times New Roman" panose="02020603050405020304" pitchFamily="18" charset="0"/>
              </a:rPr>
              <a:t> ka </a:t>
            </a:r>
            <a:r>
              <a:rPr lang="en-GB" sz="3200" dirty="0" err="1">
                <a:latin typeface="Nourd" panose="020B0604020202020204" charset="0"/>
                <a:ea typeface="Times New Roman" panose="02020603050405020304" pitchFamily="18" charset="0"/>
              </a:rPr>
              <a:t>asnjë</a:t>
            </a:r>
            <a:r>
              <a:rPr lang="en-GB" sz="3200" dirty="0">
                <a:latin typeface="Nourd" panose="020B0604020202020204" charset="0"/>
                <a:ea typeface="Times New Roman" panose="02020603050405020304" pitchFamily="18" charset="0"/>
              </a:rPr>
              <a:t> </a:t>
            </a:r>
            <a:r>
              <a:rPr lang="en-GB" sz="3200" dirty="0" err="1">
                <a:latin typeface="Nourd" panose="020B0604020202020204" charset="0"/>
                <a:ea typeface="Times New Roman" panose="02020603050405020304" pitchFamily="18" charset="0"/>
              </a:rPr>
              <a:t>algoritëm</a:t>
            </a:r>
            <a:r>
              <a:rPr lang="en-GB" sz="3200" dirty="0">
                <a:latin typeface="Nourd" panose="020B0604020202020204" charset="0"/>
                <a:ea typeface="Times New Roman" panose="02020603050405020304" pitchFamily="18" charset="0"/>
              </a:rPr>
              <a:t> </a:t>
            </a:r>
            <a:r>
              <a:rPr lang="en-GB" sz="3200" dirty="0" err="1">
                <a:latin typeface="Nourd" panose="020B0604020202020204" charset="0"/>
                <a:ea typeface="Times New Roman" panose="02020603050405020304" pitchFamily="18" charset="0"/>
              </a:rPr>
              <a:t>të</a:t>
            </a:r>
            <a:r>
              <a:rPr lang="en-GB" sz="3200" dirty="0">
                <a:latin typeface="Nourd" panose="020B0604020202020204" charset="0"/>
                <a:ea typeface="Times New Roman" panose="02020603050405020304" pitchFamily="18" charset="0"/>
              </a:rPr>
              <a:t> </a:t>
            </a:r>
            <a:r>
              <a:rPr lang="en-GB" sz="3200" dirty="0" err="1">
                <a:latin typeface="Nourd" panose="020B0604020202020204" charset="0"/>
                <a:ea typeface="Times New Roman" panose="02020603050405020304" pitchFamily="18" charset="0"/>
              </a:rPr>
              <a:t>vetëm</a:t>
            </a:r>
            <a:r>
              <a:rPr lang="en-GB" sz="3200" dirty="0">
                <a:latin typeface="Nourd" panose="020B0604020202020204" charset="0"/>
                <a:ea typeface="Times New Roman" panose="02020603050405020304" pitchFamily="18" charset="0"/>
              </a:rPr>
              <a:t> </a:t>
            </a:r>
            <a:r>
              <a:rPr lang="en-GB" sz="3200" dirty="0" err="1">
                <a:latin typeface="Nourd" panose="020B0604020202020204" charset="0"/>
                <a:ea typeface="Times New Roman" panose="02020603050405020304" pitchFamily="18" charset="0"/>
              </a:rPr>
              <a:t>të</a:t>
            </a:r>
            <a:r>
              <a:rPr lang="en-GB" sz="3200" dirty="0">
                <a:latin typeface="Nourd" panose="020B0604020202020204" charset="0"/>
                <a:ea typeface="Times New Roman" panose="02020603050405020304" pitchFamily="18" charset="0"/>
              </a:rPr>
              <a:t> machine learning </a:t>
            </a:r>
            <a:r>
              <a:rPr lang="en-GB" sz="3200" dirty="0" err="1">
                <a:latin typeface="Nourd" panose="020B0604020202020204" charset="0"/>
                <a:ea typeface="Times New Roman" panose="02020603050405020304" pitchFamily="18" charset="0"/>
              </a:rPr>
              <a:t>që</a:t>
            </a:r>
            <a:r>
              <a:rPr lang="en-GB" sz="3200" dirty="0">
                <a:latin typeface="Nourd" panose="020B0604020202020204" charset="0"/>
                <a:ea typeface="Times New Roman" panose="02020603050405020304" pitchFamily="18" charset="0"/>
              </a:rPr>
              <a:t> mund </a:t>
            </a:r>
            <a:r>
              <a:rPr lang="en-GB" sz="3200" dirty="0" err="1">
                <a:latin typeface="Nourd" panose="020B0604020202020204" charset="0"/>
                <a:ea typeface="Times New Roman" panose="02020603050405020304" pitchFamily="18" charset="0"/>
              </a:rPr>
              <a:t>të</a:t>
            </a:r>
            <a:r>
              <a:rPr lang="en-GB" sz="3200" dirty="0">
                <a:latin typeface="Nourd" panose="020B0604020202020204" charset="0"/>
                <a:ea typeface="Times New Roman" panose="02020603050405020304" pitchFamily="18" charset="0"/>
              </a:rPr>
              <a:t> </a:t>
            </a:r>
            <a:r>
              <a:rPr lang="en-GB" sz="3200" dirty="0" err="1">
                <a:latin typeface="Nourd" panose="020B0604020202020204" charset="0"/>
                <a:ea typeface="Times New Roman" panose="02020603050405020304" pitchFamily="18" charset="0"/>
              </a:rPr>
              <a:t>japë</a:t>
            </a:r>
            <a:r>
              <a:rPr lang="en-GB" sz="3200" dirty="0">
                <a:latin typeface="Nourd" panose="020B0604020202020204" charset="0"/>
                <a:ea typeface="Times New Roman" panose="02020603050405020304" pitchFamily="18" charset="0"/>
              </a:rPr>
              <a:t> </a:t>
            </a:r>
            <a:r>
              <a:rPr lang="en-GB" sz="3200" dirty="0" err="1">
                <a:latin typeface="Nourd" panose="020B0604020202020204" charset="0"/>
                <a:ea typeface="Times New Roman" panose="02020603050405020304" pitchFamily="18" charset="0"/>
              </a:rPr>
              <a:t>modelin</a:t>
            </a:r>
            <a:r>
              <a:rPr lang="en-GB" sz="3200" dirty="0">
                <a:latin typeface="Nourd" panose="020B0604020202020204" charset="0"/>
                <a:ea typeface="Times New Roman" panose="02020603050405020304" pitchFamily="18" charset="0"/>
              </a:rPr>
              <a:t> </a:t>
            </a:r>
            <a:r>
              <a:rPr lang="en-GB" sz="3200" dirty="0" err="1">
                <a:latin typeface="Nourd" panose="020B0604020202020204" charset="0"/>
                <a:ea typeface="Times New Roman" panose="02020603050405020304" pitchFamily="18" charset="0"/>
              </a:rPr>
              <a:t>më</a:t>
            </a:r>
            <a:r>
              <a:rPr lang="en-GB" sz="3200" dirty="0">
                <a:latin typeface="Nourd" panose="020B0604020202020204" charset="0"/>
                <a:ea typeface="Times New Roman" panose="02020603050405020304" pitchFamily="18" charset="0"/>
              </a:rPr>
              <a:t> </a:t>
            </a:r>
            <a:r>
              <a:rPr lang="en-GB" sz="3200" dirty="0" err="1">
                <a:latin typeface="Nourd" panose="020B0604020202020204" charset="0"/>
                <a:ea typeface="Times New Roman" panose="02020603050405020304" pitchFamily="18" charset="0"/>
              </a:rPr>
              <a:t>të</a:t>
            </a:r>
            <a:r>
              <a:rPr lang="en-GB" sz="3200" dirty="0">
                <a:latin typeface="Nourd" panose="020B0604020202020204" charset="0"/>
                <a:ea typeface="Times New Roman" panose="02020603050405020304" pitchFamily="18" charset="0"/>
              </a:rPr>
              <a:t> </a:t>
            </a:r>
            <a:r>
              <a:rPr lang="en-GB" sz="3200" dirty="0" err="1">
                <a:latin typeface="Nourd" panose="020B0604020202020204" charset="0"/>
                <a:ea typeface="Times New Roman" panose="02020603050405020304" pitchFamily="18" charset="0"/>
              </a:rPr>
              <a:t>mirë</a:t>
            </a:r>
            <a:r>
              <a:rPr lang="en-GB" sz="3200" dirty="0">
                <a:latin typeface="Nourd" panose="020B0604020202020204" charset="0"/>
                <a:ea typeface="Times New Roman" panose="02020603050405020304" pitchFamily="18" charset="0"/>
              </a:rPr>
              <a:t> </a:t>
            </a:r>
            <a:r>
              <a:rPr lang="en-GB" sz="3200" dirty="0" err="1">
                <a:latin typeface="Nourd" panose="020B0604020202020204" charset="0"/>
                <a:ea typeface="Times New Roman" panose="02020603050405020304" pitchFamily="18" charset="0"/>
              </a:rPr>
              <a:t>të</a:t>
            </a:r>
            <a:r>
              <a:rPr lang="en-GB" sz="3200" dirty="0">
                <a:latin typeface="Nourd" panose="020B0604020202020204" charset="0"/>
                <a:ea typeface="Times New Roman" panose="02020603050405020304" pitchFamily="18" charset="0"/>
              </a:rPr>
              <a:t> </a:t>
            </a:r>
            <a:r>
              <a:rPr lang="en-GB" sz="3200" dirty="0" err="1">
                <a:latin typeface="Nourd" panose="020B0604020202020204" charset="0"/>
                <a:ea typeface="Times New Roman" panose="02020603050405020304" pitchFamily="18" charset="0"/>
              </a:rPr>
              <a:t>klasifikimit</a:t>
            </a:r>
            <a:r>
              <a:rPr lang="en-GB" sz="3200" dirty="0">
                <a:latin typeface="Nourd" panose="020B0604020202020204" charset="0"/>
                <a:ea typeface="Times New Roman" panose="02020603050405020304" pitchFamily="18" charset="0"/>
              </a:rPr>
              <a:t> </a:t>
            </a:r>
            <a:r>
              <a:rPr lang="en-GB" sz="3200" dirty="0" err="1">
                <a:latin typeface="Nourd" panose="020B0604020202020204" charset="0"/>
                <a:ea typeface="Times New Roman" panose="02020603050405020304" pitchFamily="18" charset="0"/>
              </a:rPr>
              <a:t>për</a:t>
            </a:r>
            <a:r>
              <a:rPr lang="en-GB" sz="3200" dirty="0">
                <a:latin typeface="Nourd" panose="020B0604020202020204" charset="0"/>
                <a:ea typeface="Times New Roman" panose="02020603050405020304" pitchFamily="18" charset="0"/>
              </a:rPr>
              <a:t> </a:t>
            </a:r>
            <a:r>
              <a:rPr lang="en-GB" sz="3200" dirty="0" err="1">
                <a:latin typeface="Nourd" panose="020B0604020202020204" charset="0"/>
                <a:ea typeface="Times New Roman" panose="02020603050405020304" pitchFamily="18" charset="0"/>
              </a:rPr>
              <a:t>të</a:t>
            </a:r>
            <a:r>
              <a:rPr lang="en-GB" sz="3200" dirty="0">
                <a:latin typeface="Nourd" panose="020B0604020202020204" charset="0"/>
                <a:ea typeface="Times New Roman" panose="02020603050405020304" pitchFamily="18" charset="0"/>
              </a:rPr>
              <a:t> </a:t>
            </a:r>
            <a:r>
              <a:rPr lang="en-GB" sz="3200" dirty="0" err="1">
                <a:latin typeface="Nourd" panose="020B0604020202020204" charset="0"/>
                <a:ea typeface="Times New Roman" panose="02020603050405020304" pitchFamily="18" charset="0"/>
              </a:rPr>
              <a:t>gjitha</a:t>
            </a:r>
            <a:r>
              <a:rPr lang="en-GB" sz="3200" dirty="0">
                <a:latin typeface="Nourd" panose="020B0604020202020204" charset="0"/>
                <a:ea typeface="Times New Roman" panose="02020603050405020304" pitchFamily="18" charset="0"/>
              </a:rPr>
              <a:t> </a:t>
            </a:r>
            <a:r>
              <a:rPr lang="en-GB" sz="3200" dirty="0" err="1">
                <a:latin typeface="Nourd" panose="020B0604020202020204" charset="0"/>
                <a:ea typeface="Times New Roman" panose="02020603050405020304" pitchFamily="18" charset="0"/>
              </a:rPr>
              <a:t>bashkësitë</a:t>
            </a:r>
            <a:r>
              <a:rPr lang="en-GB" sz="3200" dirty="0">
                <a:latin typeface="Nourd" panose="020B0604020202020204" charset="0"/>
                <a:ea typeface="Times New Roman" panose="02020603050405020304" pitchFamily="18" charset="0"/>
              </a:rPr>
              <a:t> e </a:t>
            </a:r>
            <a:r>
              <a:rPr lang="en-GB" sz="3200" dirty="0" err="1">
                <a:latin typeface="Nourd" panose="020B0604020202020204" charset="0"/>
                <a:ea typeface="Times New Roman" panose="02020603050405020304" pitchFamily="18" charset="0"/>
              </a:rPr>
              <a:t>të</a:t>
            </a:r>
            <a:r>
              <a:rPr lang="en-GB" sz="3200" dirty="0">
                <a:latin typeface="Nourd" panose="020B0604020202020204" charset="0"/>
                <a:ea typeface="Times New Roman" panose="02020603050405020304" pitchFamily="18" charset="0"/>
              </a:rPr>
              <a:t> </a:t>
            </a:r>
            <a:r>
              <a:rPr lang="en-GB" sz="3200" dirty="0" err="1">
                <a:latin typeface="Nourd" panose="020B0604020202020204" charset="0"/>
                <a:ea typeface="Times New Roman" panose="02020603050405020304" pitchFamily="18" charset="0"/>
              </a:rPr>
              <a:t>dhënave</a:t>
            </a:r>
            <a:r>
              <a:rPr lang="en-GB" sz="3200" dirty="0">
                <a:latin typeface="Nourd" panose="020B0604020202020204" charset="0"/>
                <a:ea typeface="Times New Roman" panose="02020603050405020304" pitchFamily="18" charset="0"/>
              </a:rPr>
              <a:t>. 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123384" y="5226012"/>
            <a:ext cx="15767213" cy="2206866"/>
            <a:chOff x="0" y="-196739"/>
            <a:chExt cx="5041315" cy="862523"/>
          </a:xfrm>
        </p:grpSpPr>
        <p:sp>
          <p:nvSpPr>
            <p:cNvPr id="9" name="Freeform 9"/>
            <p:cNvSpPr/>
            <p:nvPr/>
          </p:nvSpPr>
          <p:spPr>
            <a:xfrm>
              <a:off x="0" y="-196739"/>
              <a:ext cx="5041315" cy="665784"/>
            </a:xfrm>
            <a:custGeom>
              <a:avLst/>
              <a:gdLst/>
              <a:ahLst/>
              <a:cxnLst/>
              <a:rect l="l" t="t" r="r" b="b"/>
              <a:pathLst>
                <a:path w="5041315" h="665784">
                  <a:moveTo>
                    <a:pt x="24782" y="0"/>
                  </a:moveTo>
                  <a:lnTo>
                    <a:pt x="5016533" y="0"/>
                  </a:lnTo>
                  <a:cubicBezTo>
                    <a:pt x="5023105" y="0"/>
                    <a:pt x="5029409" y="2611"/>
                    <a:pt x="5034056" y="7259"/>
                  </a:cubicBezTo>
                  <a:cubicBezTo>
                    <a:pt x="5038704" y="11906"/>
                    <a:pt x="5041315" y="18210"/>
                    <a:pt x="5041315" y="24782"/>
                  </a:cubicBezTo>
                  <a:lnTo>
                    <a:pt x="5041315" y="641002"/>
                  </a:lnTo>
                  <a:cubicBezTo>
                    <a:pt x="5041315" y="647574"/>
                    <a:pt x="5038704" y="653878"/>
                    <a:pt x="5034056" y="658525"/>
                  </a:cubicBezTo>
                  <a:cubicBezTo>
                    <a:pt x="5029409" y="663173"/>
                    <a:pt x="5023105" y="665784"/>
                    <a:pt x="5016533" y="665784"/>
                  </a:cubicBezTo>
                  <a:lnTo>
                    <a:pt x="24782" y="665784"/>
                  </a:lnTo>
                  <a:cubicBezTo>
                    <a:pt x="18210" y="665784"/>
                    <a:pt x="11906" y="663173"/>
                    <a:pt x="7259" y="658525"/>
                  </a:cubicBezTo>
                  <a:cubicBezTo>
                    <a:pt x="2611" y="653878"/>
                    <a:pt x="0" y="647574"/>
                    <a:pt x="0" y="641002"/>
                  </a:cubicBezTo>
                  <a:lnTo>
                    <a:pt x="0" y="24782"/>
                  </a:lnTo>
                  <a:cubicBezTo>
                    <a:pt x="0" y="18210"/>
                    <a:pt x="2611" y="11906"/>
                    <a:pt x="7259" y="7259"/>
                  </a:cubicBezTo>
                  <a:cubicBezTo>
                    <a:pt x="11906" y="2611"/>
                    <a:pt x="18210" y="0"/>
                    <a:pt x="24782" y="0"/>
                  </a:cubicBezTo>
                  <a:close/>
                </a:path>
              </a:pathLst>
            </a:custGeom>
            <a:solidFill>
              <a:srgbClr val="EFEAD8"/>
            </a:solidFill>
            <a:ln w="57150" cap="rnd">
              <a:solidFill>
                <a:srgbClr val="1C1C1C"/>
              </a:solidFill>
              <a:prstDash val="solid"/>
              <a:rou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5041315" cy="7038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394944" y="5325897"/>
            <a:ext cx="15216656" cy="13911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3200" dirty="0" err="1">
                <a:solidFill>
                  <a:srgbClr val="1C1C1C"/>
                </a:solidFill>
                <a:latin typeface="Nourd"/>
              </a:rPr>
              <a:t>Algoritmet</a:t>
            </a:r>
            <a:r>
              <a:rPr lang="en-US" sz="3200" dirty="0">
                <a:solidFill>
                  <a:srgbClr val="1C1C1C"/>
                </a:solidFill>
                <a:latin typeface="Nourd"/>
              </a:rPr>
              <a:t> e </a:t>
            </a:r>
            <a:r>
              <a:rPr lang="en-US" sz="3200" dirty="0" err="1">
                <a:solidFill>
                  <a:srgbClr val="1C1C1C"/>
                </a:solidFill>
                <a:latin typeface="Nourd"/>
              </a:rPr>
              <a:t>ndryshme</a:t>
            </a:r>
            <a:r>
              <a:rPr lang="en-US" sz="32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3200" dirty="0" err="1">
                <a:solidFill>
                  <a:srgbClr val="1C1C1C"/>
                </a:solidFill>
                <a:latin typeface="Nourd"/>
              </a:rPr>
              <a:t>të</a:t>
            </a:r>
            <a:r>
              <a:rPr lang="en-US" sz="32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3200" dirty="0" err="1">
                <a:solidFill>
                  <a:srgbClr val="1C1C1C"/>
                </a:solidFill>
                <a:latin typeface="Nourd"/>
              </a:rPr>
              <a:t>klasifikimit</a:t>
            </a:r>
            <a:r>
              <a:rPr lang="en-US" sz="32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3200" dirty="0" err="1">
                <a:solidFill>
                  <a:srgbClr val="1C1C1C"/>
                </a:solidFill>
                <a:latin typeface="Nourd"/>
              </a:rPr>
              <a:t>janë</a:t>
            </a:r>
            <a:r>
              <a:rPr lang="en-US" sz="32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3200" dirty="0" err="1">
                <a:solidFill>
                  <a:srgbClr val="1C1C1C"/>
                </a:solidFill>
                <a:latin typeface="Nourd"/>
              </a:rPr>
              <a:t>krijuar</a:t>
            </a:r>
            <a:r>
              <a:rPr lang="en-US" sz="32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3200" dirty="0" err="1">
                <a:solidFill>
                  <a:srgbClr val="1C1C1C"/>
                </a:solidFill>
                <a:latin typeface="Nourd"/>
              </a:rPr>
              <a:t>për</a:t>
            </a:r>
            <a:r>
              <a:rPr lang="en-US" sz="32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3200" dirty="0" err="1">
                <a:solidFill>
                  <a:srgbClr val="1C1C1C"/>
                </a:solidFill>
                <a:latin typeface="Nourd"/>
              </a:rPr>
              <a:t>qenë</a:t>
            </a:r>
            <a:r>
              <a:rPr lang="en-US" sz="32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3200" dirty="0" err="1">
                <a:solidFill>
                  <a:srgbClr val="1C1C1C"/>
                </a:solidFill>
                <a:latin typeface="Nourd"/>
              </a:rPr>
              <a:t>më</a:t>
            </a:r>
            <a:r>
              <a:rPr lang="en-US" sz="32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3200" dirty="0" err="1">
                <a:solidFill>
                  <a:srgbClr val="1C1C1C"/>
                </a:solidFill>
                <a:latin typeface="Nourd"/>
              </a:rPr>
              <a:t>efikasë</a:t>
            </a:r>
            <a:r>
              <a:rPr lang="en-US" sz="32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3200" dirty="0" err="1">
                <a:solidFill>
                  <a:srgbClr val="1C1C1C"/>
                </a:solidFill>
                <a:latin typeface="Nourd"/>
              </a:rPr>
              <a:t>për</a:t>
            </a:r>
            <a:r>
              <a:rPr lang="en-US" sz="32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3200" dirty="0" err="1">
                <a:solidFill>
                  <a:srgbClr val="1C1C1C"/>
                </a:solidFill>
                <a:latin typeface="Nourd"/>
              </a:rPr>
              <a:t>lloje</a:t>
            </a:r>
            <a:r>
              <a:rPr lang="en-US" sz="32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3200" dirty="0" err="1">
                <a:solidFill>
                  <a:srgbClr val="1C1C1C"/>
                </a:solidFill>
                <a:latin typeface="Nourd"/>
              </a:rPr>
              <a:t>të</a:t>
            </a:r>
            <a:r>
              <a:rPr lang="en-US" sz="32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3200" dirty="0" err="1">
                <a:solidFill>
                  <a:srgbClr val="1C1C1C"/>
                </a:solidFill>
                <a:latin typeface="Nourd"/>
              </a:rPr>
              <a:t>caktuara</a:t>
            </a:r>
            <a:r>
              <a:rPr lang="en-US" sz="32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3200" dirty="0" err="1">
                <a:solidFill>
                  <a:srgbClr val="1C1C1C"/>
                </a:solidFill>
                <a:latin typeface="Nourd"/>
              </a:rPr>
              <a:t>të</a:t>
            </a:r>
            <a:r>
              <a:rPr lang="en-US" sz="32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3200" dirty="0" err="1">
                <a:solidFill>
                  <a:srgbClr val="1C1C1C"/>
                </a:solidFill>
                <a:latin typeface="Nourd"/>
              </a:rPr>
              <a:t>të</a:t>
            </a:r>
            <a:r>
              <a:rPr lang="en-US" sz="32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3200" dirty="0" err="1">
                <a:solidFill>
                  <a:srgbClr val="1C1C1C"/>
                </a:solidFill>
                <a:latin typeface="Nourd"/>
              </a:rPr>
              <a:t>dhënave</a:t>
            </a:r>
            <a:r>
              <a:rPr lang="en-US" sz="3200" dirty="0">
                <a:solidFill>
                  <a:srgbClr val="1C1C1C"/>
                </a:solidFill>
                <a:latin typeface="Nourd"/>
              </a:rPr>
              <a:t>. </a:t>
            </a:r>
          </a:p>
        </p:txBody>
      </p:sp>
      <p:sp>
        <p:nvSpPr>
          <p:cNvPr id="13" name="AutoShape 13"/>
          <p:cNvSpPr/>
          <p:nvPr/>
        </p:nvSpPr>
        <p:spPr>
          <a:xfrm>
            <a:off x="0" y="1567221"/>
            <a:ext cx="18288000" cy="0"/>
          </a:xfrm>
          <a:prstGeom prst="line">
            <a:avLst/>
          </a:prstGeom>
          <a:ln w="57150" cap="flat">
            <a:solidFill>
              <a:srgbClr val="1C1C1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grpSp>
        <p:nvGrpSpPr>
          <p:cNvPr id="21" name="Group 43">
            <a:extLst>
              <a:ext uri="{FF2B5EF4-FFF2-40B4-BE49-F238E27FC236}">
                <a16:creationId xmlns:a16="http://schemas.microsoft.com/office/drawing/2014/main" id="{2D664D19-3BEB-F0A9-B6C9-0F7454A27484}"/>
              </a:ext>
            </a:extLst>
          </p:cNvPr>
          <p:cNvGrpSpPr/>
          <p:nvPr/>
        </p:nvGrpSpPr>
        <p:grpSpPr>
          <a:xfrm>
            <a:off x="7772400" y="9543336"/>
            <a:ext cx="2497888" cy="727436"/>
            <a:chOff x="0" y="0"/>
            <a:chExt cx="1010276" cy="275802"/>
          </a:xfrm>
        </p:grpSpPr>
        <p:sp>
          <p:nvSpPr>
            <p:cNvPr id="22" name="Freeform 44">
              <a:extLst>
                <a:ext uri="{FF2B5EF4-FFF2-40B4-BE49-F238E27FC236}">
                  <a16:creationId xmlns:a16="http://schemas.microsoft.com/office/drawing/2014/main" id="{E81563D8-92C8-A169-8F4C-1B8138E1B497}"/>
                </a:ext>
              </a:extLst>
            </p:cNvPr>
            <p:cNvSpPr/>
            <p:nvPr/>
          </p:nvSpPr>
          <p:spPr>
            <a:xfrm>
              <a:off x="0" y="0"/>
              <a:ext cx="1010276" cy="275802"/>
            </a:xfrm>
            <a:custGeom>
              <a:avLst/>
              <a:gdLst/>
              <a:ahLst/>
              <a:cxnLst/>
              <a:rect l="l" t="t" r="r" b="b"/>
              <a:pathLst>
                <a:path w="1010276" h="275802">
                  <a:moveTo>
                    <a:pt x="110762" y="0"/>
                  </a:moveTo>
                  <a:lnTo>
                    <a:pt x="899515" y="0"/>
                  </a:lnTo>
                  <a:cubicBezTo>
                    <a:pt x="928890" y="0"/>
                    <a:pt x="957063" y="11670"/>
                    <a:pt x="977835" y="32441"/>
                  </a:cubicBezTo>
                  <a:cubicBezTo>
                    <a:pt x="998607" y="53213"/>
                    <a:pt x="1010276" y="81386"/>
                    <a:pt x="1010276" y="110762"/>
                  </a:cubicBezTo>
                  <a:lnTo>
                    <a:pt x="1010276" y="165040"/>
                  </a:lnTo>
                  <a:cubicBezTo>
                    <a:pt x="1010276" y="194416"/>
                    <a:pt x="998607" y="222589"/>
                    <a:pt x="977835" y="243361"/>
                  </a:cubicBezTo>
                  <a:cubicBezTo>
                    <a:pt x="957063" y="264133"/>
                    <a:pt x="928890" y="275802"/>
                    <a:pt x="899515" y="275802"/>
                  </a:cubicBezTo>
                  <a:lnTo>
                    <a:pt x="110762" y="275802"/>
                  </a:lnTo>
                  <a:cubicBezTo>
                    <a:pt x="81386" y="275802"/>
                    <a:pt x="53213" y="264133"/>
                    <a:pt x="32441" y="243361"/>
                  </a:cubicBezTo>
                  <a:cubicBezTo>
                    <a:pt x="11670" y="222589"/>
                    <a:pt x="0" y="194416"/>
                    <a:pt x="0" y="165040"/>
                  </a:cubicBezTo>
                  <a:lnTo>
                    <a:pt x="0" y="110762"/>
                  </a:lnTo>
                  <a:cubicBezTo>
                    <a:pt x="0" y="81386"/>
                    <a:pt x="11670" y="53213"/>
                    <a:pt x="32441" y="32441"/>
                  </a:cubicBezTo>
                  <a:cubicBezTo>
                    <a:pt x="53213" y="11670"/>
                    <a:pt x="81386" y="0"/>
                    <a:pt x="110762" y="0"/>
                  </a:cubicBezTo>
                  <a:close/>
                </a:path>
              </a:pathLst>
            </a:custGeom>
            <a:solidFill>
              <a:srgbClr val="EFEAD8"/>
            </a:solidFill>
            <a:ln w="57150" cap="rnd">
              <a:solidFill>
                <a:srgbClr val="1C1C1C"/>
              </a:solidFill>
              <a:prstDash val="solid"/>
              <a:round/>
            </a:ln>
          </p:spPr>
          <p:txBody>
            <a:bodyPr/>
            <a:lstStyle/>
            <a:p>
              <a:endParaRPr lang="en-GB" sz="1400"/>
            </a:p>
          </p:txBody>
        </p:sp>
        <p:sp>
          <p:nvSpPr>
            <p:cNvPr id="23" name="TextBox 45">
              <a:extLst>
                <a:ext uri="{FF2B5EF4-FFF2-40B4-BE49-F238E27FC236}">
                  <a16:creationId xmlns:a16="http://schemas.microsoft.com/office/drawing/2014/main" id="{C80D7BE4-BF5C-1DCD-9A00-79624E174FF4}"/>
                </a:ext>
              </a:extLst>
            </p:cNvPr>
            <p:cNvSpPr txBox="1"/>
            <p:nvPr/>
          </p:nvSpPr>
          <p:spPr>
            <a:xfrm>
              <a:off x="0" y="-38100"/>
              <a:ext cx="1010276" cy="3139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sz="1400"/>
            </a:p>
          </p:txBody>
        </p:sp>
      </p:grpSp>
      <p:sp>
        <p:nvSpPr>
          <p:cNvPr id="24" name="TextBox 49">
            <a:extLst>
              <a:ext uri="{FF2B5EF4-FFF2-40B4-BE49-F238E27FC236}">
                <a16:creationId xmlns:a16="http://schemas.microsoft.com/office/drawing/2014/main" id="{7E217765-C56C-89DD-1A8A-4EA0CC1BAA38}"/>
              </a:ext>
            </a:extLst>
          </p:cNvPr>
          <p:cNvSpPr txBox="1"/>
          <p:nvPr/>
        </p:nvSpPr>
        <p:spPr>
          <a:xfrm>
            <a:off x="8508058" y="9778814"/>
            <a:ext cx="1026573" cy="2564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dirty="0">
                <a:solidFill>
                  <a:srgbClr val="1C1C1C"/>
                </a:solidFill>
                <a:latin typeface="Nourd Bold"/>
              </a:rPr>
              <a:t>03</a:t>
            </a:r>
            <a:endParaRPr lang="en-US" sz="1600" dirty="0">
              <a:solidFill>
                <a:srgbClr val="1C1C1C"/>
              </a:solidFill>
              <a:latin typeface="Nourd Bold"/>
            </a:endParaRPr>
          </a:p>
        </p:txBody>
      </p:sp>
      <p:sp>
        <p:nvSpPr>
          <p:cNvPr id="25" name="Freeform 50">
            <a:extLst>
              <a:ext uri="{FF2B5EF4-FFF2-40B4-BE49-F238E27FC236}">
                <a16:creationId xmlns:a16="http://schemas.microsoft.com/office/drawing/2014/main" id="{8CF348D1-5598-EF09-9CA7-F3949AE8F6B5}"/>
              </a:ext>
            </a:extLst>
          </p:cNvPr>
          <p:cNvSpPr/>
          <p:nvPr/>
        </p:nvSpPr>
        <p:spPr>
          <a:xfrm>
            <a:off x="9516985" y="9705235"/>
            <a:ext cx="374591" cy="323963"/>
          </a:xfrm>
          <a:custGeom>
            <a:avLst/>
            <a:gdLst/>
            <a:ahLst/>
            <a:cxnLst/>
            <a:rect l="l" t="t" r="r" b="b"/>
            <a:pathLst>
              <a:path w="441733" h="441733">
                <a:moveTo>
                  <a:pt x="0" y="0"/>
                </a:moveTo>
                <a:lnTo>
                  <a:pt x="441733" y="0"/>
                </a:lnTo>
                <a:lnTo>
                  <a:pt x="441733" y="441733"/>
                </a:lnTo>
                <a:lnTo>
                  <a:pt x="0" y="4417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 sz="1400"/>
          </a:p>
        </p:txBody>
      </p:sp>
      <p:sp>
        <p:nvSpPr>
          <p:cNvPr id="26" name="Freeform 51">
            <a:extLst>
              <a:ext uri="{FF2B5EF4-FFF2-40B4-BE49-F238E27FC236}">
                <a16:creationId xmlns:a16="http://schemas.microsoft.com/office/drawing/2014/main" id="{FBD17270-E50E-E1D0-ACD5-CDB6CA4A929D}"/>
              </a:ext>
            </a:extLst>
          </p:cNvPr>
          <p:cNvSpPr/>
          <p:nvPr/>
        </p:nvSpPr>
        <p:spPr>
          <a:xfrm flipH="1">
            <a:off x="8151113" y="9705235"/>
            <a:ext cx="374591" cy="323963"/>
          </a:xfrm>
          <a:custGeom>
            <a:avLst/>
            <a:gdLst/>
            <a:ahLst/>
            <a:cxnLst/>
            <a:rect l="l" t="t" r="r" b="b"/>
            <a:pathLst>
              <a:path w="441733" h="441733">
                <a:moveTo>
                  <a:pt x="441733" y="0"/>
                </a:moveTo>
                <a:lnTo>
                  <a:pt x="0" y="0"/>
                </a:lnTo>
                <a:lnTo>
                  <a:pt x="0" y="441733"/>
                </a:lnTo>
                <a:lnTo>
                  <a:pt x="441733" y="441733"/>
                </a:lnTo>
                <a:lnTo>
                  <a:pt x="44173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 sz="1400"/>
          </a:p>
        </p:txBody>
      </p:sp>
      <p:grpSp>
        <p:nvGrpSpPr>
          <p:cNvPr id="16" name="Group 3">
            <a:extLst>
              <a:ext uri="{FF2B5EF4-FFF2-40B4-BE49-F238E27FC236}">
                <a16:creationId xmlns:a16="http://schemas.microsoft.com/office/drawing/2014/main" id="{F4316724-6A98-CBC1-D154-D9E98FFE2974}"/>
              </a:ext>
            </a:extLst>
          </p:cNvPr>
          <p:cNvGrpSpPr/>
          <p:nvPr/>
        </p:nvGrpSpPr>
        <p:grpSpPr>
          <a:xfrm>
            <a:off x="-6902237" y="7122943"/>
            <a:ext cx="23687693" cy="4116048"/>
            <a:chOff x="0" y="-38100"/>
            <a:chExt cx="7561973" cy="703884"/>
          </a:xfrm>
        </p:grpSpPr>
        <p:sp>
          <p:nvSpPr>
            <p:cNvPr id="17" name="Freeform 4">
              <a:extLst>
                <a:ext uri="{FF2B5EF4-FFF2-40B4-BE49-F238E27FC236}">
                  <a16:creationId xmlns:a16="http://schemas.microsoft.com/office/drawing/2014/main" id="{5FBFE8EB-2AB0-78DF-B0E6-FBE3686D7434}"/>
                </a:ext>
              </a:extLst>
            </p:cNvPr>
            <p:cNvSpPr/>
            <p:nvPr/>
          </p:nvSpPr>
          <p:spPr>
            <a:xfrm>
              <a:off x="2520658" y="-157"/>
              <a:ext cx="5041315" cy="345668"/>
            </a:xfrm>
            <a:custGeom>
              <a:avLst/>
              <a:gdLst/>
              <a:ahLst/>
              <a:cxnLst/>
              <a:rect l="l" t="t" r="r" b="b"/>
              <a:pathLst>
                <a:path w="5041315" h="665784">
                  <a:moveTo>
                    <a:pt x="24782" y="0"/>
                  </a:moveTo>
                  <a:lnTo>
                    <a:pt x="5016533" y="0"/>
                  </a:lnTo>
                  <a:cubicBezTo>
                    <a:pt x="5023105" y="0"/>
                    <a:pt x="5029409" y="2611"/>
                    <a:pt x="5034056" y="7259"/>
                  </a:cubicBezTo>
                  <a:cubicBezTo>
                    <a:pt x="5038704" y="11906"/>
                    <a:pt x="5041315" y="18210"/>
                    <a:pt x="5041315" y="24782"/>
                  </a:cubicBezTo>
                  <a:lnTo>
                    <a:pt x="5041315" y="641002"/>
                  </a:lnTo>
                  <a:cubicBezTo>
                    <a:pt x="5041315" y="647574"/>
                    <a:pt x="5038704" y="653878"/>
                    <a:pt x="5034056" y="658525"/>
                  </a:cubicBezTo>
                  <a:cubicBezTo>
                    <a:pt x="5029409" y="663173"/>
                    <a:pt x="5023105" y="665784"/>
                    <a:pt x="5016533" y="665784"/>
                  </a:cubicBezTo>
                  <a:lnTo>
                    <a:pt x="24782" y="665784"/>
                  </a:lnTo>
                  <a:cubicBezTo>
                    <a:pt x="18210" y="665784"/>
                    <a:pt x="11906" y="663173"/>
                    <a:pt x="7259" y="658525"/>
                  </a:cubicBezTo>
                  <a:cubicBezTo>
                    <a:pt x="2611" y="653878"/>
                    <a:pt x="0" y="647574"/>
                    <a:pt x="0" y="641002"/>
                  </a:cubicBezTo>
                  <a:lnTo>
                    <a:pt x="0" y="24782"/>
                  </a:lnTo>
                  <a:cubicBezTo>
                    <a:pt x="0" y="18210"/>
                    <a:pt x="2611" y="11906"/>
                    <a:pt x="7259" y="7259"/>
                  </a:cubicBezTo>
                  <a:cubicBezTo>
                    <a:pt x="11906" y="2611"/>
                    <a:pt x="18210" y="0"/>
                    <a:pt x="24782" y="0"/>
                  </a:cubicBezTo>
                  <a:close/>
                </a:path>
              </a:pathLst>
            </a:custGeom>
            <a:solidFill>
              <a:srgbClr val="D0C9C0"/>
            </a:solidFill>
            <a:ln w="57150" cap="rnd">
              <a:solidFill>
                <a:srgbClr val="1C1C1C"/>
              </a:solidFill>
              <a:prstDash val="solid"/>
              <a:rou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18" name="TextBox 5">
              <a:extLst>
                <a:ext uri="{FF2B5EF4-FFF2-40B4-BE49-F238E27FC236}">
                  <a16:creationId xmlns:a16="http://schemas.microsoft.com/office/drawing/2014/main" id="{D5F48215-D849-C93F-C543-E821F72E5272}"/>
                </a:ext>
              </a:extLst>
            </p:cNvPr>
            <p:cNvSpPr txBox="1"/>
            <p:nvPr/>
          </p:nvSpPr>
          <p:spPr>
            <a:xfrm>
              <a:off x="0" y="-38100"/>
              <a:ext cx="5041315" cy="7038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6AF0176-CDEF-B2FC-4D3A-0069D7D8F7B8}"/>
              </a:ext>
            </a:extLst>
          </p:cNvPr>
          <p:cNvSpPr txBox="1"/>
          <p:nvPr/>
        </p:nvSpPr>
        <p:spPr>
          <a:xfrm>
            <a:off x="1378821" y="7497813"/>
            <a:ext cx="15137996" cy="1748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GB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Një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algoritëm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machine learning mund </a:t>
            </a:r>
            <a:r>
              <a:rPr lang="en-GB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marrë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ndihmë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nga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një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klasifikues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trajnuar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më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parë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për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ndihmuar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pjesërisht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në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klasifikimin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GB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emaileve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reja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trajnimit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dhënave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reja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295282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412874"/>
            <a:ext cx="16719735" cy="10259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6600" dirty="0">
                <a:solidFill>
                  <a:srgbClr val="1C1C1C"/>
                </a:solidFill>
                <a:latin typeface="Hatton Ultra-Bold"/>
              </a:rPr>
              <a:t>10     STUDIM PËR TË ARDHMEN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500244" y="2065568"/>
            <a:ext cx="4450707" cy="3444746"/>
            <a:chOff x="0" y="0"/>
            <a:chExt cx="1458140" cy="112856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458140" cy="1128567"/>
            </a:xfrm>
            <a:custGeom>
              <a:avLst/>
              <a:gdLst/>
              <a:ahLst/>
              <a:cxnLst/>
              <a:rect l="l" t="t" r="r" b="b"/>
              <a:pathLst>
                <a:path w="1458140" h="1128567">
                  <a:moveTo>
                    <a:pt x="86974" y="0"/>
                  </a:moveTo>
                  <a:lnTo>
                    <a:pt x="1371166" y="0"/>
                  </a:lnTo>
                  <a:cubicBezTo>
                    <a:pt x="1419200" y="0"/>
                    <a:pt x="1458140" y="38940"/>
                    <a:pt x="1458140" y="86974"/>
                  </a:cubicBezTo>
                  <a:lnTo>
                    <a:pt x="1458140" y="1041593"/>
                  </a:lnTo>
                  <a:cubicBezTo>
                    <a:pt x="1458140" y="1089628"/>
                    <a:pt x="1419200" y="1128567"/>
                    <a:pt x="1371166" y="1128567"/>
                  </a:cubicBezTo>
                  <a:lnTo>
                    <a:pt x="86974" y="1128567"/>
                  </a:lnTo>
                  <a:cubicBezTo>
                    <a:pt x="38940" y="1128567"/>
                    <a:pt x="0" y="1089628"/>
                    <a:pt x="0" y="1041593"/>
                  </a:cubicBezTo>
                  <a:lnTo>
                    <a:pt x="0" y="86974"/>
                  </a:lnTo>
                  <a:cubicBezTo>
                    <a:pt x="0" y="38940"/>
                    <a:pt x="38940" y="0"/>
                    <a:pt x="86974" y="0"/>
                  </a:cubicBezTo>
                  <a:close/>
                </a:path>
              </a:pathLst>
            </a:custGeom>
            <a:solidFill>
              <a:srgbClr val="D0C9C0"/>
            </a:solidFill>
            <a:ln w="57150" cap="rnd">
              <a:solidFill>
                <a:srgbClr val="1C1C1C"/>
              </a:solidFill>
              <a:prstDash val="solid"/>
              <a:rou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458140" cy="11666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747170" y="2845874"/>
            <a:ext cx="4035274" cy="23852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800" dirty="0" err="1">
                <a:solidFill>
                  <a:srgbClr val="1C1C1C"/>
                </a:solidFill>
                <a:latin typeface="Nourd"/>
              </a:rPr>
              <a:t>Përfshirja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 e </a:t>
            </a:r>
            <a:r>
              <a:rPr lang="en-US" sz="2800" dirty="0" err="1">
                <a:solidFill>
                  <a:srgbClr val="1C1C1C"/>
                </a:solidFill>
                <a:latin typeface="Nourd"/>
              </a:rPr>
              <a:t>algoritmeve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800" dirty="0" err="1">
                <a:solidFill>
                  <a:srgbClr val="1C1C1C"/>
                </a:solidFill>
                <a:latin typeface="Nourd"/>
              </a:rPr>
              <a:t>të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800" dirty="0" err="1">
                <a:solidFill>
                  <a:srgbClr val="1C1C1C"/>
                </a:solidFill>
                <a:latin typeface="Nourd"/>
              </a:rPr>
              <a:t>tjera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800" dirty="0" err="1">
                <a:solidFill>
                  <a:srgbClr val="1C1C1C"/>
                </a:solidFill>
                <a:latin typeface="Nourd"/>
              </a:rPr>
              <a:t>të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800" dirty="0" err="1">
                <a:solidFill>
                  <a:srgbClr val="1C1C1C"/>
                </a:solidFill>
                <a:latin typeface="Nourd"/>
              </a:rPr>
              <a:t>klasifikimit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800" dirty="0" err="1">
                <a:solidFill>
                  <a:srgbClr val="1C1C1C"/>
                </a:solidFill>
                <a:latin typeface="Nourd"/>
              </a:rPr>
              <a:t>për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800" dirty="0" err="1">
                <a:solidFill>
                  <a:srgbClr val="1C1C1C"/>
                </a:solidFill>
                <a:latin typeface="Nourd"/>
              </a:rPr>
              <a:t>të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800" dirty="0" err="1">
                <a:solidFill>
                  <a:srgbClr val="1C1C1C"/>
                </a:solidFill>
                <a:latin typeface="Nourd"/>
              </a:rPr>
              <a:t>trajtuar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800" dirty="0" err="1">
                <a:solidFill>
                  <a:srgbClr val="1C1C1C"/>
                </a:solidFill>
                <a:latin typeface="Nourd"/>
              </a:rPr>
              <a:t>rastin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 e </a:t>
            </a:r>
            <a:r>
              <a:rPr lang="en-US" sz="2800" dirty="0" err="1">
                <a:solidFill>
                  <a:srgbClr val="1C1C1C"/>
                </a:solidFill>
                <a:latin typeface="Nourd"/>
              </a:rPr>
              <a:t>rritjeve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800" dirty="0" err="1">
                <a:solidFill>
                  <a:srgbClr val="1C1C1C"/>
                </a:solidFill>
                <a:latin typeface="Nourd"/>
              </a:rPr>
              <a:t>të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800" dirty="0" err="1">
                <a:solidFill>
                  <a:srgbClr val="1C1C1C"/>
                </a:solidFill>
                <a:latin typeface="Nourd"/>
              </a:rPr>
              <a:t>numrit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800" dirty="0" err="1">
                <a:solidFill>
                  <a:srgbClr val="1C1C1C"/>
                </a:solidFill>
                <a:latin typeface="Nourd"/>
              </a:rPr>
              <a:t>të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800" dirty="0" err="1">
                <a:solidFill>
                  <a:srgbClr val="1C1C1C"/>
                </a:solidFill>
                <a:latin typeface="Nourd"/>
              </a:rPr>
              <a:t>emaileve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 spam </a:t>
            </a:r>
            <a:r>
              <a:rPr lang="en-US" sz="2800" dirty="0" err="1">
                <a:solidFill>
                  <a:srgbClr val="1C1C1C"/>
                </a:solidFill>
                <a:latin typeface="Nourd"/>
              </a:rPr>
              <a:t>dhe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800" dirty="0" err="1">
                <a:solidFill>
                  <a:srgbClr val="1C1C1C"/>
                </a:solidFill>
                <a:latin typeface="Nourd"/>
              </a:rPr>
              <a:t>të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800" dirty="0" err="1">
                <a:solidFill>
                  <a:srgbClr val="1C1C1C"/>
                </a:solidFill>
                <a:latin typeface="Nourd"/>
              </a:rPr>
              <a:t>bazave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800" dirty="0" err="1">
                <a:solidFill>
                  <a:srgbClr val="1C1C1C"/>
                </a:solidFill>
                <a:latin typeface="Nourd"/>
              </a:rPr>
              <a:t>të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800" dirty="0" err="1">
                <a:solidFill>
                  <a:srgbClr val="1C1C1C"/>
                </a:solidFill>
                <a:latin typeface="Nourd"/>
              </a:rPr>
              <a:t>të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800" dirty="0" err="1">
                <a:solidFill>
                  <a:srgbClr val="1C1C1C"/>
                </a:solidFill>
                <a:latin typeface="Nourd"/>
              </a:rPr>
              <a:t>dhënave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800" dirty="0" err="1">
                <a:solidFill>
                  <a:srgbClr val="1C1C1C"/>
                </a:solidFill>
                <a:latin typeface="Nourd"/>
              </a:rPr>
              <a:t>të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800" dirty="0" err="1">
                <a:solidFill>
                  <a:srgbClr val="1C1C1C"/>
                </a:solidFill>
                <a:latin typeface="Nourd"/>
              </a:rPr>
              <a:t>tyre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427816" y="2209996"/>
            <a:ext cx="2654559" cy="455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dirty="0">
                <a:solidFill>
                  <a:srgbClr val="1C1C1C"/>
                </a:solidFill>
                <a:latin typeface="Nourd Bold"/>
              </a:rPr>
              <a:t>SUGJERIM 1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7010398" y="2065568"/>
            <a:ext cx="4450707" cy="3444746"/>
            <a:chOff x="0" y="0"/>
            <a:chExt cx="1458140" cy="112856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458140" cy="1128567"/>
            </a:xfrm>
            <a:custGeom>
              <a:avLst/>
              <a:gdLst/>
              <a:ahLst/>
              <a:cxnLst/>
              <a:rect l="l" t="t" r="r" b="b"/>
              <a:pathLst>
                <a:path w="1458140" h="1128567">
                  <a:moveTo>
                    <a:pt x="86974" y="0"/>
                  </a:moveTo>
                  <a:lnTo>
                    <a:pt x="1371166" y="0"/>
                  </a:lnTo>
                  <a:cubicBezTo>
                    <a:pt x="1419200" y="0"/>
                    <a:pt x="1458140" y="38940"/>
                    <a:pt x="1458140" y="86974"/>
                  </a:cubicBezTo>
                  <a:lnTo>
                    <a:pt x="1458140" y="1041593"/>
                  </a:lnTo>
                  <a:cubicBezTo>
                    <a:pt x="1458140" y="1089628"/>
                    <a:pt x="1419200" y="1128567"/>
                    <a:pt x="1371166" y="1128567"/>
                  </a:cubicBezTo>
                  <a:lnTo>
                    <a:pt x="86974" y="1128567"/>
                  </a:lnTo>
                  <a:cubicBezTo>
                    <a:pt x="38940" y="1128567"/>
                    <a:pt x="0" y="1089628"/>
                    <a:pt x="0" y="1041593"/>
                  </a:cubicBezTo>
                  <a:lnTo>
                    <a:pt x="0" y="86974"/>
                  </a:lnTo>
                  <a:cubicBezTo>
                    <a:pt x="0" y="38940"/>
                    <a:pt x="38940" y="0"/>
                    <a:pt x="86974" y="0"/>
                  </a:cubicBezTo>
                  <a:close/>
                </a:path>
              </a:pathLst>
            </a:custGeom>
            <a:solidFill>
              <a:srgbClr val="EFEAD8"/>
            </a:solidFill>
            <a:ln w="57150" cap="rnd">
              <a:solidFill>
                <a:srgbClr val="1C1C1C"/>
              </a:solidFill>
              <a:prstDash val="solid"/>
              <a:rou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458140" cy="11666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7373824" y="2889919"/>
            <a:ext cx="3773349" cy="23852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800" dirty="0" err="1">
                <a:solidFill>
                  <a:srgbClr val="1C1C1C"/>
                </a:solidFill>
                <a:latin typeface="Nourd"/>
              </a:rPr>
              <a:t>Të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800" dirty="0" err="1">
                <a:solidFill>
                  <a:srgbClr val="1C1C1C"/>
                </a:solidFill>
                <a:latin typeface="Nourd"/>
              </a:rPr>
              <a:t>eksperimentohet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 me </a:t>
            </a:r>
            <a:r>
              <a:rPr lang="en-US" sz="2800" dirty="0" err="1">
                <a:solidFill>
                  <a:srgbClr val="1C1C1C"/>
                </a:solidFill>
                <a:latin typeface="Nourd"/>
              </a:rPr>
              <a:t>më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800" dirty="0" err="1">
                <a:solidFill>
                  <a:srgbClr val="1C1C1C"/>
                </a:solidFill>
                <a:latin typeface="Nourd"/>
              </a:rPr>
              <a:t>shumë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800" dirty="0" err="1">
                <a:solidFill>
                  <a:srgbClr val="1C1C1C"/>
                </a:solidFill>
                <a:latin typeface="Nourd"/>
              </a:rPr>
              <a:t>baza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800" dirty="0" err="1">
                <a:solidFill>
                  <a:srgbClr val="1C1C1C"/>
                </a:solidFill>
                <a:latin typeface="Nourd"/>
              </a:rPr>
              <a:t>të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800" dirty="0" err="1">
                <a:solidFill>
                  <a:srgbClr val="1C1C1C"/>
                </a:solidFill>
                <a:latin typeface="Nourd"/>
              </a:rPr>
              <a:t>dhënash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800" dirty="0" err="1">
                <a:solidFill>
                  <a:srgbClr val="1C1C1C"/>
                </a:solidFill>
                <a:latin typeface="Nourd"/>
              </a:rPr>
              <a:t>për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800" dirty="0" err="1">
                <a:solidFill>
                  <a:srgbClr val="1C1C1C"/>
                </a:solidFill>
                <a:latin typeface="Nourd"/>
              </a:rPr>
              <a:t>të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800" dirty="0" err="1">
                <a:solidFill>
                  <a:srgbClr val="1C1C1C"/>
                </a:solidFill>
                <a:latin typeface="Nourd"/>
              </a:rPr>
              <a:t>vlerësuar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800" dirty="0" err="1">
                <a:solidFill>
                  <a:srgbClr val="1C1C1C"/>
                </a:solidFill>
                <a:latin typeface="Nourd"/>
              </a:rPr>
              <a:t>performancën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 e </a:t>
            </a:r>
            <a:r>
              <a:rPr lang="en-US" sz="2800" dirty="0" err="1">
                <a:solidFill>
                  <a:srgbClr val="1C1C1C"/>
                </a:solidFill>
                <a:latin typeface="Nourd"/>
              </a:rPr>
              <a:t>algoritmave</a:t>
            </a:r>
            <a:endParaRPr lang="en-US" sz="2800" dirty="0">
              <a:solidFill>
                <a:srgbClr val="1C1C1C"/>
              </a:solidFill>
              <a:latin typeface="Nour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7933220" y="2209996"/>
            <a:ext cx="2654559" cy="455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dirty="0">
                <a:solidFill>
                  <a:srgbClr val="1C1C1C"/>
                </a:solidFill>
                <a:latin typeface="Nourd Bold"/>
              </a:rPr>
              <a:t>SUGJERIM 2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12598557" y="2065568"/>
            <a:ext cx="4450707" cy="3444746"/>
            <a:chOff x="0" y="0"/>
            <a:chExt cx="1458140" cy="1128567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458140" cy="1128567"/>
            </a:xfrm>
            <a:custGeom>
              <a:avLst/>
              <a:gdLst/>
              <a:ahLst/>
              <a:cxnLst/>
              <a:rect l="l" t="t" r="r" b="b"/>
              <a:pathLst>
                <a:path w="1458140" h="1128567">
                  <a:moveTo>
                    <a:pt x="86974" y="0"/>
                  </a:moveTo>
                  <a:lnTo>
                    <a:pt x="1371166" y="0"/>
                  </a:lnTo>
                  <a:cubicBezTo>
                    <a:pt x="1419200" y="0"/>
                    <a:pt x="1458140" y="38940"/>
                    <a:pt x="1458140" y="86974"/>
                  </a:cubicBezTo>
                  <a:lnTo>
                    <a:pt x="1458140" y="1041593"/>
                  </a:lnTo>
                  <a:cubicBezTo>
                    <a:pt x="1458140" y="1089628"/>
                    <a:pt x="1419200" y="1128567"/>
                    <a:pt x="1371166" y="1128567"/>
                  </a:cubicBezTo>
                  <a:lnTo>
                    <a:pt x="86974" y="1128567"/>
                  </a:lnTo>
                  <a:cubicBezTo>
                    <a:pt x="38940" y="1128567"/>
                    <a:pt x="0" y="1089628"/>
                    <a:pt x="0" y="1041593"/>
                  </a:cubicBezTo>
                  <a:lnTo>
                    <a:pt x="0" y="86974"/>
                  </a:lnTo>
                  <a:cubicBezTo>
                    <a:pt x="0" y="38940"/>
                    <a:pt x="38940" y="0"/>
                    <a:pt x="86974" y="0"/>
                  </a:cubicBezTo>
                  <a:close/>
                </a:path>
              </a:pathLst>
            </a:custGeom>
            <a:solidFill>
              <a:srgbClr val="D0C9C0"/>
            </a:solidFill>
            <a:ln w="57150" cap="rnd">
              <a:solidFill>
                <a:srgbClr val="1C1C1C"/>
              </a:solidFill>
              <a:prstDash val="solid"/>
              <a:rou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1458140" cy="11666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2937234" y="3008471"/>
            <a:ext cx="3773349" cy="19877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800" dirty="0" err="1">
                <a:solidFill>
                  <a:srgbClr val="1C1C1C"/>
                </a:solidFill>
                <a:latin typeface="Nourd"/>
              </a:rPr>
              <a:t>Shqyrtimi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 i </a:t>
            </a:r>
            <a:r>
              <a:rPr lang="en-US" sz="2800" dirty="0" err="1">
                <a:solidFill>
                  <a:srgbClr val="1C1C1C"/>
                </a:solidFill>
                <a:latin typeface="Nourd"/>
              </a:rPr>
              <a:t>algoritmeve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800" dirty="0" err="1">
                <a:solidFill>
                  <a:srgbClr val="1C1C1C"/>
                </a:solidFill>
                <a:latin typeface="Nourd"/>
              </a:rPr>
              <a:t>të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 machine learning </a:t>
            </a:r>
            <a:r>
              <a:rPr lang="en-US" sz="2800" dirty="0" err="1">
                <a:solidFill>
                  <a:srgbClr val="1C1C1C"/>
                </a:solidFill>
                <a:latin typeface="Nourd"/>
              </a:rPr>
              <a:t>të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800" dirty="0" err="1">
                <a:solidFill>
                  <a:srgbClr val="1C1C1C"/>
                </a:solidFill>
                <a:latin typeface="Nourd"/>
              </a:rPr>
              <a:t>panjohura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800" dirty="0" err="1">
                <a:solidFill>
                  <a:srgbClr val="1C1C1C"/>
                </a:solidFill>
                <a:latin typeface="Nourd"/>
              </a:rPr>
              <a:t>në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 WEKA, </a:t>
            </a:r>
            <a:r>
              <a:rPr lang="en-US" sz="2800" dirty="0" err="1">
                <a:solidFill>
                  <a:srgbClr val="1C1C1C"/>
                </a:solidFill>
                <a:latin typeface="Nourd"/>
              </a:rPr>
              <a:t>siç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800" dirty="0" err="1">
                <a:solidFill>
                  <a:srgbClr val="1C1C1C"/>
                </a:solidFill>
                <a:latin typeface="Nourd"/>
              </a:rPr>
              <a:t>është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800" dirty="0" err="1">
                <a:solidFill>
                  <a:srgbClr val="1C1C1C"/>
                </a:solidFill>
                <a:latin typeface="Nourd"/>
              </a:rPr>
              <a:t>Kodimi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800" dirty="0" err="1">
                <a:solidFill>
                  <a:srgbClr val="1C1C1C"/>
                </a:solidFill>
                <a:latin typeface="Nourd"/>
              </a:rPr>
              <a:t>Dinamik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800" dirty="0" err="1">
                <a:solidFill>
                  <a:srgbClr val="1C1C1C"/>
                </a:solidFill>
                <a:latin typeface="Nourd"/>
              </a:rPr>
              <a:t>i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800" dirty="0" err="1">
                <a:solidFill>
                  <a:srgbClr val="1C1C1C"/>
                </a:solidFill>
                <a:latin typeface="Nourd"/>
              </a:rPr>
              <a:t>Markovit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3496628" y="2200613"/>
            <a:ext cx="2654559" cy="455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dirty="0">
                <a:solidFill>
                  <a:srgbClr val="1C1C1C"/>
                </a:solidFill>
                <a:latin typeface="Nourd Bold"/>
              </a:rPr>
              <a:t>SUGJERIM 3</a:t>
            </a:r>
          </a:p>
        </p:txBody>
      </p:sp>
      <p:sp>
        <p:nvSpPr>
          <p:cNvPr id="18" name="AutoShape 18"/>
          <p:cNvSpPr/>
          <p:nvPr/>
        </p:nvSpPr>
        <p:spPr>
          <a:xfrm>
            <a:off x="1028699" y="1485303"/>
            <a:ext cx="16230600" cy="0"/>
          </a:xfrm>
          <a:prstGeom prst="line">
            <a:avLst/>
          </a:prstGeom>
          <a:ln w="57150" cap="flat">
            <a:solidFill>
              <a:srgbClr val="1C1C1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grpSp>
        <p:nvGrpSpPr>
          <p:cNvPr id="31" name="Group 8">
            <a:extLst>
              <a:ext uri="{FF2B5EF4-FFF2-40B4-BE49-F238E27FC236}">
                <a16:creationId xmlns:a16="http://schemas.microsoft.com/office/drawing/2014/main" id="{7529BCBF-1DD7-9DF5-1402-BF19DF5033CA}"/>
              </a:ext>
            </a:extLst>
          </p:cNvPr>
          <p:cNvGrpSpPr/>
          <p:nvPr/>
        </p:nvGrpSpPr>
        <p:grpSpPr>
          <a:xfrm>
            <a:off x="3124200" y="6008033"/>
            <a:ext cx="4595756" cy="3444746"/>
            <a:chOff x="0" y="0"/>
            <a:chExt cx="1458140" cy="1128567"/>
          </a:xfrm>
        </p:grpSpPr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43D72627-5BC2-E351-0656-7F7C14C1498D}"/>
                </a:ext>
              </a:extLst>
            </p:cNvPr>
            <p:cNvSpPr/>
            <p:nvPr/>
          </p:nvSpPr>
          <p:spPr>
            <a:xfrm>
              <a:off x="0" y="0"/>
              <a:ext cx="1458140" cy="1128567"/>
            </a:xfrm>
            <a:custGeom>
              <a:avLst/>
              <a:gdLst/>
              <a:ahLst/>
              <a:cxnLst/>
              <a:rect l="l" t="t" r="r" b="b"/>
              <a:pathLst>
                <a:path w="1458140" h="1128567">
                  <a:moveTo>
                    <a:pt x="86974" y="0"/>
                  </a:moveTo>
                  <a:lnTo>
                    <a:pt x="1371166" y="0"/>
                  </a:lnTo>
                  <a:cubicBezTo>
                    <a:pt x="1419200" y="0"/>
                    <a:pt x="1458140" y="38940"/>
                    <a:pt x="1458140" y="86974"/>
                  </a:cubicBezTo>
                  <a:lnTo>
                    <a:pt x="1458140" y="1041593"/>
                  </a:lnTo>
                  <a:cubicBezTo>
                    <a:pt x="1458140" y="1089628"/>
                    <a:pt x="1419200" y="1128567"/>
                    <a:pt x="1371166" y="1128567"/>
                  </a:cubicBezTo>
                  <a:lnTo>
                    <a:pt x="86974" y="1128567"/>
                  </a:lnTo>
                  <a:cubicBezTo>
                    <a:pt x="38940" y="1128567"/>
                    <a:pt x="0" y="1089628"/>
                    <a:pt x="0" y="1041593"/>
                  </a:cubicBezTo>
                  <a:lnTo>
                    <a:pt x="0" y="86974"/>
                  </a:lnTo>
                  <a:cubicBezTo>
                    <a:pt x="0" y="38940"/>
                    <a:pt x="38940" y="0"/>
                    <a:pt x="86974" y="0"/>
                  </a:cubicBezTo>
                  <a:close/>
                </a:path>
              </a:pathLst>
            </a:custGeom>
            <a:solidFill>
              <a:srgbClr val="EFEAD8"/>
            </a:solidFill>
            <a:ln w="57150" cap="rnd">
              <a:solidFill>
                <a:srgbClr val="1C1C1C"/>
              </a:solidFill>
              <a:prstDash val="solid"/>
              <a:rou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3" name="TextBox 10">
              <a:extLst>
                <a:ext uri="{FF2B5EF4-FFF2-40B4-BE49-F238E27FC236}">
                  <a16:creationId xmlns:a16="http://schemas.microsoft.com/office/drawing/2014/main" id="{5493836B-6763-9633-5EE0-ACF143AAEC5F}"/>
                </a:ext>
              </a:extLst>
            </p:cNvPr>
            <p:cNvSpPr txBox="1"/>
            <p:nvPr/>
          </p:nvSpPr>
          <p:spPr>
            <a:xfrm>
              <a:off x="0" y="-38100"/>
              <a:ext cx="1458140" cy="11666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4" name="TextBox 11">
            <a:extLst>
              <a:ext uri="{FF2B5EF4-FFF2-40B4-BE49-F238E27FC236}">
                <a16:creationId xmlns:a16="http://schemas.microsoft.com/office/drawing/2014/main" id="{39D84C1B-DB86-A758-15B4-FA39659E5CA7}"/>
              </a:ext>
            </a:extLst>
          </p:cNvPr>
          <p:cNvSpPr txBox="1"/>
          <p:nvPr/>
        </p:nvSpPr>
        <p:spPr>
          <a:xfrm>
            <a:off x="3293262" y="6767871"/>
            <a:ext cx="4191000" cy="23852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800" dirty="0" err="1">
                <a:solidFill>
                  <a:srgbClr val="1C1C1C"/>
                </a:solidFill>
                <a:latin typeface="Nourd"/>
              </a:rPr>
              <a:t>Të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800" dirty="0" err="1">
                <a:solidFill>
                  <a:srgbClr val="1C1C1C"/>
                </a:solidFill>
                <a:latin typeface="Nourd"/>
              </a:rPr>
              <a:t>eksplorohet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800" dirty="0" err="1">
                <a:solidFill>
                  <a:srgbClr val="1C1C1C"/>
                </a:solidFill>
                <a:latin typeface="Nourd"/>
              </a:rPr>
              <a:t>mundësia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  e </a:t>
            </a:r>
            <a:r>
              <a:rPr lang="en-US" sz="2800" dirty="0" err="1">
                <a:solidFill>
                  <a:srgbClr val="1C1C1C"/>
                </a:solidFill>
                <a:latin typeface="Nourd"/>
              </a:rPr>
              <a:t>aplikimit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800" dirty="0" err="1">
                <a:solidFill>
                  <a:srgbClr val="1C1C1C"/>
                </a:solidFill>
                <a:latin typeface="Nourd"/>
              </a:rPr>
              <a:t>të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800" dirty="0" err="1">
                <a:solidFill>
                  <a:srgbClr val="1C1C1C"/>
                </a:solidFill>
                <a:latin typeface="Nourd"/>
              </a:rPr>
              <a:t>algoritmave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800" dirty="0" err="1">
                <a:solidFill>
                  <a:srgbClr val="1C1C1C"/>
                </a:solidFill>
                <a:latin typeface="Nourd"/>
              </a:rPr>
              <a:t>në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800" dirty="0" err="1">
                <a:solidFill>
                  <a:srgbClr val="1C1C1C"/>
                </a:solidFill>
                <a:latin typeface="Nourd"/>
              </a:rPr>
              <a:t>një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800" dirty="0" err="1">
                <a:solidFill>
                  <a:srgbClr val="1C1C1C"/>
                </a:solidFill>
                <a:latin typeface="Nourd"/>
              </a:rPr>
              <a:t>platformë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800" dirty="0" err="1">
                <a:solidFill>
                  <a:srgbClr val="1C1C1C"/>
                </a:solidFill>
                <a:latin typeface="Nourd"/>
              </a:rPr>
              <a:t>të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 re me </a:t>
            </a:r>
            <a:r>
              <a:rPr lang="en-US" sz="2800" dirty="0" err="1">
                <a:solidFill>
                  <a:srgbClr val="1C1C1C"/>
                </a:solidFill>
                <a:latin typeface="Nourd"/>
              </a:rPr>
              <a:t>kapacitete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800" dirty="0" err="1">
                <a:solidFill>
                  <a:srgbClr val="1C1C1C"/>
                </a:solidFill>
                <a:latin typeface="Nourd"/>
              </a:rPr>
              <a:t>më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800" dirty="0" err="1">
                <a:solidFill>
                  <a:srgbClr val="1C1C1C"/>
                </a:solidFill>
                <a:latin typeface="Nourd"/>
              </a:rPr>
              <a:t>të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800" dirty="0" err="1">
                <a:solidFill>
                  <a:srgbClr val="1C1C1C"/>
                </a:solidFill>
                <a:latin typeface="Nourd"/>
              </a:rPr>
              <a:t>përshtatshme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800" dirty="0" err="1">
                <a:solidFill>
                  <a:srgbClr val="1C1C1C"/>
                </a:solidFill>
                <a:latin typeface="Nourd"/>
              </a:rPr>
              <a:t>për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800" dirty="0" err="1">
                <a:solidFill>
                  <a:srgbClr val="1C1C1C"/>
                </a:solidFill>
                <a:latin typeface="Nourd"/>
              </a:rPr>
              <a:t>kërkime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800" dirty="0" err="1">
                <a:solidFill>
                  <a:srgbClr val="1C1C1C"/>
                </a:solidFill>
                <a:latin typeface="Nourd"/>
              </a:rPr>
              <a:t>të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800" dirty="0" err="1">
                <a:solidFill>
                  <a:srgbClr val="1C1C1C"/>
                </a:solidFill>
                <a:latin typeface="Nourd"/>
              </a:rPr>
              <a:t>thelluara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.</a:t>
            </a:r>
          </a:p>
        </p:txBody>
      </p:sp>
      <p:sp>
        <p:nvSpPr>
          <p:cNvPr id="35" name="TextBox 12">
            <a:extLst>
              <a:ext uri="{FF2B5EF4-FFF2-40B4-BE49-F238E27FC236}">
                <a16:creationId xmlns:a16="http://schemas.microsoft.com/office/drawing/2014/main" id="{3ED09DB5-5C61-45B6-F283-ED229ACC65CF}"/>
              </a:ext>
            </a:extLst>
          </p:cNvPr>
          <p:cNvSpPr txBox="1"/>
          <p:nvPr/>
        </p:nvSpPr>
        <p:spPr>
          <a:xfrm>
            <a:off x="4061483" y="6160359"/>
            <a:ext cx="2654559" cy="455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dirty="0">
                <a:solidFill>
                  <a:srgbClr val="1C1C1C"/>
                </a:solidFill>
                <a:latin typeface="Nourd Bold"/>
              </a:rPr>
              <a:t>SUGJERIM 4</a:t>
            </a:r>
          </a:p>
        </p:txBody>
      </p:sp>
      <p:grpSp>
        <p:nvGrpSpPr>
          <p:cNvPr id="36" name="Group 3">
            <a:extLst>
              <a:ext uri="{FF2B5EF4-FFF2-40B4-BE49-F238E27FC236}">
                <a16:creationId xmlns:a16="http://schemas.microsoft.com/office/drawing/2014/main" id="{4ADF56E2-278C-4ADB-328C-E4576F912E42}"/>
              </a:ext>
            </a:extLst>
          </p:cNvPr>
          <p:cNvGrpSpPr/>
          <p:nvPr/>
        </p:nvGrpSpPr>
        <p:grpSpPr>
          <a:xfrm>
            <a:off x="10371990" y="5982739"/>
            <a:ext cx="4450707" cy="3470040"/>
            <a:chOff x="0" y="0"/>
            <a:chExt cx="1458140" cy="1128567"/>
          </a:xfrm>
        </p:grpSpPr>
        <p:sp>
          <p:nvSpPr>
            <p:cNvPr id="37" name="Freeform 4">
              <a:extLst>
                <a:ext uri="{FF2B5EF4-FFF2-40B4-BE49-F238E27FC236}">
                  <a16:creationId xmlns:a16="http://schemas.microsoft.com/office/drawing/2014/main" id="{A35718EE-B186-1BFC-DE6C-48518E4D4284}"/>
                </a:ext>
              </a:extLst>
            </p:cNvPr>
            <p:cNvSpPr/>
            <p:nvPr/>
          </p:nvSpPr>
          <p:spPr>
            <a:xfrm>
              <a:off x="0" y="0"/>
              <a:ext cx="1458140" cy="1128567"/>
            </a:xfrm>
            <a:custGeom>
              <a:avLst/>
              <a:gdLst/>
              <a:ahLst/>
              <a:cxnLst/>
              <a:rect l="l" t="t" r="r" b="b"/>
              <a:pathLst>
                <a:path w="1458140" h="1128567">
                  <a:moveTo>
                    <a:pt x="86974" y="0"/>
                  </a:moveTo>
                  <a:lnTo>
                    <a:pt x="1371166" y="0"/>
                  </a:lnTo>
                  <a:cubicBezTo>
                    <a:pt x="1419200" y="0"/>
                    <a:pt x="1458140" y="38940"/>
                    <a:pt x="1458140" y="86974"/>
                  </a:cubicBezTo>
                  <a:lnTo>
                    <a:pt x="1458140" y="1041593"/>
                  </a:lnTo>
                  <a:cubicBezTo>
                    <a:pt x="1458140" y="1089628"/>
                    <a:pt x="1419200" y="1128567"/>
                    <a:pt x="1371166" y="1128567"/>
                  </a:cubicBezTo>
                  <a:lnTo>
                    <a:pt x="86974" y="1128567"/>
                  </a:lnTo>
                  <a:cubicBezTo>
                    <a:pt x="38940" y="1128567"/>
                    <a:pt x="0" y="1089628"/>
                    <a:pt x="0" y="1041593"/>
                  </a:cubicBezTo>
                  <a:lnTo>
                    <a:pt x="0" y="86974"/>
                  </a:lnTo>
                  <a:cubicBezTo>
                    <a:pt x="0" y="38940"/>
                    <a:pt x="38940" y="0"/>
                    <a:pt x="86974" y="0"/>
                  </a:cubicBezTo>
                  <a:close/>
                </a:path>
              </a:pathLst>
            </a:custGeom>
            <a:solidFill>
              <a:srgbClr val="D0C9C0"/>
            </a:solidFill>
            <a:ln w="57150" cap="rnd">
              <a:solidFill>
                <a:srgbClr val="1C1C1C"/>
              </a:solidFill>
              <a:prstDash val="solid"/>
              <a:round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38" name="TextBox 5">
              <a:extLst>
                <a:ext uri="{FF2B5EF4-FFF2-40B4-BE49-F238E27FC236}">
                  <a16:creationId xmlns:a16="http://schemas.microsoft.com/office/drawing/2014/main" id="{A0944EEB-5EAC-AEA9-B6DA-3C32DB8C68F4}"/>
                </a:ext>
              </a:extLst>
            </p:cNvPr>
            <p:cNvSpPr txBox="1"/>
            <p:nvPr/>
          </p:nvSpPr>
          <p:spPr>
            <a:xfrm>
              <a:off x="0" y="-38100"/>
              <a:ext cx="1458140" cy="11666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9" name="TextBox 6">
            <a:extLst>
              <a:ext uri="{FF2B5EF4-FFF2-40B4-BE49-F238E27FC236}">
                <a16:creationId xmlns:a16="http://schemas.microsoft.com/office/drawing/2014/main" id="{35B9DF2D-95C0-57BF-88F9-B86FB08CE959}"/>
              </a:ext>
            </a:extLst>
          </p:cNvPr>
          <p:cNvSpPr txBox="1"/>
          <p:nvPr/>
        </p:nvSpPr>
        <p:spPr>
          <a:xfrm>
            <a:off x="10609204" y="7036940"/>
            <a:ext cx="4035274" cy="15901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800" dirty="0" err="1">
                <a:solidFill>
                  <a:srgbClr val="1C1C1C"/>
                </a:solidFill>
                <a:latin typeface="Nourd"/>
              </a:rPr>
              <a:t>Të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800" dirty="0" err="1">
                <a:solidFill>
                  <a:srgbClr val="1C1C1C"/>
                </a:solidFill>
                <a:latin typeface="Nourd"/>
              </a:rPr>
              <a:t>analizohen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800" dirty="0" err="1">
                <a:solidFill>
                  <a:srgbClr val="1C1C1C"/>
                </a:solidFill>
                <a:latin typeface="Nourd"/>
              </a:rPr>
              <a:t>më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800" dirty="0" err="1">
                <a:solidFill>
                  <a:srgbClr val="1C1C1C"/>
                </a:solidFill>
                <a:latin typeface="Nourd"/>
              </a:rPr>
              <a:t>shumë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800" dirty="0" err="1">
                <a:solidFill>
                  <a:srgbClr val="1C1C1C"/>
                </a:solidFill>
                <a:latin typeface="Nourd"/>
              </a:rPr>
              <a:t>veçori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800" dirty="0" err="1">
                <a:solidFill>
                  <a:srgbClr val="1C1C1C"/>
                </a:solidFill>
                <a:latin typeface="Nourd"/>
              </a:rPr>
              <a:t>të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 email-eve para se </a:t>
            </a:r>
            <a:r>
              <a:rPr lang="en-US" sz="2800" dirty="0" err="1">
                <a:solidFill>
                  <a:srgbClr val="1C1C1C"/>
                </a:solidFill>
                <a:latin typeface="Nourd"/>
              </a:rPr>
              <a:t>të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800" dirty="0" err="1">
                <a:solidFill>
                  <a:srgbClr val="1C1C1C"/>
                </a:solidFill>
                <a:latin typeface="Nourd"/>
              </a:rPr>
              <a:t>përcaktohen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800" dirty="0" err="1">
                <a:solidFill>
                  <a:srgbClr val="1C1C1C"/>
                </a:solidFill>
                <a:latin typeface="Nourd"/>
              </a:rPr>
              <a:t>nëse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800" dirty="0" err="1">
                <a:solidFill>
                  <a:srgbClr val="1C1C1C"/>
                </a:solidFill>
                <a:latin typeface="Nourd"/>
              </a:rPr>
              <a:t>janë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 spam </a:t>
            </a:r>
          </a:p>
        </p:txBody>
      </p:sp>
      <p:sp>
        <p:nvSpPr>
          <p:cNvPr id="40" name="TextBox 7">
            <a:extLst>
              <a:ext uri="{FF2B5EF4-FFF2-40B4-BE49-F238E27FC236}">
                <a16:creationId xmlns:a16="http://schemas.microsoft.com/office/drawing/2014/main" id="{22DA5A89-A29C-D1C4-9EFA-7B47E9091593}"/>
              </a:ext>
            </a:extLst>
          </p:cNvPr>
          <p:cNvSpPr txBox="1"/>
          <p:nvPr/>
        </p:nvSpPr>
        <p:spPr>
          <a:xfrm>
            <a:off x="11299561" y="6176097"/>
            <a:ext cx="2654559" cy="455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dirty="0">
                <a:solidFill>
                  <a:srgbClr val="1C1C1C"/>
                </a:solidFill>
                <a:latin typeface="Nourd Bold"/>
              </a:rPr>
              <a:t>SUGJERIM 5</a:t>
            </a:r>
          </a:p>
        </p:txBody>
      </p:sp>
      <p:grpSp>
        <p:nvGrpSpPr>
          <p:cNvPr id="41" name="Group 43">
            <a:extLst>
              <a:ext uri="{FF2B5EF4-FFF2-40B4-BE49-F238E27FC236}">
                <a16:creationId xmlns:a16="http://schemas.microsoft.com/office/drawing/2014/main" id="{8A184E9E-D40D-FDB4-F7C1-A334782DCE6C}"/>
              </a:ext>
            </a:extLst>
          </p:cNvPr>
          <p:cNvGrpSpPr/>
          <p:nvPr/>
        </p:nvGrpSpPr>
        <p:grpSpPr>
          <a:xfrm>
            <a:off x="7772400" y="9543336"/>
            <a:ext cx="2497888" cy="727436"/>
            <a:chOff x="0" y="0"/>
            <a:chExt cx="1010276" cy="275802"/>
          </a:xfrm>
        </p:grpSpPr>
        <p:sp>
          <p:nvSpPr>
            <p:cNvPr id="42" name="Freeform 44">
              <a:extLst>
                <a:ext uri="{FF2B5EF4-FFF2-40B4-BE49-F238E27FC236}">
                  <a16:creationId xmlns:a16="http://schemas.microsoft.com/office/drawing/2014/main" id="{EF9FBD5E-21D1-A6DB-5A68-78D9E80E906D}"/>
                </a:ext>
              </a:extLst>
            </p:cNvPr>
            <p:cNvSpPr/>
            <p:nvPr/>
          </p:nvSpPr>
          <p:spPr>
            <a:xfrm>
              <a:off x="0" y="0"/>
              <a:ext cx="1010276" cy="275802"/>
            </a:xfrm>
            <a:custGeom>
              <a:avLst/>
              <a:gdLst/>
              <a:ahLst/>
              <a:cxnLst/>
              <a:rect l="l" t="t" r="r" b="b"/>
              <a:pathLst>
                <a:path w="1010276" h="275802">
                  <a:moveTo>
                    <a:pt x="110762" y="0"/>
                  </a:moveTo>
                  <a:lnTo>
                    <a:pt x="899515" y="0"/>
                  </a:lnTo>
                  <a:cubicBezTo>
                    <a:pt x="928890" y="0"/>
                    <a:pt x="957063" y="11670"/>
                    <a:pt x="977835" y="32441"/>
                  </a:cubicBezTo>
                  <a:cubicBezTo>
                    <a:pt x="998607" y="53213"/>
                    <a:pt x="1010276" y="81386"/>
                    <a:pt x="1010276" y="110762"/>
                  </a:cubicBezTo>
                  <a:lnTo>
                    <a:pt x="1010276" y="165040"/>
                  </a:lnTo>
                  <a:cubicBezTo>
                    <a:pt x="1010276" y="194416"/>
                    <a:pt x="998607" y="222589"/>
                    <a:pt x="977835" y="243361"/>
                  </a:cubicBezTo>
                  <a:cubicBezTo>
                    <a:pt x="957063" y="264133"/>
                    <a:pt x="928890" y="275802"/>
                    <a:pt x="899515" y="275802"/>
                  </a:cubicBezTo>
                  <a:lnTo>
                    <a:pt x="110762" y="275802"/>
                  </a:lnTo>
                  <a:cubicBezTo>
                    <a:pt x="81386" y="275802"/>
                    <a:pt x="53213" y="264133"/>
                    <a:pt x="32441" y="243361"/>
                  </a:cubicBezTo>
                  <a:cubicBezTo>
                    <a:pt x="11670" y="222589"/>
                    <a:pt x="0" y="194416"/>
                    <a:pt x="0" y="165040"/>
                  </a:cubicBezTo>
                  <a:lnTo>
                    <a:pt x="0" y="110762"/>
                  </a:lnTo>
                  <a:cubicBezTo>
                    <a:pt x="0" y="81386"/>
                    <a:pt x="11670" y="53213"/>
                    <a:pt x="32441" y="32441"/>
                  </a:cubicBezTo>
                  <a:cubicBezTo>
                    <a:pt x="53213" y="11670"/>
                    <a:pt x="81386" y="0"/>
                    <a:pt x="110762" y="0"/>
                  </a:cubicBezTo>
                  <a:close/>
                </a:path>
              </a:pathLst>
            </a:custGeom>
            <a:solidFill>
              <a:srgbClr val="EFEAD8"/>
            </a:solidFill>
            <a:ln w="57150" cap="rnd">
              <a:solidFill>
                <a:srgbClr val="1C1C1C"/>
              </a:solidFill>
              <a:prstDash val="solid"/>
              <a:round/>
            </a:ln>
          </p:spPr>
          <p:txBody>
            <a:bodyPr/>
            <a:lstStyle/>
            <a:p>
              <a:endParaRPr lang="en-GB" sz="1400"/>
            </a:p>
          </p:txBody>
        </p:sp>
        <p:sp>
          <p:nvSpPr>
            <p:cNvPr id="43" name="TextBox 45">
              <a:extLst>
                <a:ext uri="{FF2B5EF4-FFF2-40B4-BE49-F238E27FC236}">
                  <a16:creationId xmlns:a16="http://schemas.microsoft.com/office/drawing/2014/main" id="{B60833C9-5D02-3EB7-AEF7-45AB45711DDB}"/>
                </a:ext>
              </a:extLst>
            </p:cNvPr>
            <p:cNvSpPr txBox="1"/>
            <p:nvPr/>
          </p:nvSpPr>
          <p:spPr>
            <a:xfrm>
              <a:off x="0" y="-38100"/>
              <a:ext cx="1010276" cy="3139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sz="1400"/>
            </a:p>
          </p:txBody>
        </p:sp>
      </p:grpSp>
      <p:sp>
        <p:nvSpPr>
          <p:cNvPr id="44" name="TextBox 49">
            <a:extLst>
              <a:ext uri="{FF2B5EF4-FFF2-40B4-BE49-F238E27FC236}">
                <a16:creationId xmlns:a16="http://schemas.microsoft.com/office/drawing/2014/main" id="{A2BD215C-CD04-FB01-8DEB-1D69EAE7ECF4}"/>
              </a:ext>
            </a:extLst>
          </p:cNvPr>
          <p:cNvSpPr txBox="1"/>
          <p:nvPr/>
        </p:nvSpPr>
        <p:spPr>
          <a:xfrm>
            <a:off x="8508058" y="9778814"/>
            <a:ext cx="1026573" cy="2564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dirty="0">
                <a:solidFill>
                  <a:srgbClr val="1C1C1C"/>
                </a:solidFill>
                <a:latin typeface="Nourd Bold"/>
              </a:rPr>
              <a:t>03</a:t>
            </a:r>
            <a:endParaRPr lang="en-US" sz="1600" dirty="0">
              <a:solidFill>
                <a:srgbClr val="1C1C1C"/>
              </a:solidFill>
              <a:latin typeface="Nourd Bold"/>
            </a:endParaRPr>
          </a:p>
        </p:txBody>
      </p:sp>
      <p:sp>
        <p:nvSpPr>
          <p:cNvPr id="45" name="Freeform 50">
            <a:extLst>
              <a:ext uri="{FF2B5EF4-FFF2-40B4-BE49-F238E27FC236}">
                <a16:creationId xmlns:a16="http://schemas.microsoft.com/office/drawing/2014/main" id="{972A8794-A1EE-46AA-E287-FE60A3385156}"/>
              </a:ext>
            </a:extLst>
          </p:cNvPr>
          <p:cNvSpPr/>
          <p:nvPr/>
        </p:nvSpPr>
        <p:spPr>
          <a:xfrm>
            <a:off x="9516985" y="9705235"/>
            <a:ext cx="374591" cy="323963"/>
          </a:xfrm>
          <a:custGeom>
            <a:avLst/>
            <a:gdLst/>
            <a:ahLst/>
            <a:cxnLst/>
            <a:rect l="l" t="t" r="r" b="b"/>
            <a:pathLst>
              <a:path w="441733" h="441733">
                <a:moveTo>
                  <a:pt x="0" y="0"/>
                </a:moveTo>
                <a:lnTo>
                  <a:pt x="441733" y="0"/>
                </a:lnTo>
                <a:lnTo>
                  <a:pt x="441733" y="441733"/>
                </a:lnTo>
                <a:lnTo>
                  <a:pt x="0" y="4417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 sz="1400"/>
          </a:p>
        </p:txBody>
      </p:sp>
      <p:sp>
        <p:nvSpPr>
          <p:cNvPr id="46" name="Freeform 51">
            <a:extLst>
              <a:ext uri="{FF2B5EF4-FFF2-40B4-BE49-F238E27FC236}">
                <a16:creationId xmlns:a16="http://schemas.microsoft.com/office/drawing/2014/main" id="{72CB91DE-01EC-AA2E-6CFA-011520DAA651}"/>
              </a:ext>
            </a:extLst>
          </p:cNvPr>
          <p:cNvSpPr/>
          <p:nvPr/>
        </p:nvSpPr>
        <p:spPr>
          <a:xfrm flipH="1">
            <a:off x="8151113" y="9705235"/>
            <a:ext cx="374591" cy="323963"/>
          </a:xfrm>
          <a:custGeom>
            <a:avLst/>
            <a:gdLst/>
            <a:ahLst/>
            <a:cxnLst/>
            <a:rect l="l" t="t" r="r" b="b"/>
            <a:pathLst>
              <a:path w="441733" h="441733">
                <a:moveTo>
                  <a:pt x="441733" y="0"/>
                </a:moveTo>
                <a:lnTo>
                  <a:pt x="0" y="0"/>
                </a:lnTo>
                <a:lnTo>
                  <a:pt x="0" y="441733"/>
                </a:lnTo>
                <a:lnTo>
                  <a:pt x="441733" y="441733"/>
                </a:lnTo>
                <a:lnTo>
                  <a:pt x="44173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 sz="1400"/>
          </a:p>
        </p:txBody>
      </p:sp>
    </p:spTree>
    <p:extLst>
      <p:ext uri="{BB962C8B-B14F-4D97-AF65-F5344CB8AC3E}">
        <p14:creationId xmlns:p14="http://schemas.microsoft.com/office/powerpoint/2010/main" val="37737101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-2667000" y="575702"/>
            <a:ext cx="19431000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000" dirty="0">
                <a:solidFill>
                  <a:srgbClr val="1C1C1C"/>
                </a:solidFill>
                <a:latin typeface="Hatton Ultra-Bold"/>
              </a:rPr>
              <a:t>11            REFERENCAT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007853" y="1876179"/>
            <a:ext cx="7961282" cy="2021819"/>
            <a:chOff x="0" y="0"/>
            <a:chExt cx="2608274" cy="66238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608274" cy="662388"/>
            </a:xfrm>
            <a:custGeom>
              <a:avLst/>
              <a:gdLst/>
              <a:ahLst/>
              <a:cxnLst/>
              <a:rect l="l" t="t" r="r" b="b"/>
              <a:pathLst>
                <a:path w="2608274" h="662388">
                  <a:moveTo>
                    <a:pt x="48622" y="0"/>
                  </a:moveTo>
                  <a:lnTo>
                    <a:pt x="2559652" y="0"/>
                  </a:lnTo>
                  <a:cubicBezTo>
                    <a:pt x="2586505" y="0"/>
                    <a:pt x="2608274" y="21769"/>
                    <a:pt x="2608274" y="48622"/>
                  </a:cubicBezTo>
                  <a:lnTo>
                    <a:pt x="2608274" y="613766"/>
                  </a:lnTo>
                  <a:cubicBezTo>
                    <a:pt x="2608274" y="640619"/>
                    <a:pt x="2586505" y="662388"/>
                    <a:pt x="2559652" y="662388"/>
                  </a:cubicBezTo>
                  <a:lnTo>
                    <a:pt x="48622" y="662388"/>
                  </a:lnTo>
                  <a:cubicBezTo>
                    <a:pt x="21769" y="662388"/>
                    <a:pt x="0" y="640619"/>
                    <a:pt x="0" y="613766"/>
                  </a:cubicBezTo>
                  <a:lnTo>
                    <a:pt x="0" y="48622"/>
                  </a:lnTo>
                  <a:cubicBezTo>
                    <a:pt x="0" y="21769"/>
                    <a:pt x="21769" y="0"/>
                    <a:pt x="48622" y="0"/>
                  </a:cubicBezTo>
                  <a:close/>
                </a:path>
              </a:pathLst>
            </a:custGeom>
            <a:solidFill>
              <a:srgbClr val="EFEAD8"/>
            </a:solidFill>
            <a:ln w="57150" cap="rnd">
              <a:solidFill>
                <a:srgbClr val="1C1C1C"/>
              </a:solidFill>
              <a:prstDash val="solid"/>
              <a:rou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608274" cy="7004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524497" y="2127862"/>
            <a:ext cx="7027155" cy="15585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079"/>
              </a:lnSpc>
            </a:pPr>
            <a:r>
              <a:rPr lang="sq-AL" sz="2200" kern="0" dirty="0">
                <a:effectLst/>
                <a:latin typeface="Nourd" panose="020B0604020202020204" charset="0"/>
                <a:ea typeface="MS Mincho" panose="02020609040205080304" pitchFamily="49" charset="-128"/>
              </a:rPr>
              <a:t>Microsoft. (2023, May 12). </a:t>
            </a:r>
            <a:r>
              <a:rPr lang="sq-AL" sz="2200" i="1" kern="0" dirty="0">
                <a:effectLst/>
                <a:latin typeface="Nourd" panose="020B0604020202020204" charset="0"/>
                <a:ea typeface="MS Mincho" panose="02020609040205080304" pitchFamily="49" charset="-128"/>
              </a:rPr>
              <a:t>Why is it called spam, anyway? A brief inbox history</a:t>
            </a:r>
            <a:r>
              <a:rPr lang="sq-AL" sz="2200" kern="0" dirty="0">
                <a:effectLst/>
                <a:latin typeface="Nourd" panose="020B0604020202020204" charset="0"/>
                <a:ea typeface="MS Mincho" panose="02020609040205080304" pitchFamily="49" charset="-128"/>
              </a:rPr>
              <a:t>. https://www.microsoft.com/en-us/microsoft-365-life-hacks/privacy-and-safety/what-is-email-spam</a:t>
            </a:r>
            <a:endParaRPr lang="en-US" sz="2200" dirty="0">
              <a:solidFill>
                <a:srgbClr val="1C1C1C"/>
              </a:solidFill>
              <a:latin typeface="Nourd" panose="020B0604020202020204" charset="0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9277124" y="1876179"/>
            <a:ext cx="7961282" cy="2021819"/>
            <a:chOff x="0" y="0"/>
            <a:chExt cx="2608274" cy="66238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608274" cy="662388"/>
            </a:xfrm>
            <a:custGeom>
              <a:avLst/>
              <a:gdLst/>
              <a:ahLst/>
              <a:cxnLst/>
              <a:rect l="l" t="t" r="r" b="b"/>
              <a:pathLst>
                <a:path w="2608274" h="662388">
                  <a:moveTo>
                    <a:pt x="48622" y="0"/>
                  </a:moveTo>
                  <a:lnTo>
                    <a:pt x="2559652" y="0"/>
                  </a:lnTo>
                  <a:cubicBezTo>
                    <a:pt x="2586505" y="0"/>
                    <a:pt x="2608274" y="21769"/>
                    <a:pt x="2608274" y="48622"/>
                  </a:cubicBezTo>
                  <a:lnTo>
                    <a:pt x="2608274" y="613766"/>
                  </a:lnTo>
                  <a:cubicBezTo>
                    <a:pt x="2608274" y="640619"/>
                    <a:pt x="2586505" y="662388"/>
                    <a:pt x="2559652" y="662388"/>
                  </a:cubicBezTo>
                  <a:lnTo>
                    <a:pt x="48622" y="662388"/>
                  </a:lnTo>
                  <a:cubicBezTo>
                    <a:pt x="21769" y="662388"/>
                    <a:pt x="0" y="640619"/>
                    <a:pt x="0" y="613766"/>
                  </a:cubicBezTo>
                  <a:lnTo>
                    <a:pt x="0" y="48622"/>
                  </a:lnTo>
                  <a:cubicBezTo>
                    <a:pt x="0" y="21769"/>
                    <a:pt x="21769" y="0"/>
                    <a:pt x="48622" y="0"/>
                  </a:cubicBezTo>
                  <a:close/>
                </a:path>
              </a:pathLst>
            </a:custGeom>
            <a:solidFill>
              <a:srgbClr val="D0C9C0"/>
            </a:solidFill>
            <a:ln w="57150" cap="rnd">
              <a:solidFill>
                <a:srgbClr val="1C1C1C"/>
              </a:solidFill>
              <a:prstDash val="solid"/>
              <a:rou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608274" cy="7004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9770853" y="2079127"/>
            <a:ext cx="7391400" cy="15585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079"/>
              </a:lnSpc>
            </a:pPr>
            <a:r>
              <a:rPr lang="en-GB" sz="2199" dirty="0">
                <a:solidFill>
                  <a:srgbClr val="1C1C1C"/>
                </a:solidFill>
                <a:latin typeface="Nourd"/>
              </a:rPr>
              <a:t>Arora R., Suman R. (2012) Comparative Analysis of Classification Algorithms on Different Datasets using WEKA, International Journal of Computer Applications, Volume 54, No.13, September 2012 p.22-25.</a:t>
            </a:r>
            <a:endParaRPr lang="en-US" sz="2199" dirty="0">
              <a:solidFill>
                <a:srgbClr val="1C1C1C"/>
              </a:solidFill>
              <a:latin typeface="Nourd"/>
            </a:endParaRPr>
          </a:p>
        </p:txBody>
      </p:sp>
      <p:grpSp>
        <p:nvGrpSpPr>
          <p:cNvPr id="11" name="Group 11"/>
          <p:cNvGrpSpPr/>
          <p:nvPr/>
        </p:nvGrpSpPr>
        <p:grpSpPr>
          <a:xfrm>
            <a:off x="1007853" y="4207052"/>
            <a:ext cx="7961282" cy="1631527"/>
            <a:chOff x="0" y="0"/>
            <a:chExt cx="2608274" cy="66238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608274" cy="662388"/>
            </a:xfrm>
            <a:custGeom>
              <a:avLst/>
              <a:gdLst/>
              <a:ahLst/>
              <a:cxnLst/>
              <a:rect l="l" t="t" r="r" b="b"/>
              <a:pathLst>
                <a:path w="2608274" h="662388">
                  <a:moveTo>
                    <a:pt x="48622" y="0"/>
                  </a:moveTo>
                  <a:lnTo>
                    <a:pt x="2559652" y="0"/>
                  </a:lnTo>
                  <a:cubicBezTo>
                    <a:pt x="2586505" y="0"/>
                    <a:pt x="2608274" y="21769"/>
                    <a:pt x="2608274" y="48622"/>
                  </a:cubicBezTo>
                  <a:lnTo>
                    <a:pt x="2608274" y="613766"/>
                  </a:lnTo>
                  <a:cubicBezTo>
                    <a:pt x="2608274" y="640619"/>
                    <a:pt x="2586505" y="662388"/>
                    <a:pt x="2559652" y="662388"/>
                  </a:cubicBezTo>
                  <a:lnTo>
                    <a:pt x="48622" y="662388"/>
                  </a:lnTo>
                  <a:cubicBezTo>
                    <a:pt x="21769" y="662388"/>
                    <a:pt x="0" y="640619"/>
                    <a:pt x="0" y="613766"/>
                  </a:cubicBezTo>
                  <a:lnTo>
                    <a:pt x="0" y="48622"/>
                  </a:lnTo>
                  <a:cubicBezTo>
                    <a:pt x="0" y="21769"/>
                    <a:pt x="21769" y="0"/>
                    <a:pt x="48622" y="0"/>
                  </a:cubicBezTo>
                  <a:close/>
                </a:path>
              </a:pathLst>
            </a:custGeom>
            <a:solidFill>
              <a:srgbClr val="D0C9C0"/>
            </a:solidFill>
            <a:ln w="57150" cap="rnd">
              <a:solidFill>
                <a:srgbClr val="1C1C1C"/>
              </a:solidFill>
              <a:prstDash val="solid"/>
              <a:rou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608274" cy="7004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388853" y="4542472"/>
            <a:ext cx="6951001" cy="7634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079"/>
              </a:lnSpc>
            </a:pPr>
            <a:r>
              <a:rPr lang="en-GB" sz="2199" dirty="0">
                <a:solidFill>
                  <a:srgbClr val="1C1C1C"/>
                </a:solidFill>
                <a:latin typeface="Nourd"/>
              </a:rPr>
              <a:t>Fawcett T. (2006) An introduction to ROC analysis. Pattern </a:t>
            </a:r>
            <a:r>
              <a:rPr lang="en-GB" sz="2199" dirty="0" err="1">
                <a:solidFill>
                  <a:srgbClr val="1C1C1C"/>
                </a:solidFill>
                <a:latin typeface="Nourd"/>
              </a:rPr>
              <a:t>Recogn</a:t>
            </a:r>
            <a:r>
              <a:rPr lang="en-GB" sz="2199" dirty="0">
                <a:solidFill>
                  <a:srgbClr val="1C1C1C"/>
                </a:solidFill>
                <a:latin typeface="Nourd"/>
              </a:rPr>
              <a:t>. Lett. 27.8 (June 2006), pp. 860–873.</a:t>
            </a:r>
            <a:endParaRPr lang="en-US" sz="2199" dirty="0">
              <a:solidFill>
                <a:srgbClr val="1C1C1C"/>
              </a:solidFill>
              <a:latin typeface="Nourd"/>
            </a:endParaRPr>
          </a:p>
        </p:txBody>
      </p:sp>
      <p:grpSp>
        <p:nvGrpSpPr>
          <p:cNvPr id="15" name="Group 15"/>
          <p:cNvGrpSpPr/>
          <p:nvPr/>
        </p:nvGrpSpPr>
        <p:grpSpPr>
          <a:xfrm>
            <a:off x="9277124" y="4207052"/>
            <a:ext cx="7961282" cy="1631527"/>
            <a:chOff x="0" y="0"/>
            <a:chExt cx="2608274" cy="662388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608274" cy="662388"/>
            </a:xfrm>
            <a:custGeom>
              <a:avLst/>
              <a:gdLst/>
              <a:ahLst/>
              <a:cxnLst/>
              <a:rect l="l" t="t" r="r" b="b"/>
              <a:pathLst>
                <a:path w="2608274" h="662388">
                  <a:moveTo>
                    <a:pt x="48622" y="0"/>
                  </a:moveTo>
                  <a:lnTo>
                    <a:pt x="2559652" y="0"/>
                  </a:lnTo>
                  <a:cubicBezTo>
                    <a:pt x="2586505" y="0"/>
                    <a:pt x="2608274" y="21769"/>
                    <a:pt x="2608274" y="48622"/>
                  </a:cubicBezTo>
                  <a:lnTo>
                    <a:pt x="2608274" y="613766"/>
                  </a:lnTo>
                  <a:cubicBezTo>
                    <a:pt x="2608274" y="640619"/>
                    <a:pt x="2586505" y="662388"/>
                    <a:pt x="2559652" y="662388"/>
                  </a:cubicBezTo>
                  <a:lnTo>
                    <a:pt x="48622" y="662388"/>
                  </a:lnTo>
                  <a:cubicBezTo>
                    <a:pt x="21769" y="662388"/>
                    <a:pt x="0" y="640619"/>
                    <a:pt x="0" y="613766"/>
                  </a:cubicBezTo>
                  <a:lnTo>
                    <a:pt x="0" y="48622"/>
                  </a:lnTo>
                  <a:cubicBezTo>
                    <a:pt x="0" y="21769"/>
                    <a:pt x="21769" y="0"/>
                    <a:pt x="48622" y="0"/>
                  </a:cubicBezTo>
                  <a:close/>
                </a:path>
              </a:pathLst>
            </a:custGeom>
            <a:solidFill>
              <a:srgbClr val="EFEAD8"/>
            </a:solidFill>
            <a:ln w="57150" cap="rnd">
              <a:solidFill>
                <a:srgbClr val="1C1C1C"/>
              </a:solidFill>
              <a:prstDash val="solid"/>
              <a:rou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2608274" cy="7004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9770853" y="4446975"/>
            <a:ext cx="6775686" cy="11631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9"/>
              </a:lnSpc>
            </a:pPr>
            <a:r>
              <a:rPr lang="en-GB" sz="2199" dirty="0">
                <a:solidFill>
                  <a:srgbClr val="1C1C1C"/>
                </a:solidFill>
                <a:latin typeface="Nourd"/>
              </a:rPr>
              <a:t>Burges C. J. C. (1998) A Tutorial on Support Vector Machines for Pattern Recognition. Data Min. </a:t>
            </a:r>
            <a:r>
              <a:rPr lang="en-GB" sz="2199" dirty="0" err="1">
                <a:solidFill>
                  <a:srgbClr val="1C1C1C"/>
                </a:solidFill>
                <a:latin typeface="Nourd"/>
              </a:rPr>
              <a:t>Knowl</a:t>
            </a:r>
            <a:r>
              <a:rPr lang="en-GB" sz="2199" dirty="0">
                <a:solidFill>
                  <a:srgbClr val="1C1C1C"/>
                </a:solidFill>
                <a:latin typeface="Nourd"/>
              </a:rPr>
              <a:t>. </a:t>
            </a:r>
            <a:r>
              <a:rPr lang="en-GB" sz="2199" dirty="0" err="1">
                <a:solidFill>
                  <a:srgbClr val="1C1C1C"/>
                </a:solidFill>
                <a:latin typeface="Nourd"/>
              </a:rPr>
              <a:t>Discov</a:t>
            </a:r>
            <a:r>
              <a:rPr lang="en-GB" sz="2199" dirty="0">
                <a:solidFill>
                  <a:srgbClr val="1C1C1C"/>
                </a:solidFill>
                <a:latin typeface="Nourd"/>
              </a:rPr>
              <a:t>. 2.2 (June 1998), pp. 120–167.</a:t>
            </a:r>
            <a:endParaRPr lang="en-US" sz="2199" dirty="0">
              <a:solidFill>
                <a:srgbClr val="1C1C1C"/>
              </a:solidFill>
              <a:latin typeface="Nourd"/>
            </a:endParaRPr>
          </a:p>
        </p:txBody>
      </p:sp>
      <p:sp>
        <p:nvSpPr>
          <p:cNvPr id="27" name="AutoShape 27"/>
          <p:cNvSpPr/>
          <p:nvPr/>
        </p:nvSpPr>
        <p:spPr>
          <a:xfrm flipV="1">
            <a:off x="0" y="1601044"/>
            <a:ext cx="18288000" cy="0"/>
          </a:xfrm>
          <a:prstGeom prst="line">
            <a:avLst/>
          </a:prstGeom>
          <a:ln w="57150" cap="flat">
            <a:solidFill>
              <a:srgbClr val="1C1C1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grpSp>
        <p:nvGrpSpPr>
          <p:cNvPr id="32" name="Group 3">
            <a:extLst>
              <a:ext uri="{FF2B5EF4-FFF2-40B4-BE49-F238E27FC236}">
                <a16:creationId xmlns:a16="http://schemas.microsoft.com/office/drawing/2014/main" id="{EC44451A-063B-5B86-C7A3-66750E4DC3AE}"/>
              </a:ext>
            </a:extLst>
          </p:cNvPr>
          <p:cNvGrpSpPr/>
          <p:nvPr/>
        </p:nvGrpSpPr>
        <p:grpSpPr>
          <a:xfrm>
            <a:off x="1007853" y="6199999"/>
            <a:ext cx="7961282" cy="2021819"/>
            <a:chOff x="0" y="0"/>
            <a:chExt cx="2608274" cy="662388"/>
          </a:xfrm>
        </p:grpSpPr>
        <p:sp>
          <p:nvSpPr>
            <p:cNvPr id="33" name="Freeform 4">
              <a:extLst>
                <a:ext uri="{FF2B5EF4-FFF2-40B4-BE49-F238E27FC236}">
                  <a16:creationId xmlns:a16="http://schemas.microsoft.com/office/drawing/2014/main" id="{BEEEFBD8-D562-09D0-5A56-3CE618CBFEAA}"/>
                </a:ext>
              </a:extLst>
            </p:cNvPr>
            <p:cNvSpPr/>
            <p:nvPr/>
          </p:nvSpPr>
          <p:spPr>
            <a:xfrm>
              <a:off x="0" y="0"/>
              <a:ext cx="2608274" cy="662388"/>
            </a:xfrm>
            <a:custGeom>
              <a:avLst/>
              <a:gdLst/>
              <a:ahLst/>
              <a:cxnLst/>
              <a:rect l="l" t="t" r="r" b="b"/>
              <a:pathLst>
                <a:path w="2608274" h="662388">
                  <a:moveTo>
                    <a:pt x="48622" y="0"/>
                  </a:moveTo>
                  <a:lnTo>
                    <a:pt x="2559652" y="0"/>
                  </a:lnTo>
                  <a:cubicBezTo>
                    <a:pt x="2586505" y="0"/>
                    <a:pt x="2608274" y="21769"/>
                    <a:pt x="2608274" y="48622"/>
                  </a:cubicBezTo>
                  <a:lnTo>
                    <a:pt x="2608274" y="613766"/>
                  </a:lnTo>
                  <a:cubicBezTo>
                    <a:pt x="2608274" y="640619"/>
                    <a:pt x="2586505" y="662388"/>
                    <a:pt x="2559652" y="662388"/>
                  </a:cubicBezTo>
                  <a:lnTo>
                    <a:pt x="48622" y="662388"/>
                  </a:lnTo>
                  <a:cubicBezTo>
                    <a:pt x="21769" y="662388"/>
                    <a:pt x="0" y="640619"/>
                    <a:pt x="0" y="613766"/>
                  </a:cubicBezTo>
                  <a:lnTo>
                    <a:pt x="0" y="48622"/>
                  </a:lnTo>
                  <a:cubicBezTo>
                    <a:pt x="0" y="21769"/>
                    <a:pt x="21769" y="0"/>
                    <a:pt x="48622" y="0"/>
                  </a:cubicBezTo>
                  <a:close/>
                </a:path>
              </a:pathLst>
            </a:custGeom>
            <a:solidFill>
              <a:srgbClr val="EFEAD8"/>
            </a:solidFill>
            <a:ln w="57150" cap="rnd">
              <a:solidFill>
                <a:srgbClr val="1C1C1C"/>
              </a:solidFill>
              <a:prstDash val="solid"/>
              <a:rou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4" name="TextBox 5">
              <a:extLst>
                <a:ext uri="{FF2B5EF4-FFF2-40B4-BE49-F238E27FC236}">
                  <a16:creationId xmlns:a16="http://schemas.microsoft.com/office/drawing/2014/main" id="{CCF73165-AD07-1FDD-6464-79BADED16BD1}"/>
                </a:ext>
              </a:extLst>
            </p:cNvPr>
            <p:cNvSpPr txBox="1"/>
            <p:nvPr/>
          </p:nvSpPr>
          <p:spPr>
            <a:xfrm>
              <a:off x="0" y="-38100"/>
              <a:ext cx="2608274" cy="7004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5" name="TextBox 6">
            <a:extLst>
              <a:ext uri="{FF2B5EF4-FFF2-40B4-BE49-F238E27FC236}">
                <a16:creationId xmlns:a16="http://schemas.microsoft.com/office/drawing/2014/main" id="{8595ED4F-5179-2111-99DE-0BCF69C18C77}"/>
              </a:ext>
            </a:extLst>
          </p:cNvPr>
          <p:cNvSpPr txBox="1"/>
          <p:nvPr/>
        </p:nvSpPr>
        <p:spPr>
          <a:xfrm>
            <a:off x="1312699" y="6431656"/>
            <a:ext cx="7027155" cy="15585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079"/>
              </a:lnSpc>
            </a:pPr>
            <a:r>
              <a:rPr lang="en-GB" sz="2200" kern="0" dirty="0">
                <a:effectLst/>
                <a:latin typeface="Nourd" panose="020B0604020202020204" charset="0"/>
                <a:ea typeface="MS Mincho" panose="02020609040205080304" pitchFamily="49" charset="-128"/>
              </a:rPr>
              <a:t>Chakraborty S., Mondal B., (2012) Spam mail filtering technique using different DT classifiers through data mining approach - a comparative performance analysis, Int. J. </a:t>
            </a:r>
            <a:r>
              <a:rPr lang="en-GB" sz="2200" kern="0" dirty="0" err="1">
                <a:effectLst/>
                <a:latin typeface="Nourd" panose="020B0604020202020204" charset="0"/>
                <a:ea typeface="MS Mincho" panose="02020609040205080304" pitchFamily="49" charset="-128"/>
              </a:rPr>
              <a:t>Comput</a:t>
            </a:r>
            <a:r>
              <a:rPr lang="en-GB" sz="2200" kern="0" dirty="0">
                <a:effectLst/>
                <a:latin typeface="Nourd" panose="020B0604020202020204" charset="0"/>
                <a:ea typeface="MS Mincho" panose="02020609040205080304" pitchFamily="49" charset="-128"/>
              </a:rPr>
              <a:t>. Appl. 47 (16) 27–30, 0975 – 888.</a:t>
            </a:r>
            <a:endParaRPr lang="en-US" sz="2200" dirty="0">
              <a:solidFill>
                <a:srgbClr val="1C1C1C"/>
              </a:solidFill>
              <a:latin typeface="Nourd" panose="020B0604020202020204" charset="0"/>
            </a:endParaRPr>
          </a:p>
        </p:txBody>
      </p:sp>
      <p:grpSp>
        <p:nvGrpSpPr>
          <p:cNvPr id="36" name="Group 7">
            <a:extLst>
              <a:ext uri="{FF2B5EF4-FFF2-40B4-BE49-F238E27FC236}">
                <a16:creationId xmlns:a16="http://schemas.microsoft.com/office/drawing/2014/main" id="{5B33698E-90F8-3010-1E1A-A42DD918426D}"/>
              </a:ext>
            </a:extLst>
          </p:cNvPr>
          <p:cNvGrpSpPr/>
          <p:nvPr/>
        </p:nvGrpSpPr>
        <p:grpSpPr>
          <a:xfrm>
            <a:off x="9277124" y="6199999"/>
            <a:ext cx="7961282" cy="2021819"/>
            <a:chOff x="0" y="0"/>
            <a:chExt cx="2608274" cy="662388"/>
          </a:xfrm>
        </p:grpSpPr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8416BD07-E839-9DBF-B884-737BC32BD46E}"/>
                </a:ext>
              </a:extLst>
            </p:cNvPr>
            <p:cNvSpPr/>
            <p:nvPr/>
          </p:nvSpPr>
          <p:spPr>
            <a:xfrm>
              <a:off x="0" y="0"/>
              <a:ext cx="2608274" cy="662388"/>
            </a:xfrm>
            <a:custGeom>
              <a:avLst/>
              <a:gdLst/>
              <a:ahLst/>
              <a:cxnLst/>
              <a:rect l="l" t="t" r="r" b="b"/>
              <a:pathLst>
                <a:path w="2608274" h="662388">
                  <a:moveTo>
                    <a:pt x="48622" y="0"/>
                  </a:moveTo>
                  <a:lnTo>
                    <a:pt x="2559652" y="0"/>
                  </a:lnTo>
                  <a:cubicBezTo>
                    <a:pt x="2586505" y="0"/>
                    <a:pt x="2608274" y="21769"/>
                    <a:pt x="2608274" y="48622"/>
                  </a:cubicBezTo>
                  <a:lnTo>
                    <a:pt x="2608274" y="613766"/>
                  </a:lnTo>
                  <a:cubicBezTo>
                    <a:pt x="2608274" y="640619"/>
                    <a:pt x="2586505" y="662388"/>
                    <a:pt x="2559652" y="662388"/>
                  </a:cubicBezTo>
                  <a:lnTo>
                    <a:pt x="48622" y="662388"/>
                  </a:lnTo>
                  <a:cubicBezTo>
                    <a:pt x="21769" y="662388"/>
                    <a:pt x="0" y="640619"/>
                    <a:pt x="0" y="613766"/>
                  </a:cubicBezTo>
                  <a:lnTo>
                    <a:pt x="0" y="48622"/>
                  </a:lnTo>
                  <a:cubicBezTo>
                    <a:pt x="0" y="21769"/>
                    <a:pt x="21769" y="0"/>
                    <a:pt x="48622" y="0"/>
                  </a:cubicBezTo>
                  <a:close/>
                </a:path>
              </a:pathLst>
            </a:custGeom>
            <a:solidFill>
              <a:srgbClr val="D0C9C0"/>
            </a:solidFill>
            <a:ln w="57150" cap="rnd">
              <a:solidFill>
                <a:srgbClr val="1C1C1C"/>
              </a:solidFill>
              <a:prstDash val="solid"/>
              <a:rou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" name="TextBox 9">
              <a:extLst>
                <a:ext uri="{FF2B5EF4-FFF2-40B4-BE49-F238E27FC236}">
                  <a16:creationId xmlns:a16="http://schemas.microsoft.com/office/drawing/2014/main" id="{BA04309D-2988-BE8A-FED9-79E8932B9F41}"/>
                </a:ext>
              </a:extLst>
            </p:cNvPr>
            <p:cNvSpPr txBox="1"/>
            <p:nvPr/>
          </p:nvSpPr>
          <p:spPr>
            <a:xfrm>
              <a:off x="0" y="-38100"/>
              <a:ext cx="2608274" cy="7004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9" name="TextBox 10">
            <a:extLst>
              <a:ext uri="{FF2B5EF4-FFF2-40B4-BE49-F238E27FC236}">
                <a16:creationId xmlns:a16="http://schemas.microsoft.com/office/drawing/2014/main" id="{5341B046-61BB-B92C-732E-9B257E6B2D74}"/>
              </a:ext>
            </a:extLst>
          </p:cNvPr>
          <p:cNvSpPr txBox="1"/>
          <p:nvPr/>
        </p:nvSpPr>
        <p:spPr>
          <a:xfrm>
            <a:off x="9578782" y="6413675"/>
            <a:ext cx="7775542" cy="15585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079"/>
              </a:lnSpc>
            </a:pPr>
            <a:r>
              <a:rPr lang="en-GB" sz="2199" dirty="0" err="1">
                <a:solidFill>
                  <a:srgbClr val="1C1C1C"/>
                </a:solidFill>
                <a:latin typeface="Nourd"/>
              </a:rPr>
              <a:t>Androutsopoulos</a:t>
            </a:r>
            <a:r>
              <a:rPr lang="en-GB" sz="2199" dirty="0">
                <a:solidFill>
                  <a:srgbClr val="1C1C1C"/>
                </a:solidFill>
                <a:latin typeface="Nourd"/>
              </a:rPr>
              <a:t> I., </a:t>
            </a:r>
            <a:r>
              <a:rPr lang="en-GB" sz="2199" dirty="0" err="1">
                <a:solidFill>
                  <a:srgbClr val="1C1C1C"/>
                </a:solidFill>
                <a:latin typeface="Nourd"/>
              </a:rPr>
              <a:t>Koutsias</a:t>
            </a:r>
            <a:r>
              <a:rPr lang="en-GB" sz="2199" dirty="0">
                <a:solidFill>
                  <a:srgbClr val="1C1C1C"/>
                </a:solidFill>
                <a:latin typeface="Nourd"/>
              </a:rPr>
              <a:t> J., </a:t>
            </a:r>
            <a:r>
              <a:rPr lang="en-GB" sz="2199" dirty="0" err="1">
                <a:solidFill>
                  <a:srgbClr val="1C1C1C"/>
                </a:solidFill>
                <a:latin typeface="Nourd"/>
              </a:rPr>
              <a:t>Chandrinos</a:t>
            </a:r>
            <a:r>
              <a:rPr lang="en-GB" sz="2199" dirty="0">
                <a:solidFill>
                  <a:srgbClr val="1C1C1C"/>
                </a:solidFill>
                <a:latin typeface="Nourd"/>
              </a:rPr>
              <a:t> K.V., </a:t>
            </a:r>
            <a:r>
              <a:rPr lang="en-GB" sz="2199" dirty="0" err="1">
                <a:solidFill>
                  <a:srgbClr val="1C1C1C"/>
                </a:solidFill>
                <a:latin typeface="Nourd"/>
              </a:rPr>
              <a:t>Paliouras</a:t>
            </a:r>
            <a:r>
              <a:rPr lang="en-GB" sz="2199" dirty="0">
                <a:solidFill>
                  <a:srgbClr val="1C1C1C"/>
                </a:solidFill>
                <a:latin typeface="Nourd"/>
              </a:rPr>
              <a:t> G., Spyropoulos C.D. An evaluation of naive </a:t>
            </a:r>
            <a:r>
              <a:rPr lang="en-GB" sz="2199" dirty="0" err="1">
                <a:solidFill>
                  <a:srgbClr val="1C1C1C"/>
                </a:solidFill>
                <a:latin typeface="Nourd"/>
              </a:rPr>
              <a:t>Bajesian</a:t>
            </a:r>
            <a:r>
              <a:rPr lang="en-GB" sz="2199" dirty="0">
                <a:solidFill>
                  <a:srgbClr val="1C1C1C"/>
                </a:solidFill>
                <a:latin typeface="Nourd"/>
              </a:rPr>
              <a:t> anti-spam filtering, in: Proceedings of 11th European Conference on ML (ECML 2000), Barcelona, 2000, pp. 10–18.</a:t>
            </a:r>
            <a:endParaRPr lang="en-US" sz="2199" dirty="0">
              <a:solidFill>
                <a:srgbClr val="1C1C1C"/>
              </a:solidFill>
              <a:latin typeface="Nourd"/>
            </a:endParaRPr>
          </a:p>
        </p:txBody>
      </p:sp>
      <p:grpSp>
        <p:nvGrpSpPr>
          <p:cNvPr id="40" name="Group 11">
            <a:extLst>
              <a:ext uri="{FF2B5EF4-FFF2-40B4-BE49-F238E27FC236}">
                <a16:creationId xmlns:a16="http://schemas.microsoft.com/office/drawing/2014/main" id="{D1BDE614-CCF5-0329-F040-71B0736F3D7C}"/>
              </a:ext>
            </a:extLst>
          </p:cNvPr>
          <p:cNvGrpSpPr/>
          <p:nvPr/>
        </p:nvGrpSpPr>
        <p:grpSpPr>
          <a:xfrm>
            <a:off x="1007853" y="8486989"/>
            <a:ext cx="7961282" cy="1631527"/>
            <a:chOff x="0" y="0"/>
            <a:chExt cx="2608274" cy="662388"/>
          </a:xfrm>
        </p:grpSpPr>
        <p:sp>
          <p:nvSpPr>
            <p:cNvPr id="41" name="Freeform 12">
              <a:extLst>
                <a:ext uri="{FF2B5EF4-FFF2-40B4-BE49-F238E27FC236}">
                  <a16:creationId xmlns:a16="http://schemas.microsoft.com/office/drawing/2014/main" id="{7B67F114-937E-6C2B-22C8-F31150839AAF}"/>
                </a:ext>
              </a:extLst>
            </p:cNvPr>
            <p:cNvSpPr/>
            <p:nvPr/>
          </p:nvSpPr>
          <p:spPr>
            <a:xfrm>
              <a:off x="0" y="0"/>
              <a:ext cx="2608274" cy="662388"/>
            </a:xfrm>
            <a:custGeom>
              <a:avLst/>
              <a:gdLst/>
              <a:ahLst/>
              <a:cxnLst/>
              <a:rect l="l" t="t" r="r" b="b"/>
              <a:pathLst>
                <a:path w="2608274" h="662388">
                  <a:moveTo>
                    <a:pt x="48622" y="0"/>
                  </a:moveTo>
                  <a:lnTo>
                    <a:pt x="2559652" y="0"/>
                  </a:lnTo>
                  <a:cubicBezTo>
                    <a:pt x="2586505" y="0"/>
                    <a:pt x="2608274" y="21769"/>
                    <a:pt x="2608274" y="48622"/>
                  </a:cubicBezTo>
                  <a:lnTo>
                    <a:pt x="2608274" y="613766"/>
                  </a:lnTo>
                  <a:cubicBezTo>
                    <a:pt x="2608274" y="640619"/>
                    <a:pt x="2586505" y="662388"/>
                    <a:pt x="2559652" y="662388"/>
                  </a:cubicBezTo>
                  <a:lnTo>
                    <a:pt x="48622" y="662388"/>
                  </a:lnTo>
                  <a:cubicBezTo>
                    <a:pt x="21769" y="662388"/>
                    <a:pt x="0" y="640619"/>
                    <a:pt x="0" y="613766"/>
                  </a:cubicBezTo>
                  <a:lnTo>
                    <a:pt x="0" y="48622"/>
                  </a:lnTo>
                  <a:cubicBezTo>
                    <a:pt x="0" y="21769"/>
                    <a:pt x="21769" y="0"/>
                    <a:pt x="48622" y="0"/>
                  </a:cubicBezTo>
                  <a:close/>
                </a:path>
              </a:pathLst>
            </a:custGeom>
            <a:solidFill>
              <a:srgbClr val="D0C9C0"/>
            </a:solidFill>
            <a:ln w="57150" cap="rnd">
              <a:solidFill>
                <a:srgbClr val="1C1C1C"/>
              </a:solidFill>
              <a:prstDash val="solid"/>
              <a:rou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2" name="TextBox 13">
              <a:extLst>
                <a:ext uri="{FF2B5EF4-FFF2-40B4-BE49-F238E27FC236}">
                  <a16:creationId xmlns:a16="http://schemas.microsoft.com/office/drawing/2014/main" id="{4368A356-DC75-350B-4938-41CF3E34B9F6}"/>
                </a:ext>
              </a:extLst>
            </p:cNvPr>
            <p:cNvSpPr txBox="1"/>
            <p:nvPr/>
          </p:nvSpPr>
          <p:spPr>
            <a:xfrm>
              <a:off x="0" y="-38100"/>
              <a:ext cx="2608274" cy="7004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43" name="TextBox 14">
            <a:extLst>
              <a:ext uri="{FF2B5EF4-FFF2-40B4-BE49-F238E27FC236}">
                <a16:creationId xmlns:a16="http://schemas.microsoft.com/office/drawing/2014/main" id="{B7AAB021-3053-2A62-6A27-4BAF364EA4AC}"/>
              </a:ext>
            </a:extLst>
          </p:cNvPr>
          <p:cNvSpPr txBox="1"/>
          <p:nvPr/>
        </p:nvSpPr>
        <p:spPr>
          <a:xfrm>
            <a:off x="1143427" y="8674082"/>
            <a:ext cx="7690133" cy="11609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079"/>
              </a:lnSpc>
            </a:pPr>
            <a:r>
              <a:rPr lang="en-GB" sz="2199" dirty="0" err="1">
                <a:solidFill>
                  <a:srgbClr val="1C1C1C"/>
                </a:solidFill>
                <a:latin typeface="Nourd"/>
              </a:rPr>
              <a:t>Rusland</a:t>
            </a:r>
            <a:r>
              <a:rPr lang="en-GB" sz="2199" dirty="0">
                <a:solidFill>
                  <a:srgbClr val="1C1C1C"/>
                </a:solidFill>
                <a:latin typeface="Nourd"/>
              </a:rPr>
              <a:t> N. F., Wahid N., Kasim Sh., </a:t>
            </a:r>
            <a:r>
              <a:rPr lang="en-GB" sz="2199" dirty="0" err="1">
                <a:solidFill>
                  <a:srgbClr val="1C1C1C"/>
                </a:solidFill>
                <a:latin typeface="Nourd"/>
              </a:rPr>
              <a:t>Hafit</a:t>
            </a:r>
            <a:r>
              <a:rPr lang="en-GB" sz="2199" dirty="0">
                <a:solidFill>
                  <a:srgbClr val="1C1C1C"/>
                </a:solidFill>
                <a:latin typeface="Nourd"/>
              </a:rPr>
              <a:t> H. (2017) Analysis of </a:t>
            </a:r>
            <a:r>
              <a:rPr lang="en-GB" sz="2199" dirty="0" err="1">
                <a:solidFill>
                  <a:srgbClr val="1C1C1C"/>
                </a:solidFill>
                <a:latin typeface="Nourd"/>
              </a:rPr>
              <a:t>Naıve</a:t>
            </a:r>
            <a:r>
              <a:rPr lang="en-GB" sz="2199" dirty="0">
                <a:solidFill>
                  <a:srgbClr val="1C1C1C"/>
                </a:solidFill>
                <a:latin typeface="Nourd"/>
              </a:rPr>
              <a:t> </a:t>
            </a:r>
            <a:r>
              <a:rPr lang="en-GB" sz="2199" dirty="0" err="1">
                <a:solidFill>
                  <a:srgbClr val="1C1C1C"/>
                </a:solidFill>
                <a:latin typeface="Nourd"/>
              </a:rPr>
              <a:t>Bajes</a:t>
            </a:r>
            <a:r>
              <a:rPr lang="en-GB" sz="2199" dirty="0">
                <a:solidFill>
                  <a:srgbClr val="1C1C1C"/>
                </a:solidFill>
                <a:latin typeface="Nourd"/>
              </a:rPr>
              <a:t> algorithm for email spam filtering across multiple datasets, IOP Conf. Ser. Mater. Sci. Eng</a:t>
            </a:r>
          </a:p>
        </p:txBody>
      </p:sp>
      <p:grpSp>
        <p:nvGrpSpPr>
          <p:cNvPr id="44" name="Group 15">
            <a:extLst>
              <a:ext uri="{FF2B5EF4-FFF2-40B4-BE49-F238E27FC236}">
                <a16:creationId xmlns:a16="http://schemas.microsoft.com/office/drawing/2014/main" id="{573EC1C0-ABE7-A43F-3D84-CC5D099753A7}"/>
              </a:ext>
            </a:extLst>
          </p:cNvPr>
          <p:cNvGrpSpPr/>
          <p:nvPr/>
        </p:nvGrpSpPr>
        <p:grpSpPr>
          <a:xfrm>
            <a:off x="9277124" y="8486989"/>
            <a:ext cx="7961282" cy="1631527"/>
            <a:chOff x="0" y="0"/>
            <a:chExt cx="2608274" cy="662388"/>
          </a:xfrm>
        </p:grpSpPr>
        <p:sp>
          <p:nvSpPr>
            <p:cNvPr id="45" name="Freeform 16">
              <a:extLst>
                <a:ext uri="{FF2B5EF4-FFF2-40B4-BE49-F238E27FC236}">
                  <a16:creationId xmlns:a16="http://schemas.microsoft.com/office/drawing/2014/main" id="{3AC5B988-D19F-7A81-C1A1-0D102FEBF60C}"/>
                </a:ext>
              </a:extLst>
            </p:cNvPr>
            <p:cNvSpPr/>
            <p:nvPr/>
          </p:nvSpPr>
          <p:spPr>
            <a:xfrm>
              <a:off x="0" y="0"/>
              <a:ext cx="2608274" cy="662388"/>
            </a:xfrm>
            <a:custGeom>
              <a:avLst/>
              <a:gdLst/>
              <a:ahLst/>
              <a:cxnLst/>
              <a:rect l="l" t="t" r="r" b="b"/>
              <a:pathLst>
                <a:path w="2608274" h="662388">
                  <a:moveTo>
                    <a:pt x="48622" y="0"/>
                  </a:moveTo>
                  <a:lnTo>
                    <a:pt x="2559652" y="0"/>
                  </a:lnTo>
                  <a:cubicBezTo>
                    <a:pt x="2586505" y="0"/>
                    <a:pt x="2608274" y="21769"/>
                    <a:pt x="2608274" y="48622"/>
                  </a:cubicBezTo>
                  <a:lnTo>
                    <a:pt x="2608274" y="613766"/>
                  </a:lnTo>
                  <a:cubicBezTo>
                    <a:pt x="2608274" y="640619"/>
                    <a:pt x="2586505" y="662388"/>
                    <a:pt x="2559652" y="662388"/>
                  </a:cubicBezTo>
                  <a:lnTo>
                    <a:pt x="48622" y="662388"/>
                  </a:lnTo>
                  <a:cubicBezTo>
                    <a:pt x="21769" y="662388"/>
                    <a:pt x="0" y="640619"/>
                    <a:pt x="0" y="613766"/>
                  </a:cubicBezTo>
                  <a:lnTo>
                    <a:pt x="0" y="48622"/>
                  </a:lnTo>
                  <a:cubicBezTo>
                    <a:pt x="0" y="21769"/>
                    <a:pt x="21769" y="0"/>
                    <a:pt x="48622" y="0"/>
                  </a:cubicBezTo>
                  <a:close/>
                </a:path>
              </a:pathLst>
            </a:custGeom>
            <a:solidFill>
              <a:srgbClr val="EFEAD8"/>
            </a:solidFill>
            <a:ln w="57150" cap="rnd">
              <a:solidFill>
                <a:srgbClr val="1C1C1C"/>
              </a:solidFill>
              <a:prstDash val="solid"/>
              <a:rou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6" name="TextBox 17">
              <a:extLst>
                <a:ext uri="{FF2B5EF4-FFF2-40B4-BE49-F238E27FC236}">
                  <a16:creationId xmlns:a16="http://schemas.microsoft.com/office/drawing/2014/main" id="{23A846BA-EDE7-B6B4-47F4-3DF93996C756}"/>
                </a:ext>
              </a:extLst>
            </p:cNvPr>
            <p:cNvSpPr txBox="1"/>
            <p:nvPr/>
          </p:nvSpPr>
          <p:spPr>
            <a:xfrm>
              <a:off x="0" y="-38100"/>
              <a:ext cx="2608274" cy="7004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47" name="TextBox 18">
            <a:extLst>
              <a:ext uri="{FF2B5EF4-FFF2-40B4-BE49-F238E27FC236}">
                <a16:creationId xmlns:a16="http://schemas.microsoft.com/office/drawing/2014/main" id="{962C2E67-2264-9DC1-2696-EB939BE8887D}"/>
              </a:ext>
            </a:extLst>
          </p:cNvPr>
          <p:cNvSpPr txBox="1"/>
          <p:nvPr/>
        </p:nvSpPr>
        <p:spPr>
          <a:xfrm>
            <a:off x="9578782" y="8721158"/>
            <a:ext cx="7297947" cy="11631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079"/>
              </a:lnSpc>
            </a:pPr>
            <a:r>
              <a:rPr lang="en-GB" sz="2199" dirty="0">
                <a:solidFill>
                  <a:srgbClr val="1C1C1C"/>
                </a:solidFill>
                <a:latin typeface="Nourd"/>
              </a:rPr>
              <a:t>Cormack G V. (2006) Email Spam Filtering: A Systematic Review. Foundations and Trends in Information Retrieval Vol. 1, No. 4, p. 332–457.</a:t>
            </a:r>
            <a:endParaRPr lang="en-US" sz="2199" dirty="0">
              <a:solidFill>
                <a:srgbClr val="1C1C1C"/>
              </a:solidFill>
              <a:latin typeface="Nour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137049"/>
            <a:ext cx="18288000" cy="45719"/>
            <a:chOff x="0" y="0"/>
            <a:chExt cx="5317466" cy="31257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317466" cy="312577"/>
            </a:xfrm>
            <a:custGeom>
              <a:avLst/>
              <a:gdLst/>
              <a:ahLst/>
              <a:cxnLst/>
              <a:rect l="l" t="t" r="r" b="b"/>
              <a:pathLst>
                <a:path w="5317466" h="312577">
                  <a:moveTo>
                    <a:pt x="23850" y="0"/>
                  </a:moveTo>
                  <a:lnTo>
                    <a:pt x="5293616" y="0"/>
                  </a:lnTo>
                  <a:cubicBezTo>
                    <a:pt x="5299942" y="0"/>
                    <a:pt x="5306008" y="2513"/>
                    <a:pt x="5310481" y="6985"/>
                  </a:cubicBezTo>
                  <a:cubicBezTo>
                    <a:pt x="5314953" y="11458"/>
                    <a:pt x="5317466" y="17524"/>
                    <a:pt x="5317466" y="23850"/>
                  </a:cubicBezTo>
                  <a:lnTo>
                    <a:pt x="5317466" y="288727"/>
                  </a:lnTo>
                  <a:cubicBezTo>
                    <a:pt x="5317466" y="295052"/>
                    <a:pt x="5314953" y="301118"/>
                    <a:pt x="5310481" y="305591"/>
                  </a:cubicBezTo>
                  <a:cubicBezTo>
                    <a:pt x="5306008" y="310064"/>
                    <a:pt x="5299942" y="312577"/>
                    <a:pt x="5293616" y="312577"/>
                  </a:cubicBezTo>
                  <a:lnTo>
                    <a:pt x="23850" y="312577"/>
                  </a:lnTo>
                  <a:cubicBezTo>
                    <a:pt x="17524" y="312577"/>
                    <a:pt x="11458" y="310064"/>
                    <a:pt x="6985" y="305591"/>
                  </a:cubicBezTo>
                  <a:cubicBezTo>
                    <a:pt x="2513" y="301118"/>
                    <a:pt x="0" y="295052"/>
                    <a:pt x="0" y="288727"/>
                  </a:cubicBezTo>
                  <a:lnTo>
                    <a:pt x="0" y="23850"/>
                  </a:lnTo>
                  <a:cubicBezTo>
                    <a:pt x="0" y="17524"/>
                    <a:pt x="2513" y="11458"/>
                    <a:pt x="6985" y="6985"/>
                  </a:cubicBezTo>
                  <a:cubicBezTo>
                    <a:pt x="11458" y="2513"/>
                    <a:pt x="17524" y="0"/>
                    <a:pt x="23850" y="0"/>
                  </a:cubicBezTo>
                  <a:close/>
                </a:path>
              </a:pathLst>
            </a:custGeom>
            <a:solidFill>
              <a:srgbClr val="D0C9C0"/>
            </a:solidFill>
            <a:ln w="57150" cap="rnd">
              <a:solidFill>
                <a:srgbClr val="1C1C1C"/>
              </a:solidFill>
              <a:prstDash val="solid"/>
              <a:rou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317466" cy="3506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28699" y="822343"/>
            <a:ext cx="3606537" cy="1532550"/>
            <a:chOff x="0" y="0"/>
            <a:chExt cx="1010276" cy="27580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010276" cy="275802"/>
            </a:xfrm>
            <a:custGeom>
              <a:avLst/>
              <a:gdLst/>
              <a:ahLst/>
              <a:cxnLst/>
              <a:rect l="l" t="t" r="r" b="b"/>
              <a:pathLst>
                <a:path w="1010276" h="275802">
                  <a:moveTo>
                    <a:pt x="110762" y="0"/>
                  </a:moveTo>
                  <a:lnTo>
                    <a:pt x="899515" y="0"/>
                  </a:lnTo>
                  <a:cubicBezTo>
                    <a:pt x="928890" y="0"/>
                    <a:pt x="957063" y="11670"/>
                    <a:pt x="977835" y="32441"/>
                  </a:cubicBezTo>
                  <a:cubicBezTo>
                    <a:pt x="998607" y="53213"/>
                    <a:pt x="1010276" y="81386"/>
                    <a:pt x="1010276" y="110762"/>
                  </a:cubicBezTo>
                  <a:lnTo>
                    <a:pt x="1010276" y="165040"/>
                  </a:lnTo>
                  <a:cubicBezTo>
                    <a:pt x="1010276" y="194416"/>
                    <a:pt x="998607" y="222589"/>
                    <a:pt x="977835" y="243361"/>
                  </a:cubicBezTo>
                  <a:cubicBezTo>
                    <a:pt x="957063" y="264133"/>
                    <a:pt x="928890" y="275802"/>
                    <a:pt x="899515" y="275802"/>
                  </a:cubicBezTo>
                  <a:lnTo>
                    <a:pt x="110762" y="275802"/>
                  </a:lnTo>
                  <a:cubicBezTo>
                    <a:pt x="81386" y="275802"/>
                    <a:pt x="53213" y="264133"/>
                    <a:pt x="32441" y="243361"/>
                  </a:cubicBezTo>
                  <a:cubicBezTo>
                    <a:pt x="11670" y="222589"/>
                    <a:pt x="0" y="194416"/>
                    <a:pt x="0" y="165040"/>
                  </a:cubicBezTo>
                  <a:lnTo>
                    <a:pt x="0" y="110762"/>
                  </a:lnTo>
                  <a:cubicBezTo>
                    <a:pt x="0" y="81386"/>
                    <a:pt x="11670" y="53213"/>
                    <a:pt x="32441" y="32441"/>
                  </a:cubicBezTo>
                  <a:cubicBezTo>
                    <a:pt x="53213" y="11670"/>
                    <a:pt x="81386" y="0"/>
                    <a:pt x="110762" y="0"/>
                  </a:cubicBezTo>
                  <a:close/>
                </a:path>
              </a:pathLst>
            </a:custGeom>
            <a:solidFill>
              <a:srgbClr val="EFEAD8"/>
            </a:solidFill>
            <a:ln w="57150" cap="rnd">
              <a:solidFill>
                <a:srgbClr val="1C1C1C"/>
              </a:solidFill>
              <a:prstDash val="solid"/>
              <a:rou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010276" cy="3139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524000" y="4686300"/>
            <a:ext cx="15925800" cy="17502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995"/>
              </a:lnSpc>
            </a:pPr>
            <a:r>
              <a:rPr lang="en-US" sz="12995" dirty="0">
                <a:solidFill>
                  <a:srgbClr val="1C1C1C"/>
                </a:solidFill>
                <a:latin typeface="Hatton Ultra-Bold"/>
              </a:rPr>
              <a:t>FALEMINDERIT!</a:t>
            </a:r>
          </a:p>
        </p:txBody>
      </p:sp>
      <p:sp>
        <p:nvSpPr>
          <p:cNvPr id="21" name="AutoShape 21"/>
          <p:cNvSpPr/>
          <p:nvPr/>
        </p:nvSpPr>
        <p:spPr>
          <a:xfrm>
            <a:off x="4635236" y="1638300"/>
            <a:ext cx="10033953" cy="0"/>
          </a:xfrm>
          <a:prstGeom prst="line">
            <a:avLst/>
          </a:prstGeom>
          <a:ln w="57150" cap="flat">
            <a:solidFill>
              <a:srgbClr val="1C1C1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39F14BD7-58C3-8B19-92D8-E11B54A37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778" y="850164"/>
            <a:ext cx="1531959" cy="1531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6">
            <a:extLst>
              <a:ext uri="{FF2B5EF4-FFF2-40B4-BE49-F238E27FC236}">
                <a16:creationId xmlns:a16="http://schemas.microsoft.com/office/drawing/2014/main" id="{E87EE7FD-F28D-4986-7E2E-C71D4EB23ED0}"/>
              </a:ext>
            </a:extLst>
          </p:cNvPr>
          <p:cNvGrpSpPr/>
          <p:nvPr/>
        </p:nvGrpSpPr>
        <p:grpSpPr>
          <a:xfrm>
            <a:off x="13614661" y="850164"/>
            <a:ext cx="3606537" cy="1532550"/>
            <a:chOff x="0" y="0"/>
            <a:chExt cx="1010276" cy="275802"/>
          </a:xfrm>
        </p:grpSpPr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7870AD80-DFC4-22BF-022B-0551F7A97B04}"/>
                </a:ext>
              </a:extLst>
            </p:cNvPr>
            <p:cNvSpPr/>
            <p:nvPr/>
          </p:nvSpPr>
          <p:spPr>
            <a:xfrm>
              <a:off x="0" y="0"/>
              <a:ext cx="1010276" cy="275802"/>
            </a:xfrm>
            <a:custGeom>
              <a:avLst/>
              <a:gdLst/>
              <a:ahLst/>
              <a:cxnLst/>
              <a:rect l="l" t="t" r="r" b="b"/>
              <a:pathLst>
                <a:path w="1010276" h="275802">
                  <a:moveTo>
                    <a:pt x="110762" y="0"/>
                  </a:moveTo>
                  <a:lnTo>
                    <a:pt x="899515" y="0"/>
                  </a:lnTo>
                  <a:cubicBezTo>
                    <a:pt x="928890" y="0"/>
                    <a:pt x="957063" y="11670"/>
                    <a:pt x="977835" y="32441"/>
                  </a:cubicBezTo>
                  <a:cubicBezTo>
                    <a:pt x="998607" y="53213"/>
                    <a:pt x="1010276" y="81386"/>
                    <a:pt x="1010276" y="110762"/>
                  </a:cubicBezTo>
                  <a:lnTo>
                    <a:pt x="1010276" y="165040"/>
                  </a:lnTo>
                  <a:cubicBezTo>
                    <a:pt x="1010276" y="194416"/>
                    <a:pt x="998607" y="222589"/>
                    <a:pt x="977835" y="243361"/>
                  </a:cubicBezTo>
                  <a:cubicBezTo>
                    <a:pt x="957063" y="264133"/>
                    <a:pt x="928890" y="275802"/>
                    <a:pt x="899515" y="275802"/>
                  </a:cubicBezTo>
                  <a:lnTo>
                    <a:pt x="110762" y="275802"/>
                  </a:lnTo>
                  <a:cubicBezTo>
                    <a:pt x="81386" y="275802"/>
                    <a:pt x="53213" y="264133"/>
                    <a:pt x="32441" y="243361"/>
                  </a:cubicBezTo>
                  <a:cubicBezTo>
                    <a:pt x="11670" y="222589"/>
                    <a:pt x="0" y="194416"/>
                    <a:pt x="0" y="165040"/>
                  </a:cubicBezTo>
                  <a:lnTo>
                    <a:pt x="0" y="110762"/>
                  </a:lnTo>
                  <a:cubicBezTo>
                    <a:pt x="0" y="81386"/>
                    <a:pt x="11670" y="53213"/>
                    <a:pt x="32441" y="32441"/>
                  </a:cubicBezTo>
                  <a:cubicBezTo>
                    <a:pt x="53213" y="11670"/>
                    <a:pt x="81386" y="0"/>
                    <a:pt x="110762" y="0"/>
                  </a:cubicBezTo>
                  <a:close/>
                </a:path>
              </a:pathLst>
            </a:custGeom>
            <a:solidFill>
              <a:srgbClr val="EFEAD8"/>
            </a:solidFill>
            <a:ln w="57150" cap="rnd">
              <a:solidFill>
                <a:srgbClr val="1C1C1C"/>
              </a:solidFill>
              <a:prstDash val="solid"/>
              <a:rou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" name="TextBox 8">
              <a:extLst>
                <a:ext uri="{FF2B5EF4-FFF2-40B4-BE49-F238E27FC236}">
                  <a16:creationId xmlns:a16="http://schemas.microsoft.com/office/drawing/2014/main" id="{89FD0B10-825C-6DF9-5FF8-9B9ED3314432}"/>
                </a:ext>
              </a:extLst>
            </p:cNvPr>
            <p:cNvSpPr txBox="1"/>
            <p:nvPr/>
          </p:nvSpPr>
          <p:spPr>
            <a:xfrm>
              <a:off x="0" y="-38100"/>
              <a:ext cx="1010276" cy="3139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1030" name="Picture 6" descr="Fakulteti i Teknologjisë së Informacionit - UPT | LinkedIn">
            <a:extLst>
              <a:ext uri="{FF2B5EF4-FFF2-40B4-BE49-F238E27FC236}">
                <a16:creationId xmlns:a16="http://schemas.microsoft.com/office/drawing/2014/main" id="{6B0071CC-2FA8-4AA5-28E1-40174C9FF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9551" y="891048"/>
            <a:ext cx="1956756" cy="146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2">
            <a:extLst>
              <a:ext uri="{FF2B5EF4-FFF2-40B4-BE49-F238E27FC236}">
                <a16:creationId xmlns:a16="http://schemas.microsoft.com/office/drawing/2014/main" id="{93AF5675-2ED4-A180-FB65-79A31B5361B1}"/>
              </a:ext>
            </a:extLst>
          </p:cNvPr>
          <p:cNvGrpSpPr/>
          <p:nvPr/>
        </p:nvGrpSpPr>
        <p:grpSpPr>
          <a:xfrm>
            <a:off x="0" y="9413976"/>
            <a:ext cx="18288000" cy="45719"/>
            <a:chOff x="0" y="0"/>
            <a:chExt cx="5317466" cy="31257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C2AF39B6-32B0-A5F3-2BDE-79748D149552}"/>
                </a:ext>
              </a:extLst>
            </p:cNvPr>
            <p:cNvSpPr/>
            <p:nvPr/>
          </p:nvSpPr>
          <p:spPr>
            <a:xfrm>
              <a:off x="0" y="0"/>
              <a:ext cx="5317466" cy="312577"/>
            </a:xfrm>
            <a:custGeom>
              <a:avLst/>
              <a:gdLst/>
              <a:ahLst/>
              <a:cxnLst/>
              <a:rect l="l" t="t" r="r" b="b"/>
              <a:pathLst>
                <a:path w="5317466" h="312577">
                  <a:moveTo>
                    <a:pt x="23850" y="0"/>
                  </a:moveTo>
                  <a:lnTo>
                    <a:pt x="5293616" y="0"/>
                  </a:lnTo>
                  <a:cubicBezTo>
                    <a:pt x="5299942" y="0"/>
                    <a:pt x="5306008" y="2513"/>
                    <a:pt x="5310481" y="6985"/>
                  </a:cubicBezTo>
                  <a:cubicBezTo>
                    <a:pt x="5314953" y="11458"/>
                    <a:pt x="5317466" y="17524"/>
                    <a:pt x="5317466" y="23850"/>
                  </a:cubicBezTo>
                  <a:lnTo>
                    <a:pt x="5317466" y="288727"/>
                  </a:lnTo>
                  <a:cubicBezTo>
                    <a:pt x="5317466" y="295052"/>
                    <a:pt x="5314953" y="301118"/>
                    <a:pt x="5310481" y="305591"/>
                  </a:cubicBezTo>
                  <a:cubicBezTo>
                    <a:pt x="5306008" y="310064"/>
                    <a:pt x="5299942" y="312577"/>
                    <a:pt x="5293616" y="312577"/>
                  </a:cubicBezTo>
                  <a:lnTo>
                    <a:pt x="23850" y="312577"/>
                  </a:lnTo>
                  <a:cubicBezTo>
                    <a:pt x="17524" y="312577"/>
                    <a:pt x="11458" y="310064"/>
                    <a:pt x="6985" y="305591"/>
                  </a:cubicBezTo>
                  <a:cubicBezTo>
                    <a:pt x="2513" y="301118"/>
                    <a:pt x="0" y="295052"/>
                    <a:pt x="0" y="288727"/>
                  </a:cubicBezTo>
                  <a:lnTo>
                    <a:pt x="0" y="23850"/>
                  </a:lnTo>
                  <a:cubicBezTo>
                    <a:pt x="0" y="17524"/>
                    <a:pt x="2513" y="11458"/>
                    <a:pt x="6985" y="6985"/>
                  </a:cubicBezTo>
                  <a:cubicBezTo>
                    <a:pt x="11458" y="2513"/>
                    <a:pt x="17524" y="0"/>
                    <a:pt x="23850" y="0"/>
                  </a:cubicBezTo>
                  <a:close/>
                </a:path>
              </a:pathLst>
            </a:custGeom>
            <a:solidFill>
              <a:srgbClr val="D0C9C0"/>
            </a:solidFill>
            <a:ln w="57150" cap="rnd">
              <a:solidFill>
                <a:srgbClr val="1C1C1C"/>
              </a:solidFill>
              <a:prstDash val="solid"/>
              <a:rou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139B541F-311A-F949-AEBE-75D39B63E851}"/>
                </a:ext>
              </a:extLst>
            </p:cNvPr>
            <p:cNvSpPr txBox="1"/>
            <p:nvPr/>
          </p:nvSpPr>
          <p:spPr>
            <a:xfrm>
              <a:off x="0" y="-38100"/>
              <a:ext cx="5317466" cy="3506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-2209800" y="799039"/>
            <a:ext cx="18288002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000" dirty="0">
                <a:solidFill>
                  <a:srgbClr val="1C1C1C"/>
                </a:solidFill>
                <a:latin typeface="Hatton Ultra-Bold"/>
              </a:rPr>
              <a:t>01             PROBLEMI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16880" y="2337765"/>
            <a:ext cx="10524269" cy="83193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3079"/>
              </a:lnSpc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rgbClr val="1C1C1C"/>
                </a:solidFill>
                <a:latin typeface="Hatton Ultra-Bold" panose="020B0604020202020204" charset="0"/>
              </a:rPr>
              <a:t>Spam</a:t>
            </a:r>
            <a:r>
              <a:rPr lang="en-US" sz="32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3200" dirty="0" err="1">
                <a:solidFill>
                  <a:srgbClr val="1C1C1C"/>
                </a:solidFill>
                <a:latin typeface="Nourd"/>
              </a:rPr>
              <a:t>është</a:t>
            </a:r>
            <a:r>
              <a:rPr lang="en-US" sz="32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3200" dirty="0" err="1">
                <a:solidFill>
                  <a:srgbClr val="1C1C1C"/>
                </a:solidFill>
                <a:latin typeface="Nourd"/>
              </a:rPr>
              <a:t>çdo</a:t>
            </a:r>
            <a:r>
              <a:rPr lang="en-US" sz="3200" dirty="0">
                <a:solidFill>
                  <a:srgbClr val="1C1C1C"/>
                </a:solidFill>
                <a:latin typeface="Nourd"/>
              </a:rPr>
              <a:t> email </a:t>
            </a:r>
            <a:r>
              <a:rPr lang="en-US" sz="3200" dirty="0" err="1">
                <a:solidFill>
                  <a:srgbClr val="1C1C1C"/>
                </a:solidFill>
                <a:latin typeface="Nourd"/>
              </a:rPr>
              <a:t>i</a:t>
            </a:r>
            <a:r>
              <a:rPr lang="en-US" sz="32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3200" dirty="0" err="1">
                <a:solidFill>
                  <a:srgbClr val="1C1C1C"/>
                </a:solidFill>
                <a:latin typeface="Nourd"/>
              </a:rPr>
              <a:t>padëshiruar</a:t>
            </a:r>
            <a:r>
              <a:rPr lang="en-US" sz="32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3200" dirty="0" err="1">
                <a:solidFill>
                  <a:srgbClr val="1C1C1C"/>
                </a:solidFill>
                <a:latin typeface="Nourd"/>
              </a:rPr>
              <a:t>nga</a:t>
            </a:r>
            <a:r>
              <a:rPr lang="en-US" sz="32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3200" dirty="0" err="1">
                <a:solidFill>
                  <a:srgbClr val="1C1C1C"/>
                </a:solidFill>
                <a:latin typeface="Nourd"/>
              </a:rPr>
              <a:t>marrësi</a:t>
            </a:r>
            <a:endParaRPr lang="en-US" sz="3200" dirty="0">
              <a:solidFill>
                <a:srgbClr val="1C1C1C"/>
              </a:solidFill>
              <a:latin typeface="Nourd"/>
            </a:endParaRPr>
          </a:p>
          <a:p>
            <a:pPr algn="l">
              <a:lnSpc>
                <a:spcPts val="3079"/>
              </a:lnSpc>
            </a:pPr>
            <a:endParaRPr lang="en-US" sz="2199" dirty="0">
              <a:solidFill>
                <a:srgbClr val="1C1C1C"/>
              </a:solidFill>
              <a:latin typeface="Nourd"/>
            </a:endParaRPr>
          </a:p>
          <a:p>
            <a:pPr algn="l">
              <a:lnSpc>
                <a:spcPts val="3079"/>
              </a:lnSpc>
            </a:pPr>
            <a:r>
              <a:rPr lang="en-US" sz="3200" dirty="0" err="1">
                <a:solidFill>
                  <a:srgbClr val="1C1C1C"/>
                </a:solidFill>
                <a:latin typeface="Nourd"/>
              </a:rPr>
              <a:t>Problemet</a:t>
            </a:r>
            <a:r>
              <a:rPr lang="en-US" sz="32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3200" dirty="0" err="1">
                <a:solidFill>
                  <a:srgbClr val="1C1C1C"/>
                </a:solidFill>
                <a:latin typeface="Nourd"/>
              </a:rPr>
              <a:t>që</a:t>
            </a:r>
            <a:r>
              <a:rPr lang="en-US" sz="32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3200" dirty="0" err="1">
                <a:solidFill>
                  <a:srgbClr val="1C1C1C"/>
                </a:solidFill>
                <a:latin typeface="Nourd"/>
              </a:rPr>
              <a:t>shkaktojnë</a:t>
            </a:r>
            <a:r>
              <a:rPr lang="en-US" sz="3200" dirty="0">
                <a:solidFill>
                  <a:srgbClr val="1C1C1C"/>
                </a:solidFill>
                <a:latin typeface="Nourd"/>
              </a:rPr>
              <a:t> email-et spam:</a:t>
            </a:r>
          </a:p>
          <a:p>
            <a:pPr algn="l">
              <a:lnSpc>
                <a:spcPts val="3079"/>
              </a:lnSpc>
            </a:pPr>
            <a:endParaRPr lang="en-US" sz="2800" dirty="0">
              <a:solidFill>
                <a:srgbClr val="1C1C1C"/>
              </a:solidFill>
              <a:latin typeface="Nourd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err="1">
                <a:solidFill>
                  <a:srgbClr val="1C1C1C"/>
                </a:solidFill>
                <a:latin typeface="Nourd"/>
              </a:rPr>
              <a:t>Rreziku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800" dirty="0" err="1">
                <a:solidFill>
                  <a:srgbClr val="1C1C1C"/>
                </a:solidFill>
                <a:latin typeface="Nourd"/>
              </a:rPr>
              <a:t>për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800" dirty="0" err="1">
                <a:solidFill>
                  <a:srgbClr val="1C1C1C"/>
                </a:solidFill>
                <a:latin typeface="Nourd"/>
              </a:rPr>
              <a:t>sigurinë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 e </a:t>
            </a:r>
            <a:r>
              <a:rPr lang="en-US" sz="2800" dirty="0" err="1">
                <a:solidFill>
                  <a:srgbClr val="1C1C1C"/>
                </a:solidFill>
                <a:latin typeface="Nourd"/>
              </a:rPr>
              <a:t>të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800" dirty="0" err="1">
                <a:solidFill>
                  <a:srgbClr val="1C1C1C"/>
                </a:solidFill>
                <a:latin typeface="Nourd"/>
              </a:rPr>
              <a:t>dhënave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800" dirty="0" err="1">
                <a:solidFill>
                  <a:srgbClr val="1C1C1C"/>
                </a:solidFill>
                <a:latin typeface="Nourd"/>
              </a:rPr>
              <a:t>personale</a:t>
            </a:r>
            <a:endParaRPr lang="en-US" sz="2800" dirty="0">
              <a:solidFill>
                <a:srgbClr val="1C1C1C"/>
              </a:solidFill>
              <a:latin typeface="Nourd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err="1">
                <a:solidFill>
                  <a:srgbClr val="1C1C1C"/>
                </a:solidFill>
                <a:latin typeface="Nourd"/>
              </a:rPr>
              <a:t>Vështirësi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800" dirty="0" err="1">
                <a:solidFill>
                  <a:srgbClr val="1C1C1C"/>
                </a:solidFill>
                <a:latin typeface="Nourd"/>
              </a:rPr>
              <a:t>në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800" dirty="0" err="1">
                <a:solidFill>
                  <a:srgbClr val="1C1C1C"/>
                </a:solidFill>
                <a:latin typeface="Nourd"/>
              </a:rPr>
              <a:t>menaxhimin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 e </a:t>
            </a:r>
            <a:r>
              <a:rPr lang="en-US" sz="2800" dirty="0" err="1">
                <a:solidFill>
                  <a:srgbClr val="1C1C1C"/>
                </a:solidFill>
                <a:latin typeface="Nourd"/>
              </a:rPr>
              <a:t>kapacitetit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800" dirty="0" err="1">
                <a:solidFill>
                  <a:srgbClr val="1C1C1C"/>
                </a:solidFill>
                <a:latin typeface="Nourd"/>
              </a:rPr>
              <a:t>të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800" dirty="0" err="1">
                <a:solidFill>
                  <a:srgbClr val="1C1C1C"/>
                </a:solidFill>
                <a:latin typeface="Nourd"/>
              </a:rPr>
              <a:t>ruajtjes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800" dirty="0" err="1">
                <a:solidFill>
                  <a:srgbClr val="1C1C1C"/>
                </a:solidFill>
                <a:latin typeface="Nourd"/>
              </a:rPr>
              <a:t>të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800" dirty="0" err="1">
                <a:solidFill>
                  <a:srgbClr val="1C1C1C"/>
                </a:solidFill>
                <a:latin typeface="Nourd"/>
              </a:rPr>
              <a:t>së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800" dirty="0" err="1">
                <a:solidFill>
                  <a:srgbClr val="1C1C1C"/>
                </a:solidFill>
                <a:latin typeface="Nourd"/>
              </a:rPr>
              <a:t>dhënave</a:t>
            </a:r>
            <a:endParaRPr lang="en-US" sz="2800" dirty="0">
              <a:solidFill>
                <a:srgbClr val="1C1C1C"/>
              </a:solidFill>
              <a:latin typeface="Nourd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err="1">
                <a:solidFill>
                  <a:srgbClr val="1C1C1C"/>
                </a:solidFill>
                <a:latin typeface="Nourd"/>
              </a:rPr>
              <a:t>Infektimi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800">
                <a:solidFill>
                  <a:srgbClr val="1C1C1C"/>
                </a:solidFill>
                <a:latin typeface="Nourd"/>
              </a:rPr>
              <a:t>me malware </a:t>
            </a:r>
            <a:r>
              <a:rPr lang="en-US" sz="2800" dirty="0" err="1">
                <a:solidFill>
                  <a:srgbClr val="1C1C1C"/>
                </a:solidFill>
                <a:latin typeface="Nourd"/>
              </a:rPr>
              <a:t>të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800" dirty="0" err="1">
                <a:solidFill>
                  <a:srgbClr val="1C1C1C"/>
                </a:solidFill>
                <a:latin typeface="Nourd"/>
              </a:rPr>
              <a:t>ndryshme</a:t>
            </a:r>
            <a:endParaRPr lang="en-US" sz="2800" dirty="0">
              <a:solidFill>
                <a:srgbClr val="1C1C1C"/>
              </a:solidFill>
              <a:latin typeface="Nourd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err="1">
                <a:solidFill>
                  <a:srgbClr val="1C1C1C"/>
                </a:solidFill>
                <a:latin typeface="Nourd"/>
              </a:rPr>
              <a:t>Dëmtime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800" dirty="0" err="1">
                <a:solidFill>
                  <a:srgbClr val="1C1C1C"/>
                </a:solidFill>
                <a:latin typeface="Nourd"/>
              </a:rPr>
              <a:t>në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800" dirty="0" err="1">
                <a:solidFill>
                  <a:srgbClr val="1C1C1C"/>
                </a:solidFill>
                <a:latin typeface="Nourd"/>
              </a:rPr>
              <a:t>memorien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 e </a:t>
            </a:r>
            <a:r>
              <a:rPr lang="en-US" sz="2800" dirty="0" err="1">
                <a:solidFill>
                  <a:srgbClr val="1C1C1C"/>
                </a:solidFill>
                <a:latin typeface="Nourd"/>
              </a:rPr>
              <a:t>serverave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800" dirty="0" err="1">
                <a:solidFill>
                  <a:srgbClr val="1C1C1C"/>
                </a:solidFill>
                <a:latin typeface="Nourd"/>
              </a:rPr>
              <a:t>të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 email-it </a:t>
            </a:r>
            <a:r>
              <a:rPr lang="en-US" sz="2800" dirty="0" err="1">
                <a:solidFill>
                  <a:srgbClr val="1C1C1C"/>
                </a:solidFill>
                <a:latin typeface="Nourd"/>
              </a:rPr>
              <a:t>dhe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800" dirty="0" err="1">
                <a:solidFill>
                  <a:srgbClr val="1C1C1C"/>
                </a:solidFill>
                <a:latin typeface="Nourd"/>
              </a:rPr>
              <a:t>fuqisë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800" dirty="0" err="1">
                <a:solidFill>
                  <a:srgbClr val="1C1C1C"/>
                </a:solidFill>
                <a:latin typeface="Nourd"/>
              </a:rPr>
              <a:t>së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 CPU </a:t>
            </a:r>
            <a:r>
              <a:rPr lang="en-US" sz="2800" dirty="0" err="1">
                <a:solidFill>
                  <a:srgbClr val="1C1C1C"/>
                </a:solidFill>
                <a:latin typeface="Nourd"/>
              </a:rPr>
              <a:t>të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800" dirty="0" err="1">
                <a:solidFill>
                  <a:srgbClr val="1C1C1C"/>
                </a:solidFill>
                <a:latin typeface="Nourd"/>
              </a:rPr>
              <a:t>përdorur</a:t>
            </a:r>
            <a:endParaRPr lang="en-US" sz="2800" dirty="0">
              <a:solidFill>
                <a:srgbClr val="1C1C1C"/>
              </a:solidFill>
              <a:latin typeface="Nourd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err="1">
                <a:solidFill>
                  <a:srgbClr val="1C1C1C"/>
                </a:solidFill>
                <a:latin typeface="Nourd"/>
              </a:rPr>
              <a:t>Humbje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800" dirty="0" err="1">
                <a:solidFill>
                  <a:srgbClr val="1C1C1C"/>
                </a:solidFill>
                <a:latin typeface="Nourd"/>
              </a:rPr>
              <a:t>financiare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800" dirty="0" err="1">
                <a:solidFill>
                  <a:srgbClr val="1C1C1C"/>
                </a:solidFill>
                <a:latin typeface="Nourd"/>
              </a:rPr>
              <a:t>për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800" dirty="0" err="1">
                <a:solidFill>
                  <a:srgbClr val="1C1C1C"/>
                </a:solidFill>
                <a:latin typeface="Nourd"/>
              </a:rPr>
              <a:t>kompanitë</a:t>
            </a:r>
            <a:endParaRPr lang="en-US" sz="2800" dirty="0">
              <a:solidFill>
                <a:srgbClr val="1C1C1C"/>
              </a:solidFill>
              <a:latin typeface="Nourd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800" dirty="0">
              <a:solidFill>
                <a:srgbClr val="1C1C1C"/>
              </a:solidFill>
              <a:latin typeface="Nourd"/>
            </a:endParaRPr>
          </a:p>
          <a:p>
            <a:pPr algn="l">
              <a:lnSpc>
                <a:spcPts val="3079"/>
              </a:lnSpc>
            </a:pPr>
            <a:endParaRPr lang="en-US" sz="2199" dirty="0">
              <a:solidFill>
                <a:srgbClr val="1C1C1C"/>
              </a:solidFill>
              <a:latin typeface="Nourd"/>
            </a:endParaRPr>
          </a:p>
          <a:p>
            <a:pPr algn="l">
              <a:lnSpc>
                <a:spcPts val="3079"/>
              </a:lnSpc>
            </a:pPr>
            <a:endParaRPr lang="en-US" sz="2199" dirty="0">
              <a:solidFill>
                <a:srgbClr val="1C1C1C"/>
              </a:solidFill>
              <a:latin typeface="Nourd"/>
            </a:endParaRPr>
          </a:p>
          <a:p>
            <a:pPr algn="l">
              <a:lnSpc>
                <a:spcPts val="3079"/>
              </a:lnSpc>
            </a:pPr>
            <a:endParaRPr lang="en-US" sz="2199" dirty="0">
              <a:solidFill>
                <a:srgbClr val="1C1C1C"/>
              </a:solidFill>
              <a:latin typeface="Nourd"/>
            </a:endParaRPr>
          </a:p>
          <a:p>
            <a:pPr algn="l">
              <a:lnSpc>
                <a:spcPts val="3079"/>
              </a:lnSpc>
            </a:pPr>
            <a:endParaRPr lang="en-US" sz="2199" dirty="0">
              <a:solidFill>
                <a:srgbClr val="1C1C1C"/>
              </a:solidFill>
              <a:latin typeface="Nour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24254" y="8631144"/>
            <a:ext cx="11482378" cy="7136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500"/>
              </a:lnSpc>
            </a:pPr>
            <a:r>
              <a:rPr lang="en-US" sz="4800" dirty="0">
                <a:solidFill>
                  <a:srgbClr val="1C1C1C"/>
                </a:solidFill>
                <a:latin typeface="Hatton Ultra-Bold"/>
              </a:rPr>
              <a:t>$2.7M </a:t>
            </a:r>
            <a:r>
              <a:rPr lang="en-US" sz="4800" dirty="0" err="1">
                <a:solidFill>
                  <a:srgbClr val="1C1C1C"/>
                </a:solidFill>
                <a:latin typeface="Hatton Ultra-Bold"/>
              </a:rPr>
              <a:t>humbje</a:t>
            </a:r>
            <a:r>
              <a:rPr lang="en-US" sz="4800" dirty="0">
                <a:solidFill>
                  <a:srgbClr val="1C1C1C"/>
                </a:solidFill>
                <a:latin typeface="Hatton Ultra-Bold"/>
              </a:rPr>
              <a:t> </a:t>
            </a:r>
            <a:r>
              <a:rPr lang="en-US" sz="3200" dirty="0" err="1">
                <a:solidFill>
                  <a:srgbClr val="1C1C1C"/>
                </a:solidFill>
                <a:latin typeface="Hatton Ultra-Bold"/>
              </a:rPr>
              <a:t>në</a:t>
            </a:r>
            <a:r>
              <a:rPr lang="en-US" sz="3200" dirty="0">
                <a:solidFill>
                  <a:srgbClr val="1C1C1C"/>
                </a:solidFill>
                <a:latin typeface="Hatton Ultra-Bold"/>
              </a:rPr>
              <a:t> 2023 </a:t>
            </a:r>
            <a:r>
              <a:rPr lang="en-US" sz="3200" dirty="0" err="1">
                <a:solidFill>
                  <a:srgbClr val="1C1C1C"/>
                </a:solidFill>
                <a:latin typeface="Hatton Ultra-Bold"/>
              </a:rPr>
              <a:t>nga</a:t>
            </a:r>
            <a:r>
              <a:rPr lang="en-US" sz="3200" dirty="0">
                <a:solidFill>
                  <a:srgbClr val="1C1C1C"/>
                </a:solidFill>
                <a:latin typeface="Hatton Ultra-Bold"/>
              </a:rPr>
              <a:t> email spam</a:t>
            </a:r>
            <a:endParaRPr lang="en-US" sz="5500" dirty="0">
              <a:solidFill>
                <a:srgbClr val="1C1C1C"/>
              </a:solidFill>
              <a:latin typeface="Hatton Ultra-Bold"/>
            </a:endParaRPr>
          </a:p>
        </p:txBody>
      </p:sp>
      <p:sp>
        <p:nvSpPr>
          <p:cNvPr id="23" name="AutoShape 47">
            <a:extLst>
              <a:ext uri="{FF2B5EF4-FFF2-40B4-BE49-F238E27FC236}">
                <a16:creationId xmlns:a16="http://schemas.microsoft.com/office/drawing/2014/main" id="{AE0396F7-0420-B53A-5C17-5357DED89DAC}"/>
              </a:ext>
            </a:extLst>
          </p:cNvPr>
          <p:cNvSpPr/>
          <p:nvPr/>
        </p:nvSpPr>
        <p:spPr>
          <a:xfrm flipV="1">
            <a:off x="-7140" y="1936627"/>
            <a:ext cx="18288001" cy="19195"/>
          </a:xfrm>
          <a:prstGeom prst="line">
            <a:avLst/>
          </a:prstGeom>
          <a:ln w="57150" cap="flat">
            <a:solidFill>
              <a:srgbClr val="1C1C1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 dirty="0"/>
          </a:p>
        </p:txBody>
      </p:sp>
      <p:pic>
        <p:nvPicPr>
          <p:cNvPr id="1028" name="Picture 4" descr="How to Block Spam Emails | Trusted Since 1922">
            <a:extLst>
              <a:ext uri="{FF2B5EF4-FFF2-40B4-BE49-F238E27FC236}">
                <a16:creationId xmlns:a16="http://schemas.microsoft.com/office/drawing/2014/main" id="{BCCB38F9-5D29-27EE-6154-1C2F7D9FD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0" y="3467100"/>
            <a:ext cx="5791200" cy="385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43">
            <a:extLst>
              <a:ext uri="{FF2B5EF4-FFF2-40B4-BE49-F238E27FC236}">
                <a16:creationId xmlns:a16="http://schemas.microsoft.com/office/drawing/2014/main" id="{2A5A3377-8F24-A2D9-C7DA-193EDB239F93}"/>
              </a:ext>
            </a:extLst>
          </p:cNvPr>
          <p:cNvGrpSpPr/>
          <p:nvPr/>
        </p:nvGrpSpPr>
        <p:grpSpPr>
          <a:xfrm>
            <a:off x="7772400" y="9543336"/>
            <a:ext cx="2497888" cy="727436"/>
            <a:chOff x="0" y="0"/>
            <a:chExt cx="1010276" cy="275802"/>
          </a:xfrm>
        </p:grpSpPr>
        <p:sp>
          <p:nvSpPr>
            <p:cNvPr id="25" name="Freeform 44">
              <a:extLst>
                <a:ext uri="{FF2B5EF4-FFF2-40B4-BE49-F238E27FC236}">
                  <a16:creationId xmlns:a16="http://schemas.microsoft.com/office/drawing/2014/main" id="{3DDCED5D-533A-B6DA-538D-2545F6C95FA9}"/>
                </a:ext>
              </a:extLst>
            </p:cNvPr>
            <p:cNvSpPr/>
            <p:nvPr/>
          </p:nvSpPr>
          <p:spPr>
            <a:xfrm>
              <a:off x="0" y="0"/>
              <a:ext cx="1010276" cy="275802"/>
            </a:xfrm>
            <a:custGeom>
              <a:avLst/>
              <a:gdLst/>
              <a:ahLst/>
              <a:cxnLst/>
              <a:rect l="l" t="t" r="r" b="b"/>
              <a:pathLst>
                <a:path w="1010276" h="275802">
                  <a:moveTo>
                    <a:pt x="110762" y="0"/>
                  </a:moveTo>
                  <a:lnTo>
                    <a:pt x="899515" y="0"/>
                  </a:lnTo>
                  <a:cubicBezTo>
                    <a:pt x="928890" y="0"/>
                    <a:pt x="957063" y="11670"/>
                    <a:pt x="977835" y="32441"/>
                  </a:cubicBezTo>
                  <a:cubicBezTo>
                    <a:pt x="998607" y="53213"/>
                    <a:pt x="1010276" y="81386"/>
                    <a:pt x="1010276" y="110762"/>
                  </a:cubicBezTo>
                  <a:lnTo>
                    <a:pt x="1010276" y="165040"/>
                  </a:lnTo>
                  <a:cubicBezTo>
                    <a:pt x="1010276" y="194416"/>
                    <a:pt x="998607" y="222589"/>
                    <a:pt x="977835" y="243361"/>
                  </a:cubicBezTo>
                  <a:cubicBezTo>
                    <a:pt x="957063" y="264133"/>
                    <a:pt x="928890" y="275802"/>
                    <a:pt x="899515" y="275802"/>
                  </a:cubicBezTo>
                  <a:lnTo>
                    <a:pt x="110762" y="275802"/>
                  </a:lnTo>
                  <a:cubicBezTo>
                    <a:pt x="81386" y="275802"/>
                    <a:pt x="53213" y="264133"/>
                    <a:pt x="32441" y="243361"/>
                  </a:cubicBezTo>
                  <a:cubicBezTo>
                    <a:pt x="11670" y="222589"/>
                    <a:pt x="0" y="194416"/>
                    <a:pt x="0" y="165040"/>
                  </a:cubicBezTo>
                  <a:lnTo>
                    <a:pt x="0" y="110762"/>
                  </a:lnTo>
                  <a:cubicBezTo>
                    <a:pt x="0" y="81386"/>
                    <a:pt x="11670" y="53213"/>
                    <a:pt x="32441" y="32441"/>
                  </a:cubicBezTo>
                  <a:cubicBezTo>
                    <a:pt x="53213" y="11670"/>
                    <a:pt x="81386" y="0"/>
                    <a:pt x="110762" y="0"/>
                  </a:cubicBezTo>
                  <a:close/>
                </a:path>
              </a:pathLst>
            </a:custGeom>
            <a:solidFill>
              <a:srgbClr val="EFEAD8"/>
            </a:solidFill>
            <a:ln w="57150" cap="rnd">
              <a:solidFill>
                <a:srgbClr val="1C1C1C"/>
              </a:solidFill>
              <a:prstDash val="solid"/>
              <a:round/>
            </a:ln>
          </p:spPr>
          <p:txBody>
            <a:bodyPr/>
            <a:lstStyle/>
            <a:p>
              <a:endParaRPr lang="en-GB" sz="1400"/>
            </a:p>
          </p:txBody>
        </p:sp>
        <p:sp>
          <p:nvSpPr>
            <p:cNvPr id="26" name="TextBox 45">
              <a:extLst>
                <a:ext uri="{FF2B5EF4-FFF2-40B4-BE49-F238E27FC236}">
                  <a16:creationId xmlns:a16="http://schemas.microsoft.com/office/drawing/2014/main" id="{58A7C1C2-B95A-99AD-BE1F-40FE2BAF57EB}"/>
                </a:ext>
              </a:extLst>
            </p:cNvPr>
            <p:cNvSpPr txBox="1"/>
            <p:nvPr/>
          </p:nvSpPr>
          <p:spPr>
            <a:xfrm>
              <a:off x="0" y="-38100"/>
              <a:ext cx="1010276" cy="3139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sz="1400"/>
            </a:p>
          </p:txBody>
        </p:sp>
      </p:grpSp>
      <p:sp>
        <p:nvSpPr>
          <p:cNvPr id="27" name="TextBox 49">
            <a:extLst>
              <a:ext uri="{FF2B5EF4-FFF2-40B4-BE49-F238E27FC236}">
                <a16:creationId xmlns:a16="http://schemas.microsoft.com/office/drawing/2014/main" id="{4FB73326-CF60-4F19-3181-FE91DF7B0C4A}"/>
              </a:ext>
            </a:extLst>
          </p:cNvPr>
          <p:cNvSpPr txBox="1"/>
          <p:nvPr/>
        </p:nvSpPr>
        <p:spPr>
          <a:xfrm>
            <a:off x="8508058" y="9778814"/>
            <a:ext cx="1026573" cy="2564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dirty="0">
                <a:solidFill>
                  <a:srgbClr val="1C1C1C"/>
                </a:solidFill>
                <a:latin typeface="Nourd Bold"/>
              </a:rPr>
              <a:t>02</a:t>
            </a:r>
            <a:endParaRPr lang="en-US" sz="1600" dirty="0">
              <a:solidFill>
                <a:srgbClr val="1C1C1C"/>
              </a:solidFill>
              <a:latin typeface="Nourd Bold"/>
            </a:endParaRPr>
          </a:p>
        </p:txBody>
      </p:sp>
      <p:sp>
        <p:nvSpPr>
          <p:cNvPr id="28" name="Freeform 50">
            <a:extLst>
              <a:ext uri="{FF2B5EF4-FFF2-40B4-BE49-F238E27FC236}">
                <a16:creationId xmlns:a16="http://schemas.microsoft.com/office/drawing/2014/main" id="{615940C2-5229-39EF-60AD-0CB812DCD68B}"/>
              </a:ext>
            </a:extLst>
          </p:cNvPr>
          <p:cNvSpPr/>
          <p:nvPr/>
        </p:nvSpPr>
        <p:spPr>
          <a:xfrm>
            <a:off x="9516985" y="9705235"/>
            <a:ext cx="374591" cy="323963"/>
          </a:xfrm>
          <a:custGeom>
            <a:avLst/>
            <a:gdLst/>
            <a:ahLst/>
            <a:cxnLst/>
            <a:rect l="l" t="t" r="r" b="b"/>
            <a:pathLst>
              <a:path w="441733" h="441733">
                <a:moveTo>
                  <a:pt x="0" y="0"/>
                </a:moveTo>
                <a:lnTo>
                  <a:pt x="441733" y="0"/>
                </a:lnTo>
                <a:lnTo>
                  <a:pt x="441733" y="441733"/>
                </a:lnTo>
                <a:lnTo>
                  <a:pt x="0" y="4417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 sz="1400"/>
          </a:p>
        </p:txBody>
      </p:sp>
      <p:sp>
        <p:nvSpPr>
          <p:cNvPr id="29" name="Freeform 51">
            <a:extLst>
              <a:ext uri="{FF2B5EF4-FFF2-40B4-BE49-F238E27FC236}">
                <a16:creationId xmlns:a16="http://schemas.microsoft.com/office/drawing/2014/main" id="{63AB5594-DE23-CAF0-62DB-336C8D88BFA1}"/>
              </a:ext>
            </a:extLst>
          </p:cNvPr>
          <p:cNvSpPr/>
          <p:nvPr/>
        </p:nvSpPr>
        <p:spPr>
          <a:xfrm flipH="1">
            <a:off x="8151113" y="9705235"/>
            <a:ext cx="374591" cy="323963"/>
          </a:xfrm>
          <a:custGeom>
            <a:avLst/>
            <a:gdLst/>
            <a:ahLst/>
            <a:cxnLst/>
            <a:rect l="l" t="t" r="r" b="b"/>
            <a:pathLst>
              <a:path w="441733" h="441733">
                <a:moveTo>
                  <a:pt x="441733" y="0"/>
                </a:moveTo>
                <a:lnTo>
                  <a:pt x="0" y="0"/>
                </a:lnTo>
                <a:lnTo>
                  <a:pt x="0" y="441733"/>
                </a:lnTo>
                <a:lnTo>
                  <a:pt x="441733" y="441733"/>
                </a:lnTo>
                <a:lnTo>
                  <a:pt x="44173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 sz="1400"/>
          </a:p>
        </p:txBody>
      </p:sp>
    </p:spTree>
    <p:extLst>
      <p:ext uri="{BB962C8B-B14F-4D97-AF65-F5344CB8AC3E}">
        <p14:creationId xmlns:p14="http://schemas.microsoft.com/office/powerpoint/2010/main" val="3927173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-2057400" y="685149"/>
            <a:ext cx="18288002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000" dirty="0">
                <a:solidFill>
                  <a:srgbClr val="1C1C1C"/>
                </a:solidFill>
                <a:latin typeface="Hatton Ultra-Bold"/>
              </a:rPr>
              <a:t>02           OBJEKTIVAT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364963" y="2247900"/>
            <a:ext cx="15551436" cy="90383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3079"/>
              </a:lnSpc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1C1C1C"/>
                </a:solidFill>
                <a:latin typeface="Nourd"/>
              </a:rPr>
              <a:t>Paraqitja</a:t>
            </a:r>
            <a:r>
              <a:rPr lang="en-US" sz="3200" dirty="0">
                <a:solidFill>
                  <a:srgbClr val="1C1C1C"/>
                </a:solidFill>
                <a:latin typeface="Nourd"/>
              </a:rPr>
              <a:t> e </a:t>
            </a:r>
            <a:r>
              <a:rPr lang="en-US" sz="3200" dirty="0" err="1">
                <a:solidFill>
                  <a:srgbClr val="1C1C1C"/>
                </a:solidFill>
                <a:latin typeface="Nourd"/>
              </a:rPr>
              <a:t>një</a:t>
            </a:r>
            <a:r>
              <a:rPr lang="en-US" sz="32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3200" dirty="0" err="1">
                <a:solidFill>
                  <a:srgbClr val="1C1C1C"/>
                </a:solidFill>
                <a:latin typeface="Nourd"/>
              </a:rPr>
              <a:t>varianti</a:t>
            </a:r>
            <a:r>
              <a:rPr lang="en-US" sz="32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3200" dirty="0" err="1">
                <a:solidFill>
                  <a:srgbClr val="1C1C1C"/>
                </a:solidFill>
                <a:latin typeface="Nourd"/>
              </a:rPr>
              <a:t>zgjidhjeje</a:t>
            </a:r>
            <a:r>
              <a:rPr lang="en-US" sz="32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3200" dirty="0" err="1">
                <a:solidFill>
                  <a:srgbClr val="1C1C1C"/>
                </a:solidFill>
                <a:latin typeface="Nourd"/>
              </a:rPr>
              <a:t>për</a:t>
            </a:r>
            <a:r>
              <a:rPr lang="en-US" sz="32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3200" dirty="0" err="1">
                <a:solidFill>
                  <a:srgbClr val="1C1C1C"/>
                </a:solidFill>
                <a:latin typeface="Nourd"/>
              </a:rPr>
              <a:t>problemin</a:t>
            </a:r>
            <a:r>
              <a:rPr lang="en-US" sz="3200" dirty="0">
                <a:solidFill>
                  <a:srgbClr val="1C1C1C"/>
                </a:solidFill>
                <a:latin typeface="Nourd"/>
              </a:rPr>
              <a:t> e </a:t>
            </a:r>
            <a:r>
              <a:rPr lang="en-US" sz="3200" dirty="0" err="1">
                <a:solidFill>
                  <a:srgbClr val="1C1C1C"/>
                </a:solidFill>
                <a:latin typeface="Nourd"/>
              </a:rPr>
              <a:t>dedektimit</a:t>
            </a:r>
            <a:r>
              <a:rPr lang="en-US" sz="32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3200" dirty="0" err="1">
                <a:solidFill>
                  <a:srgbClr val="1C1C1C"/>
                </a:solidFill>
                <a:latin typeface="Nourd"/>
              </a:rPr>
              <a:t>të</a:t>
            </a:r>
            <a:r>
              <a:rPr lang="en-US" sz="3200" dirty="0">
                <a:solidFill>
                  <a:srgbClr val="1C1C1C"/>
                </a:solidFill>
                <a:latin typeface="Nourd"/>
              </a:rPr>
              <a:t> email-eve spam duke </a:t>
            </a:r>
            <a:r>
              <a:rPr lang="en-US" sz="3200" dirty="0" err="1">
                <a:solidFill>
                  <a:srgbClr val="1C1C1C"/>
                </a:solidFill>
                <a:latin typeface="Nourd"/>
              </a:rPr>
              <a:t>përdorur</a:t>
            </a:r>
            <a:r>
              <a:rPr lang="en-US" sz="32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3200" dirty="0" err="1">
                <a:solidFill>
                  <a:srgbClr val="1C1C1C"/>
                </a:solidFill>
                <a:latin typeface="Nourd"/>
              </a:rPr>
              <a:t>algoritme</a:t>
            </a:r>
            <a:r>
              <a:rPr lang="en-US" sz="32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3200" dirty="0" err="1">
                <a:solidFill>
                  <a:srgbClr val="1C1C1C"/>
                </a:solidFill>
                <a:latin typeface="Nourd"/>
              </a:rPr>
              <a:t>të</a:t>
            </a:r>
            <a:r>
              <a:rPr lang="en-US" sz="3200" dirty="0">
                <a:solidFill>
                  <a:srgbClr val="1C1C1C"/>
                </a:solidFill>
                <a:latin typeface="Nourd"/>
              </a:rPr>
              <a:t> Machine Learning </a:t>
            </a:r>
            <a:r>
              <a:rPr lang="en-US" sz="3200" dirty="0" err="1">
                <a:solidFill>
                  <a:srgbClr val="1C1C1C"/>
                </a:solidFill>
                <a:latin typeface="Nourd"/>
              </a:rPr>
              <a:t>si</a:t>
            </a:r>
            <a:r>
              <a:rPr lang="en-US" sz="3200" dirty="0">
                <a:solidFill>
                  <a:srgbClr val="1C1C1C"/>
                </a:solidFill>
                <a:latin typeface="Nourd"/>
              </a:rPr>
              <a:t>: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1C1C1C"/>
                </a:solidFill>
                <a:latin typeface="Hatton Ultra-Bold" panose="020B0604020202020204" charset="0"/>
              </a:rPr>
              <a:t>Naïve Bayes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1C1C1C"/>
                </a:solidFill>
                <a:latin typeface="Hatton Ultra-Bold" panose="020B0604020202020204" charset="0"/>
              </a:rPr>
              <a:t>Decision Tree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1C1C1C"/>
                </a:solidFill>
                <a:latin typeface="Hatton Ultra-Bold" panose="020B0604020202020204" charset="0"/>
              </a:rPr>
              <a:t>Support Vector Machine</a:t>
            </a:r>
          </a:p>
          <a:p>
            <a:pPr marL="457200" indent="-457200" algn="l">
              <a:lnSpc>
                <a:spcPts val="3079"/>
              </a:lnSpc>
              <a:buFontTx/>
              <a:buChar char="-"/>
            </a:pPr>
            <a:endParaRPr lang="en-US" sz="3200" dirty="0">
              <a:solidFill>
                <a:srgbClr val="1C1C1C"/>
              </a:solidFill>
              <a:latin typeface="Nourd"/>
            </a:endParaRPr>
          </a:p>
          <a:p>
            <a:pPr algn="l">
              <a:lnSpc>
                <a:spcPts val="3079"/>
              </a:lnSpc>
            </a:pPr>
            <a:endParaRPr lang="en-US" sz="3200" dirty="0">
              <a:solidFill>
                <a:srgbClr val="1C1C1C"/>
              </a:solidFill>
              <a:latin typeface="Nourd"/>
            </a:endParaRPr>
          </a:p>
          <a:p>
            <a:pPr marL="457200" indent="-457200" algn="l">
              <a:lnSpc>
                <a:spcPts val="3079"/>
              </a:lnSpc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1C1C1C"/>
                </a:solidFill>
                <a:latin typeface="Nourd"/>
              </a:rPr>
              <a:t>Dedektimi</a:t>
            </a:r>
            <a:r>
              <a:rPr lang="en-US" sz="32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3200" dirty="0" err="1">
                <a:solidFill>
                  <a:srgbClr val="1C1C1C"/>
                </a:solidFill>
                <a:latin typeface="Nourd"/>
              </a:rPr>
              <a:t>i</a:t>
            </a:r>
            <a:r>
              <a:rPr lang="en-US" sz="3200" dirty="0">
                <a:solidFill>
                  <a:srgbClr val="1C1C1C"/>
                </a:solidFill>
                <a:latin typeface="Nourd"/>
              </a:rPr>
              <a:t> email-eve spam duke </a:t>
            </a:r>
            <a:r>
              <a:rPr lang="en-US" sz="3200" dirty="0" err="1">
                <a:solidFill>
                  <a:srgbClr val="1C1C1C"/>
                </a:solidFill>
                <a:latin typeface="Nourd"/>
              </a:rPr>
              <a:t>përdorur</a:t>
            </a:r>
            <a:r>
              <a:rPr lang="en-US" sz="32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3200" dirty="0" err="1">
                <a:solidFill>
                  <a:srgbClr val="1C1C1C"/>
                </a:solidFill>
                <a:latin typeface="Nourd"/>
              </a:rPr>
              <a:t>një</a:t>
            </a:r>
            <a:r>
              <a:rPr lang="en-US" sz="32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3200" dirty="0" err="1">
                <a:solidFill>
                  <a:srgbClr val="1C1C1C"/>
                </a:solidFill>
                <a:latin typeface="Nourd"/>
              </a:rPr>
              <a:t>bazë</a:t>
            </a:r>
            <a:r>
              <a:rPr lang="en-US" sz="32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3200" dirty="0" err="1">
                <a:solidFill>
                  <a:srgbClr val="1C1C1C"/>
                </a:solidFill>
                <a:latin typeface="Nourd"/>
              </a:rPr>
              <a:t>të</a:t>
            </a:r>
            <a:r>
              <a:rPr lang="en-US" sz="32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3200" dirty="0" err="1">
                <a:solidFill>
                  <a:srgbClr val="1C1C1C"/>
                </a:solidFill>
                <a:latin typeface="Nourd"/>
              </a:rPr>
              <a:t>dhënash</a:t>
            </a:r>
            <a:r>
              <a:rPr lang="en-US" sz="3200" dirty="0">
                <a:solidFill>
                  <a:srgbClr val="1C1C1C"/>
                </a:solidFill>
                <a:latin typeface="Nourd"/>
              </a:rPr>
              <a:t> me email-e spam </a:t>
            </a:r>
            <a:r>
              <a:rPr lang="en-US" sz="3200" dirty="0" err="1">
                <a:solidFill>
                  <a:srgbClr val="1C1C1C"/>
                </a:solidFill>
                <a:latin typeface="Nourd"/>
              </a:rPr>
              <a:t>dhe</a:t>
            </a:r>
            <a:r>
              <a:rPr lang="en-US" sz="32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3200" dirty="0" err="1">
                <a:solidFill>
                  <a:srgbClr val="1C1C1C"/>
                </a:solidFill>
                <a:latin typeface="Nourd"/>
              </a:rPr>
              <a:t>jospam</a:t>
            </a:r>
            <a:r>
              <a:rPr lang="en-US" sz="3200" dirty="0">
                <a:solidFill>
                  <a:srgbClr val="1C1C1C"/>
                </a:solidFill>
                <a:latin typeface="Nourd"/>
              </a:rPr>
              <a:t> “</a:t>
            </a:r>
            <a:r>
              <a:rPr lang="en-US" sz="3200" b="1" dirty="0" err="1">
                <a:solidFill>
                  <a:srgbClr val="1C1C1C"/>
                </a:solidFill>
                <a:latin typeface="Nourd"/>
              </a:rPr>
              <a:t>Spambase</a:t>
            </a:r>
            <a:r>
              <a:rPr lang="en-US" sz="3200" dirty="0">
                <a:solidFill>
                  <a:srgbClr val="1C1C1C"/>
                </a:solidFill>
                <a:latin typeface="Nourd"/>
              </a:rPr>
              <a:t>” </a:t>
            </a:r>
            <a:r>
              <a:rPr lang="en-US" sz="3200" dirty="0" err="1">
                <a:solidFill>
                  <a:srgbClr val="1C1C1C"/>
                </a:solidFill>
                <a:latin typeface="Nourd"/>
              </a:rPr>
              <a:t>për</a:t>
            </a:r>
            <a:r>
              <a:rPr lang="en-US" sz="32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3200" dirty="0" err="1">
                <a:solidFill>
                  <a:srgbClr val="1C1C1C"/>
                </a:solidFill>
                <a:latin typeface="Nourd"/>
              </a:rPr>
              <a:t>trajnimin</a:t>
            </a:r>
            <a:r>
              <a:rPr lang="en-US" sz="3200" dirty="0">
                <a:solidFill>
                  <a:srgbClr val="1C1C1C"/>
                </a:solidFill>
                <a:latin typeface="Nourd"/>
              </a:rPr>
              <a:t> e </a:t>
            </a:r>
            <a:r>
              <a:rPr lang="en-US" sz="3200" dirty="0" err="1">
                <a:solidFill>
                  <a:srgbClr val="1C1C1C"/>
                </a:solidFill>
                <a:latin typeface="Nourd"/>
              </a:rPr>
              <a:t>makinës</a:t>
            </a:r>
            <a:r>
              <a:rPr lang="en-US" sz="3200" dirty="0">
                <a:solidFill>
                  <a:srgbClr val="1C1C1C"/>
                </a:solidFill>
                <a:latin typeface="Nourd"/>
              </a:rPr>
              <a:t>. </a:t>
            </a:r>
          </a:p>
          <a:p>
            <a:pPr marL="457200" indent="-457200" algn="l">
              <a:lnSpc>
                <a:spcPts val="3079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1C1C1C"/>
              </a:solidFill>
              <a:latin typeface="Nourd"/>
            </a:endParaRPr>
          </a:p>
          <a:p>
            <a:pPr marL="457200" indent="-457200" algn="l">
              <a:lnSpc>
                <a:spcPts val="3079"/>
              </a:lnSpc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1C1C1C"/>
                </a:solidFill>
                <a:latin typeface="Nourd"/>
              </a:rPr>
              <a:t>Përdorimi</a:t>
            </a:r>
            <a:r>
              <a:rPr lang="en-US" sz="32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3200" dirty="0" err="1">
                <a:solidFill>
                  <a:srgbClr val="1C1C1C"/>
                </a:solidFill>
                <a:latin typeface="Nourd"/>
              </a:rPr>
              <a:t>i</a:t>
            </a:r>
            <a:r>
              <a:rPr lang="en-US" sz="32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3200" dirty="0" err="1">
                <a:solidFill>
                  <a:srgbClr val="1C1C1C"/>
                </a:solidFill>
                <a:latin typeface="Nourd"/>
              </a:rPr>
              <a:t>platformës</a:t>
            </a:r>
            <a:r>
              <a:rPr lang="en-US" sz="32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3200" dirty="0" err="1">
                <a:solidFill>
                  <a:srgbClr val="1C1C1C"/>
                </a:solidFill>
                <a:latin typeface="Nourd"/>
              </a:rPr>
              <a:t>të</a:t>
            </a:r>
            <a:r>
              <a:rPr lang="en-US" sz="3200" dirty="0">
                <a:solidFill>
                  <a:srgbClr val="1C1C1C"/>
                </a:solidFill>
                <a:latin typeface="Nourd"/>
              </a:rPr>
              <a:t> Machine Learning </a:t>
            </a:r>
            <a:r>
              <a:rPr lang="en-US" sz="3200" b="1" dirty="0">
                <a:solidFill>
                  <a:srgbClr val="1C1C1C"/>
                </a:solidFill>
                <a:latin typeface="Nourd"/>
              </a:rPr>
              <a:t>WEKA</a:t>
            </a:r>
            <a:r>
              <a:rPr lang="en-US" sz="3200" dirty="0">
                <a:solidFill>
                  <a:srgbClr val="1C1C1C"/>
                </a:solidFill>
                <a:latin typeface="Nourd"/>
              </a:rPr>
              <a:t> e </a:t>
            </a:r>
            <a:r>
              <a:rPr lang="en-US" sz="3200" dirty="0" err="1">
                <a:solidFill>
                  <a:srgbClr val="1C1C1C"/>
                </a:solidFill>
                <a:latin typeface="Nourd"/>
              </a:rPr>
              <a:t>cila</a:t>
            </a:r>
            <a:r>
              <a:rPr lang="en-US" sz="32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3200" dirty="0" err="1">
                <a:solidFill>
                  <a:srgbClr val="1C1C1C"/>
                </a:solidFill>
                <a:latin typeface="Nourd"/>
              </a:rPr>
              <a:t>është</a:t>
            </a:r>
            <a:r>
              <a:rPr lang="en-US" sz="32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3200" dirty="0" err="1">
                <a:solidFill>
                  <a:srgbClr val="1C1C1C"/>
                </a:solidFill>
                <a:latin typeface="Nourd"/>
              </a:rPr>
              <a:t>një</a:t>
            </a:r>
            <a:r>
              <a:rPr lang="en-US" sz="32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3200" dirty="0" err="1">
                <a:solidFill>
                  <a:srgbClr val="1C1C1C"/>
                </a:solidFill>
                <a:latin typeface="Nourd"/>
              </a:rPr>
              <a:t>mjet</a:t>
            </a:r>
            <a:r>
              <a:rPr lang="en-US" sz="32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3200" dirty="0" err="1">
                <a:solidFill>
                  <a:srgbClr val="1C1C1C"/>
                </a:solidFill>
                <a:latin typeface="Nourd"/>
              </a:rPr>
              <a:t>i</a:t>
            </a:r>
            <a:r>
              <a:rPr lang="en-US" sz="32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3200" dirty="0" err="1">
                <a:solidFill>
                  <a:srgbClr val="1C1C1C"/>
                </a:solidFill>
                <a:latin typeface="Nourd"/>
              </a:rPr>
              <a:t>disponueshëm</a:t>
            </a:r>
            <a:r>
              <a:rPr lang="en-US" sz="32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3200" dirty="0" err="1">
                <a:solidFill>
                  <a:srgbClr val="1C1C1C"/>
                </a:solidFill>
                <a:latin typeface="Nourd"/>
              </a:rPr>
              <a:t>për</a:t>
            </a:r>
            <a:r>
              <a:rPr lang="en-US" sz="32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3200" dirty="0" err="1">
                <a:solidFill>
                  <a:srgbClr val="1C1C1C"/>
                </a:solidFill>
                <a:latin typeface="Nourd"/>
              </a:rPr>
              <a:t>të</a:t>
            </a:r>
            <a:r>
              <a:rPr lang="en-US" sz="32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3200" dirty="0" err="1">
                <a:solidFill>
                  <a:srgbClr val="1C1C1C"/>
                </a:solidFill>
                <a:latin typeface="Nourd"/>
              </a:rPr>
              <a:t>testuar</a:t>
            </a:r>
            <a:r>
              <a:rPr lang="en-US" sz="32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3200" dirty="0" err="1">
                <a:solidFill>
                  <a:srgbClr val="1C1C1C"/>
                </a:solidFill>
                <a:latin typeface="Nourd"/>
              </a:rPr>
              <a:t>një</a:t>
            </a:r>
            <a:r>
              <a:rPr lang="en-US" sz="32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3200" dirty="0" err="1">
                <a:solidFill>
                  <a:srgbClr val="1C1C1C"/>
                </a:solidFill>
                <a:latin typeface="Nourd"/>
              </a:rPr>
              <a:t>numër</a:t>
            </a:r>
            <a:r>
              <a:rPr lang="en-US" sz="32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3200" dirty="0" err="1">
                <a:solidFill>
                  <a:srgbClr val="1C1C1C"/>
                </a:solidFill>
                <a:latin typeface="Nourd"/>
              </a:rPr>
              <a:t>të</a:t>
            </a:r>
            <a:r>
              <a:rPr lang="en-US" sz="32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3200" dirty="0" err="1">
                <a:solidFill>
                  <a:srgbClr val="1C1C1C"/>
                </a:solidFill>
                <a:latin typeface="Nourd"/>
              </a:rPr>
              <a:t>gjerë</a:t>
            </a:r>
            <a:r>
              <a:rPr lang="en-US" sz="32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3200" dirty="0" err="1">
                <a:solidFill>
                  <a:srgbClr val="1C1C1C"/>
                </a:solidFill>
                <a:latin typeface="Nourd"/>
              </a:rPr>
              <a:t>algoritmesh</a:t>
            </a:r>
            <a:r>
              <a:rPr lang="en-US" sz="3200" dirty="0">
                <a:solidFill>
                  <a:srgbClr val="1C1C1C"/>
                </a:solidFill>
                <a:latin typeface="Nourd"/>
              </a:rPr>
              <a:t>. </a:t>
            </a:r>
          </a:p>
          <a:p>
            <a:pPr marL="457200" indent="-457200" algn="l">
              <a:lnSpc>
                <a:spcPts val="3079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1C1C1C"/>
              </a:solidFill>
              <a:latin typeface="Nourd"/>
            </a:endParaRPr>
          </a:p>
          <a:p>
            <a:pPr marL="457200" indent="-457200" algn="l">
              <a:lnSpc>
                <a:spcPts val="3079"/>
              </a:lnSpc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1C1C1C"/>
                </a:solidFill>
                <a:latin typeface="Nourd"/>
              </a:rPr>
              <a:t>Krahasimi</a:t>
            </a:r>
            <a:r>
              <a:rPr lang="en-US" sz="32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3200" dirty="0" err="1">
                <a:solidFill>
                  <a:srgbClr val="1C1C1C"/>
                </a:solidFill>
                <a:latin typeface="Nourd"/>
              </a:rPr>
              <a:t>i</a:t>
            </a:r>
            <a:r>
              <a:rPr lang="en-US" sz="32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3200" dirty="0" err="1">
                <a:solidFill>
                  <a:srgbClr val="1C1C1C"/>
                </a:solidFill>
                <a:latin typeface="Nourd"/>
              </a:rPr>
              <a:t>eficencës</a:t>
            </a:r>
            <a:r>
              <a:rPr lang="en-US" sz="32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3200" dirty="0" err="1">
                <a:solidFill>
                  <a:srgbClr val="1C1C1C"/>
                </a:solidFill>
                <a:latin typeface="Nourd"/>
              </a:rPr>
              <a:t>së</a:t>
            </a:r>
            <a:r>
              <a:rPr lang="en-US" sz="32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3200" dirty="0" err="1">
                <a:solidFill>
                  <a:srgbClr val="1C1C1C"/>
                </a:solidFill>
                <a:latin typeface="Nourd"/>
              </a:rPr>
              <a:t>algoritmave</a:t>
            </a:r>
            <a:r>
              <a:rPr lang="en-US" sz="32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3200" dirty="0" err="1">
                <a:solidFill>
                  <a:srgbClr val="1C1C1C"/>
                </a:solidFill>
                <a:latin typeface="Nourd"/>
              </a:rPr>
              <a:t>të</a:t>
            </a:r>
            <a:r>
              <a:rPr lang="en-US" sz="32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3200" dirty="0" err="1">
                <a:solidFill>
                  <a:srgbClr val="1C1C1C"/>
                </a:solidFill>
                <a:latin typeface="Nourd"/>
              </a:rPr>
              <a:t>përdorur</a:t>
            </a:r>
            <a:r>
              <a:rPr lang="en-US" sz="32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3200" dirty="0" err="1">
                <a:solidFill>
                  <a:srgbClr val="1C1C1C"/>
                </a:solidFill>
                <a:latin typeface="Nourd"/>
              </a:rPr>
              <a:t>për</a:t>
            </a:r>
            <a:r>
              <a:rPr lang="en-US" sz="32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3200" dirty="0" err="1">
                <a:solidFill>
                  <a:srgbClr val="1C1C1C"/>
                </a:solidFill>
                <a:latin typeface="Nourd"/>
              </a:rPr>
              <a:t>zgjidhjen</a:t>
            </a:r>
            <a:r>
              <a:rPr lang="en-US" sz="3200" dirty="0">
                <a:solidFill>
                  <a:srgbClr val="1C1C1C"/>
                </a:solidFill>
                <a:latin typeface="Nourd"/>
              </a:rPr>
              <a:t> e </a:t>
            </a:r>
            <a:r>
              <a:rPr lang="en-US" sz="3200" dirty="0" err="1">
                <a:solidFill>
                  <a:srgbClr val="1C1C1C"/>
                </a:solidFill>
                <a:latin typeface="Nourd"/>
              </a:rPr>
              <a:t>problemit</a:t>
            </a:r>
            <a:r>
              <a:rPr lang="en-US" sz="32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3200" dirty="0" err="1">
                <a:solidFill>
                  <a:srgbClr val="1C1C1C"/>
                </a:solidFill>
                <a:latin typeface="Nourd"/>
              </a:rPr>
              <a:t>të</a:t>
            </a:r>
            <a:r>
              <a:rPr lang="en-US" sz="32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3200" dirty="0" err="1">
                <a:solidFill>
                  <a:srgbClr val="1C1C1C"/>
                </a:solidFill>
                <a:latin typeface="Nourd"/>
              </a:rPr>
              <a:t>dedektimit</a:t>
            </a:r>
            <a:r>
              <a:rPr lang="en-US" sz="32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3200" dirty="0" err="1">
                <a:solidFill>
                  <a:srgbClr val="1C1C1C"/>
                </a:solidFill>
                <a:latin typeface="Nourd"/>
              </a:rPr>
              <a:t>të</a:t>
            </a:r>
            <a:r>
              <a:rPr lang="en-US" sz="3200" dirty="0">
                <a:solidFill>
                  <a:srgbClr val="1C1C1C"/>
                </a:solidFill>
                <a:latin typeface="Nourd"/>
              </a:rPr>
              <a:t> email-eve spam. 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3200" dirty="0">
              <a:solidFill>
                <a:srgbClr val="1C1C1C"/>
              </a:solidFill>
              <a:latin typeface="Nourd"/>
            </a:endParaRPr>
          </a:p>
          <a:p>
            <a:pPr algn="l">
              <a:lnSpc>
                <a:spcPts val="3079"/>
              </a:lnSpc>
            </a:pPr>
            <a:endParaRPr lang="en-US" sz="3200" dirty="0">
              <a:solidFill>
                <a:srgbClr val="1C1C1C"/>
              </a:solidFill>
              <a:latin typeface="Nourd"/>
            </a:endParaRPr>
          </a:p>
          <a:p>
            <a:pPr algn="l">
              <a:lnSpc>
                <a:spcPts val="3079"/>
              </a:lnSpc>
            </a:pPr>
            <a:endParaRPr lang="en-US" sz="3200" dirty="0">
              <a:solidFill>
                <a:srgbClr val="1C1C1C"/>
              </a:solidFill>
              <a:latin typeface="Nourd"/>
            </a:endParaRPr>
          </a:p>
          <a:p>
            <a:pPr algn="l">
              <a:lnSpc>
                <a:spcPts val="3079"/>
              </a:lnSpc>
            </a:pPr>
            <a:endParaRPr lang="en-US" sz="3200" dirty="0">
              <a:solidFill>
                <a:srgbClr val="1C1C1C"/>
              </a:solidFill>
              <a:latin typeface="Nourd"/>
            </a:endParaRPr>
          </a:p>
          <a:p>
            <a:pPr algn="l">
              <a:lnSpc>
                <a:spcPts val="3079"/>
              </a:lnSpc>
            </a:pPr>
            <a:endParaRPr lang="en-US" sz="3200" dirty="0">
              <a:solidFill>
                <a:srgbClr val="1C1C1C"/>
              </a:solidFill>
              <a:latin typeface="Nourd"/>
            </a:endParaRPr>
          </a:p>
        </p:txBody>
      </p:sp>
      <p:sp>
        <p:nvSpPr>
          <p:cNvPr id="23" name="AutoShape 47">
            <a:extLst>
              <a:ext uri="{FF2B5EF4-FFF2-40B4-BE49-F238E27FC236}">
                <a16:creationId xmlns:a16="http://schemas.microsoft.com/office/drawing/2014/main" id="{AE0396F7-0420-B53A-5C17-5357DED89DAC}"/>
              </a:ext>
            </a:extLst>
          </p:cNvPr>
          <p:cNvSpPr/>
          <p:nvPr/>
        </p:nvSpPr>
        <p:spPr>
          <a:xfrm flipV="1">
            <a:off x="-3319" y="1851313"/>
            <a:ext cx="18288001" cy="19195"/>
          </a:xfrm>
          <a:prstGeom prst="line">
            <a:avLst/>
          </a:prstGeom>
          <a:ln w="57150" cap="flat">
            <a:solidFill>
              <a:srgbClr val="1C1C1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 dirty="0"/>
          </a:p>
        </p:txBody>
      </p:sp>
      <p:grpSp>
        <p:nvGrpSpPr>
          <p:cNvPr id="24" name="Group 43">
            <a:extLst>
              <a:ext uri="{FF2B5EF4-FFF2-40B4-BE49-F238E27FC236}">
                <a16:creationId xmlns:a16="http://schemas.microsoft.com/office/drawing/2014/main" id="{2A5A3377-8F24-A2D9-C7DA-193EDB239F93}"/>
              </a:ext>
            </a:extLst>
          </p:cNvPr>
          <p:cNvGrpSpPr/>
          <p:nvPr/>
        </p:nvGrpSpPr>
        <p:grpSpPr>
          <a:xfrm>
            <a:off x="7772400" y="9543336"/>
            <a:ext cx="2497888" cy="727436"/>
            <a:chOff x="0" y="0"/>
            <a:chExt cx="1010276" cy="275802"/>
          </a:xfrm>
        </p:grpSpPr>
        <p:sp>
          <p:nvSpPr>
            <p:cNvPr id="25" name="Freeform 44">
              <a:extLst>
                <a:ext uri="{FF2B5EF4-FFF2-40B4-BE49-F238E27FC236}">
                  <a16:creationId xmlns:a16="http://schemas.microsoft.com/office/drawing/2014/main" id="{3DDCED5D-533A-B6DA-538D-2545F6C95FA9}"/>
                </a:ext>
              </a:extLst>
            </p:cNvPr>
            <p:cNvSpPr/>
            <p:nvPr/>
          </p:nvSpPr>
          <p:spPr>
            <a:xfrm>
              <a:off x="0" y="0"/>
              <a:ext cx="1010276" cy="275802"/>
            </a:xfrm>
            <a:custGeom>
              <a:avLst/>
              <a:gdLst/>
              <a:ahLst/>
              <a:cxnLst/>
              <a:rect l="l" t="t" r="r" b="b"/>
              <a:pathLst>
                <a:path w="1010276" h="275802">
                  <a:moveTo>
                    <a:pt x="110762" y="0"/>
                  </a:moveTo>
                  <a:lnTo>
                    <a:pt x="899515" y="0"/>
                  </a:lnTo>
                  <a:cubicBezTo>
                    <a:pt x="928890" y="0"/>
                    <a:pt x="957063" y="11670"/>
                    <a:pt x="977835" y="32441"/>
                  </a:cubicBezTo>
                  <a:cubicBezTo>
                    <a:pt x="998607" y="53213"/>
                    <a:pt x="1010276" y="81386"/>
                    <a:pt x="1010276" y="110762"/>
                  </a:cubicBezTo>
                  <a:lnTo>
                    <a:pt x="1010276" y="165040"/>
                  </a:lnTo>
                  <a:cubicBezTo>
                    <a:pt x="1010276" y="194416"/>
                    <a:pt x="998607" y="222589"/>
                    <a:pt x="977835" y="243361"/>
                  </a:cubicBezTo>
                  <a:cubicBezTo>
                    <a:pt x="957063" y="264133"/>
                    <a:pt x="928890" y="275802"/>
                    <a:pt x="899515" y="275802"/>
                  </a:cubicBezTo>
                  <a:lnTo>
                    <a:pt x="110762" y="275802"/>
                  </a:lnTo>
                  <a:cubicBezTo>
                    <a:pt x="81386" y="275802"/>
                    <a:pt x="53213" y="264133"/>
                    <a:pt x="32441" y="243361"/>
                  </a:cubicBezTo>
                  <a:cubicBezTo>
                    <a:pt x="11670" y="222589"/>
                    <a:pt x="0" y="194416"/>
                    <a:pt x="0" y="165040"/>
                  </a:cubicBezTo>
                  <a:lnTo>
                    <a:pt x="0" y="110762"/>
                  </a:lnTo>
                  <a:cubicBezTo>
                    <a:pt x="0" y="81386"/>
                    <a:pt x="11670" y="53213"/>
                    <a:pt x="32441" y="32441"/>
                  </a:cubicBezTo>
                  <a:cubicBezTo>
                    <a:pt x="53213" y="11670"/>
                    <a:pt x="81386" y="0"/>
                    <a:pt x="110762" y="0"/>
                  </a:cubicBezTo>
                  <a:close/>
                </a:path>
              </a:pathLst>
            </a:custGeom>
            <a:solidFill>
              <a:srgbClr val="EFEAD8"/>
            </a:solidFill>
            <a:ln w="57150" cap="rnd">
              <a:solidFill>
                <a:srgbClr val="1C1C1C"/>
              </a:solidFill>
              <a:prstDash val="solid"/>
              <a:round/>
            </a:ln>
          </p:spPr>
          <p:txBody>
            <a:bodyPr/>
            <a:lstStyle/>
            <a:p>
              <a:endParaRPr lang="en-GB" sz="1400"/>
            </a:p>
          </p:txBody>
        </p:sp>
        <p:sp>
          <p:nvSpPr>
            <p:cNvPr id="26" name="TextBox 45">
              <a:extLst>
                <a:ext uri="{FF2B5EF4-FFF2-40B4-BE49-F238E27FC236}">
                  <a16:creationId xmlns:a16="http://schemas.microsoft.com/office/drawing/2014/main" id="{58A7C1C2-B95A-99AD-BE1F-40FE2BAF57EB}"/>
                </a:ext>
              </a:extLst>
            </p:cNvPr>
            <p:cNvSpPr txBox="1"/>
            <p:nvPr/>
          </p:nvSpPr>
          <p:spPr>
            <a:xfrm>
              <a:off x="0" y="-38100"/>
              <a:ext cx="1010276" cy="3139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sz="1400"/>
            </a:p>
          </p:txBody>
        </p:sp>
      </p:grpSp>
      <p:sp>
        <p:nvSpPr>
          <p:cNvPr id="27" name="TextBox 49">
            <a:extLst>
              <a:ext uri="{FF2B5EF4-FFF2-40B4-BE49-F238E27FC236}">
                <a16:creationId xmlns:a16="http://schemas.microsoft.com/office/drawing/2014/main" id="{4FB73326-CF60-4F19-3181-FE91DF7B0C4A}"/>
              </a:ext>
            </a:extLst>
          </p:cNvPr>
          <p:cNvSpPr txBox="1"/>
          <p:nvPr/>
        </p:nvSpPr>
        <p:spPr>
          <a:xfrm>
            <a:off x="8508058" y="9778814"/>
            <a:ext cx="1026573" cy="2564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dirty="0">
                <a:solidFill>
                  <a:srgbClr val="1C1C1C"/>
                </a:solidFill>
                <a:latin typeface="Nourd Bold"/>
              </a:rPr>
              <a:t>03</a:t>
            </a:r>
            <a:endParaRPr lang="en-US" sz="1600" dirty="0">
              <a:solidFill>
                <a:srgbClr val="1C1C1C"/>
              </a:solidFill>
              <a:latin typeface="Nourd Bold"/>
            </a:endParaRPr>
          </a:p>
        </p:txBody>
      </p:sp>
      <p:sp>
        <p:nvSpPr>
          <p:cNvPr id="28" name="Freeform 50">
            <a:extLst>
              <a:ext uri="{FF2B5EF4-FFF2-40B4-BE49-F238E27FC236}">
                <a16:creationId xmlns:a16="http://schemas.microsoft.com/office/drawing/2014/main" id="{615940C2-5229-39EF-60AD-0CB812DCD68B}"/>
              </a:ext>
            </a:extLst>
          </p:cNvPr>
          <p:cNvSpPr/>
          <p:nvPr/>
        </p:nvSpPr>
        <p:spPr>
          <a:xfrm>
            <a:off x="9516985" y="9705235"/>
            <a:ext cx="374591" cy="323963"/>
          </a:xfrm>
          <a:custGeom>
            <a:avLst/>
            <a:gdLst/>
            <a:ahLst/>
            <a:cxnLst/>
            <a:rect l="l" t="t" r="r" b="b"/>
            <a:pathLst>
              <a:path w="441733" h="441733">
                <a:moveTo>
                  <a:pt x="0" y="0"/>
                </a:moveTo>
                <a:lnTo>
                  <a:pt x="441733" y="0"/>
                </a:lnTo>
                <a:lnTo>
                  <a:pt x="441733" y="441733"/>
                </a:lnTo>
                <a:lnTo>
                  <a:pt x="0" y="4417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 sz="1400"/>
          </a:p>
        </p:txBody>
      </p:sp>
      <p:sp>
        <p:nvSpPr>
          <p:cNvPr id="29" name="Freeform 51">
            <a:extLst>
              <a:ext uri="{FF2B5EF4-FFF2-40B4-BE49-F238E27FC236}">
                <a16:creationId xmlns:a16="http://schemas.microsoft.com/office/drawing/2014/main" id="{63AB5594-DE23-CAF0-62DB-336C8D88BFA1}"/>
              </a:ext>
            </a:extLst>
          </p:cNvPr>
          <p:cNvSpPr/>
          <p:nvPr/>
        </p:nvSpPr>
        <p:spPr>
          <a:xfrm flipH="1">
            <a:off x="8151113" y="9705235"/>
            <a:ext cx="374591" cy="323963"/>
          </a:xfrm>
          <a:custGeom>
            <a:avLst/>
            <a:gdLst/>
            <a:ahLst/>
            <a:cxnLst/>
            <a:rect l="l" t="t" r="r" b="b"/>
            <a:pathLst>
              <a:path w="441733" h="441733">
                <a:moveTo>
                  <a:pt x="441733" y="0"/>
                </a:moveTo>
                <a:lnTo>
                  <a:pt x="0" y="0"/>
                </a:lnTo>
                <a:lnTo>
                  <a:pt x="0" y="441733"/>
                </a:lnTo>
                <a:lnTo>
                  <a:pt x="441733" y="441733"/>
                </a:lnTo>
                <a:lnTo>
                  <a:pt x="44173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 sz="1400"/>
          </a:p>
        </p:txBody>
      </p:sp>
    </p:spTree>
    <p:extLst>
      <p:ext uri="{BB962C8B-B14F-4D97-AF65-F5344CB8AC3E}">
        <p14:creationId xmlns:p14="http://schemas.microsoft.com/office/powerpoint/2010/main" val="292862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-618297" y="809164"/>
            <a:ext cx="18288002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000" dirty="0">
                <a:solidFill>
                  <a:srgbClr val="1C1C1C"/>
                </a:solidFill>
                <a:latin typeface="Hatton Ultra-Bold"/>
              </a:rPr>
              <a:t>03       MACHINE LEARNING 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364964" y="2400300"/>
            <a:ext cx="15551436" cy="23288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3200" dirty="0">
              <a:solidFill>
                <a:srgbClr val="1C1C1C"/>
              </a:solidFill>
              <a:latin typeface="Nourd"/>
            </a:endParaRPr>
          </a:p>
          <a:p>
            <a:pPr algn="l">
              <a:lnSpc>
                <a:spcPts val="3079"/>
              </a:lnSpc>
            </a:pPr>
            <a:endParaRPr lang="en-US" sz="3200" dirty="0">
              <a:solidFill>
                <a:srgbClr val="1C1C1C"/>
              </a:solidFill>
              <a:latin typeface="Nourd"/>
            </a:endParaRPr>
          </a:p>
          <a:p>
            <a:pPr algn="l">
              <a:lnSpc>
                <a:spcPts val="3079"/>
              </a:lnSpc>
            </a:pPr>
            <a:endParaRPr lang="en-US" sz="3200" dirty="0">
              <a:solidFill>
                <a:srgbClr val="1C1C1C"/>
              </a:solidFill>
              <a:latin typeface="Nourd"/>
            </a:endParaRPr>
          </a:p>
          <a:p>
            <a:pPr algn="l">
              <a:lnSpc>
                <a:spcPts val="3079"/>
              </a:lnSpc>
            </a:pPr>
            <a:endParaRPr lang="en-US" sz="3200" dirty="0">
              <a:solidFill>
                <a:srgbClr val="1C1C1C"/>
              </a:solidFill>
              <a:latin typeface="Nourd"/>
            </a:endParaRPr>
          </a:p>
          <a:p>
            <a:pPr algn="l">
              <a:lnSpc>
                <a:spcPts val="3079"/>
              </a:lnSpc>
            </a:pPr>
            <a:endParaRPr lang="en-US" sz="3200" dirty="0">
              <a:solidFill>
                <a:srgbClr val="1C1C1C"/>
              </a:solidFill>
              <a:latin typeface="Nourd"/>
            </a:endParaRPr>
          </a:p>
        </p:txBody>
      </p:sp>
      <p:sp>
        <p:nvSpPr>
          <p:cNvPr id="23" name="AutoShape 47">
            <a:extLst>
              <a:ext uri="{FF2B5EF4-FFF2-40B4-BE49-F238E27FC236}">
                <a16:creationId xmlns:a16="http://schemas.microsoft.com/office/drawing/2014/main" id="{AE0396F7-0420-B53A-5C17-5357DED89DAC}"/>
              </a:ext>
            </a:extLst>
          </p:cNvPr>
          <p:cNvSpPr/>
          <p:nvPr/>
        </p:nvSpPr>
        <p:spPr>
          <a:xfrm flipV="1">
            <a:off x="-7140" y="1936627"/>
            <a:ext cx="18288001" cy="19195"/>
          </a:xfrm>
          <a:prstGeom prst="line">
            <a:avLst/>
          </a:prstGeom>
          <a:ln w="57150" cap="flat">
            <a:solidFill>
              <a:srgbClr val="1C1C1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 dirty="0"/>
          </a:p>
        </p:txBody>
      </p:sp>
      <p:grpSp>
        <p:nvGrpSpPr>
          <p:cNvPr id="24" name="Group 43">
            <a:extLst>
              <a:ext uri="{FF2B5EF4-FFF2-40B4-BE49-F238E27FC236}">
                <a16:creationId xmlns:a16="http://schemas.microsoft.com/office/drawing/2014/main" id="{2A5A3377-8F24-A2D9-C7DA-193EDB239F93}"/>
              </a:ext>
            </a:extLst>
          </p:cNvPr>
          <p:cNvGrpSpPr/>
          <p:nvPr/>
        </p:nvGrpSpPr>
        <p:grpSpPr>
          <a:xfrm>
            <a:off x="7772400" y="9543336"/>
            <a:ext cx="2497888" cy="727436"/>
            <a:chOff x="0" y="0"/>
            <a:chExt cx="1010276" cy="275802"/>
          </a:xfrm>
        </p:grpSpPr>
        <p:sp>
          <p:nvSpPr>
            <p:cNvPr id="25" name="Freeform 44">
              <a:extLst>
                <a:ext uri="{FF2B5EF4-FFF2-40B4-BE49-F238E27FC236}">
                  <a16:creationId xmlns:a16="http://schemas.microsoft.com/office/drawing/2014/main" id="{3DDCED5D-533A-B6DA-538D-2545F6C95FA9}"/>
                </a:ext>
              </a:extLst>
            </p:cNvPr>
            <p:cNvSpPr/>
            <p:nvPr/>
          </p:nvSpPr>
          <p:spPr>
            <a:xfrm>
              <a:off x="0" y="0"/>
              <a:ext cx="1010276" cy="275802"/>
            </a:xfrm>
            <a:custGeom>
              <a:avLst/>
              <a:gdLst/>
              <a:ahLst/>
              <a:cxnLst/>
              <a:rect l="l" t="t" r="r" b="b"/>
              <a:pathLst>
                <a:path w="1010276" h="275802">
                  <a:moveTo>
                    <a:pt x="110762" y="0"/>
                  </a:moveTo>
                  <a:lnTo>
                    <a:pt x="899515" y="0"/>
                  </a:lnTo>
                  <a:cubicBezTo>
                    <a:pt x="928890" y="0"/>
                    <a:pt x="957063" y="11670"/>
                    <a:pt x="977835" y="32441"/>
                  </a:cubicBezTo>
                  <a:cubicBezTo>
                    <a:pt x="998607" y="53213"/>
                    <a:pt x="1010276" y="81386"/>
                    <a:pt x="1010276" y="110762"/>
                  </a:cubicBezTo>
                  <a:lnTo>
                    <a:pt x="1010276" y="165040"/>
                  </a:lnTo>
                  <a:cubicBezTo>
                    <a:pt x="1010276" y="194416"/>
                    <a:pt x="998607" y="222589"/>
                    <a:pt x="977835" y="243361"/>
                  </a:cubicBezTo>
                  <a:cubicBezTo>
                    <a:pt x="957063" y="264133"/>
                    <a:pt x="928890" y="275802"/>
                    <a:pt x="899515" y="275802"/>
                  </a:cubicBezTo>
                  <a:lnTo>
                    <a:pt x="110762" y="275802"/>
                  </a:lnTo>
                  <a:cubicBezTo>
                    <a:pt x="81386" y="275802"/>
                    <a:pt x="53213" y="264133"/>
                    <a:pt x="32441" y="243361"/>
                  </a:cubicBezTo>
                  <a:cubicBezTo>
                    <a:pt x="11670" y="222589"/>
                    <a:pt x="0" y="194416"/>
                    <a:pt x="0" y="165040"/>
                  </a:cubicBezTo>
                  <a:lnTo>
                    <a:pt x="0" y="110762"/>
                  </a:lnTo>
                  <a:cubicBezTo>
                    <a:pt x="0" y="81386"/>
                    <a:pt x="11670" y="53213"/>
                    <a:pt x="32441" y="32441"/>
                  </a:cubicBezTo>
                  <a:cubicBezTo>
                    <a:pt x="53213" y="11670"/>
                    <a:pt x="81386" y="0"/>
                    <a:pt x="110762" y="0"/>
                  </a:cubicBezTo>
                  <a:close/>
                </a:path>
              </a:pathLst>
            </a:custGeom>
            <a:solidFill>
              <a:srgbClr val="EFEAD8"/>
            </a:solidFill>
            <a:ln w="57150" cap="rnd">
              <a:solidFill>
                <a:srgbClr val="1C1C1C"/>
              </a:solidFill>
              <a:prstDash val="solid"/>
              <a:round/>
            </a:ln>
          </p:spPr>
          <p:txBody>
            <a:bodyPr/>
            <a:lstStyle/>
            <a:p>
              <a:endParaRPr lang="en-GB" sz="1400"/>
            </a:p>
          </p:txBody>
        </p:sp>
        <p:sp>
          <p:nvSpPr>
            <p:cNvPr id="26" name="TextBox 45">
              <a:extLst>
                <a:ext uri="{FF2B5EF4-FFF2-40B4-BE49-F238E27FC236}">
                  <a16:creationId xmlns:a16="http://schemas.microsoft.com/office/drawing/2014/main" id="{58A7C1C2-B95A-99AD-BE1F-40FE2BAF57EB}"/>
                </a:ext>
              </a:extLst>
            </p:cNvPr>
            <p:cNvSpPr txBox="1"/>
            <p:nvPr/>
          </p:nvSpPr>
          <p:spPr>
            <a:xfrm>
              <a:off x="0" y="-38100"/>
              <a:ext cx="1010276" cy="3139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sz="1400"/>
            </a:p>
          </p:txBody>
        </p:sp>
      </p:grpSp>
      <p:sp>
        <p:nvSpPr>
          <p:cNvPr id="27" name="TextBox 49">
            <a:extLst>
              <a:ext uri="{FF2B5EF4-FFF2-40B4-BE49-F238E27FC236}">
                <a16:creationId xmlns:a16="http://schemas.microsoft.com/office/drawing/2014/main" id="{4FB73326-CF60-4F19-3181-FE91DF7B0C4A}"/>
              </a:ext>
            </a:extLst>
          </p:cNvPr>
          <p:cNvSpPr txBox="1"/>
          <p:nvPr/>
        </p:nvSpPr>
        <p:spPr>
          <a:xfrm>
            <a:off x="8508058" y="9778814"/>
            <a:ext cx="1026573" cy="2564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dirty="0">
                <a:solidFill>
                  <a:srgbClr val="1C1C1C"/>
                </a:solidFill>
                <a:latin typeface="Nourd Bold"/>
              </a:rPr>
              <a:t>04</a:t>
            </a:r>
            <a:endParaRPr lang="en-US" sz="1600" dirty="0">
              <a:solidFill>
                <a:srgbClr val="1C1C1C"/>
              </a:solidFill>
              <a:latin typeface="Nourd Bold"/>
            </a:endParaRPr>
          </a:p>
        </p:txBody>
      </p:sp>
      <p:sp>
        <p:nvSpPr>
          <p:cNvPr id="28" name="Freeform 50">
            <a:extLst>
              <a:ext uri="{FF2B5EF4-FFF2-40B4-BE49-F238E27FC236}">
                <a16:creationId xmlns:a16="http://schemas.microsoft.com/office/drawing/2014/main" id="{615940C2-5229-39EF-60AD-0CB812DCD68B}"/>
              </a:ext>
            </a:extLst>
          </p:cNvPr>
          <p:cNvSpPr/>
          <p:nvPr/>
        </p:nvSpPr>
        <p:spPr>
          <a:xfrm>
            <a:off x="9516985" y="9705235"/>
            <a:ext cx="374591" cy="323963"/>
          </a:xfrm>
          <a:custGeom>
            <a:avLst/>
            <a:gdLst/>
            <a:ahLst/>
            <a:cxnLst/>
            <a:rect l="l" t="t" r="r" b="b"/>
            <a:pathLst>
              <a:path w="441733" h="441733">
                <a:moveTo>
                  <a:pt x="0" y="0"/>
                </a:moveTo>
                <a:lnTo>
                  <a:pt x="441733" y="0"/>
                </a:lnTo>
                <a:lnTo>
                  <a:pt x="441733" y="441733"/>
                </a:lnTo>
                <a:lnTo>
                  <a:pt x="0" y="4417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 sz="1400"/>
          </a:p>
        </p:txBody>
      </p:sp>
      <p:sp>
        <p:nvSpPr>
          <p:cNvPr id="29" name="Freeform 51">
            <a:extLst>
              <a:ext uri="{FF2B5EF4-FFF2-40B4-BE49-F238E27FC236}">
                <a16:creationId xmlns:a16="http://schemas.microsoft.com/office/drawing/2014/main" id="{63AB5594-DE23-CAF0-62DB-336C8D88BFA1}"/>
              </a:ext>
            </a:extLst>
          </p:cNvPr>
          <p:cNvSpPr/>
          <p:nvPr/>
        </p:nvSpPr>
        <p:spPr>
          <a:xfrm flipH="1">
            <a:off x="8151113" y="9705235"/>
            <a:ext cx="374591" cy="323963"/>
          </a:xfrm>
          <a:custGeom>
            <a:avLst/>
            <a:gdLst/>
            <a:ahLst/>
            <a:cxnLst/>
            <a:rect l="l" t="t" r="r" b="b"/>
            <a:pathLst>
              <a:path w="441733" h="441733">
                <a:moveTo>
                  <a:pt x="441733" y="0"/>
                </a:moveTo>
                <a:lnTo>
                  <a:pt x="0" y="0"/>
                </a:lnTo>
                <a:lnTo>
                  <a:pt x="0" y="441733"/>
                </a:lnTo>
                <a:lnTo>
                  <a:pt x="441733" y="441733"/>
                </a:lnTo>
                <a:lnTo>
                  <a:pt x="44173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 sz="1400"/>
          </a:p>
        </p:txBody>
      </p:sp>
      <p:sp>
        <p:nvSpPr>
          <p:cNvPr id="90" name="자유형: 도형 338">
            <a:extLst>
              <a:ext uri="{FF2B5EF4-FFF2-40B4-BE49-F238E27FC236}">
                <a16:creationId xmlns:a16="http://schemas.microsoft.com/office/drawing/2014/main" id="{6C5B1417-450F-4C6C-ABE7-ADEDFABA1EE1}"/>
              </a:ext>
            </a:extLst>
          </p:cNvPr>
          <p:cNvSpPr/>
          <p:nvPr/>
        </p:nvSpPr>
        <p:spPr>
          <a:xfrm rot="5400000">
            <a:off x="3687432" y="2668254"/>
            <a:ext cx="1611207" cy="3820005"/>
          </a:xfrm>
          <a:custGeom>
            <a:avLst/>
            <a:gdLst>
              <a:gd name="connsiteX0" fmla="*/ 1802889 w 1802889"/>
              <a:gd name="connsiteY0" fmla="*/ 0 h 4274456"/>
              <a:gd name="connsiteX1" fmla="*/ 664030 w 1802889"/>
              <a:gd name="connsiteY1" fmla="*/ 4274456 h 4274456"/>
              <a:gd name="connsiteX2" fmla="*/ 598171 w 1802889"/>
              <a:gd name="connsiteY2" fmla="*/ 4274456 h 4274456"/>
              <a:gd name="connsiteX3" fmla="*/ 0 w 1802889"/>
              <a:gd name="connsiteY3" fmla="*/ 3618209 h 4274456"/>
              <a:gd name="connsiteX4" fmla="*/ 964013 w 1802889"/>
              <a:gd name="connsiteY4" fmla="*/ 0 h 4274456"/>
              <a:gd name="connsiteX0" fmla="*/ 1802886 w 1802886"/>
              <a:gd name="connsiteY0" fmla="*/ 0 h 4274456"/>
              <a:gd name="connsiteX1" fmla="*/ 664027 w 1802886"/>
              <a:gd name="connsiteY1" fmla="*/ 4274456 h 4274456"/>
              <a:gd name="connsiteX2" fmla="*/ 598168 w 1802886"/>
              <a:gd name="connsiteY2" fmla="*/ 4274456 h 4274456"/>
              <a:gd name="connsiteX3" fmla="*/ 0 w 1802886"/>
              <a:gd name="connsiteY3" fmla="*/ 3472039 h 4274456"/>
              <a:gd name="connsiteX4" fmla="*/ 964010 w 1802886"/>
              <a:gd name="connsiteY4" fmla="*/ 0 h 4274456"/>
              <a:gd name="connsiteX5" fmla="*/ 1802886 w 1802886"/>
              <a:gd name="connsiteY5" fmla="*/ 0 h 4274456"/>
              <a:gd name="connsiteX0" fmla="*/ 1802886 w 1802886"/>
              <a:gd name="connsiteY0" fmla="*/ 0 h 4274456"/>
              <a:gd name="connsiteX1" fmla="*/ 664027 w 1802886"/>
              <a:gd name="connsiteY1" fmla="*/ 4274456 h 4274456"/>
              <a:gd name="connsiteX2" fmla="*/ 0 w 1802886"/>
              <a:gd name="connsiteY2" fmla="*/ 3472039 h 4274456"/>
              <a:gd name="connsiteX3" fmla="*/ 964010 w 1802886"/>
              <a:gd name="connsiteY3" fmla="*/ 0 h 4274456"/>
              <a:gd name="connsiteX4" fmla="*/ 1802886 w 1802886"/>
              <a:gd name="connsiteY4" fmla="*/ 0 h 4274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2886" h="4274456">
                <a:moveTo>
                  <a:pt x="1802886" y="0"/>
                </a:moveTo>
                <a:lnTo>
                  <a:pt x="664027" y="4274456"/>
                </a:lnTo>
                <a:lnTo>
                  <a:pt x="0" y="3472039"/>
                </a:lnTo>
                <a:lnTo>
                  <a:pt x="964010" y="0"/>
                </a:lnTo>
                <a:lnTo>
                  <a:pt x="1802886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1" name="평행 사변형 339">
            <a:extLst>
              <a:ext uri="{FF2B5EF4-FFF2-40B4-BE49-F238E27FC236}">
                <a16:creationId xmlns:a16="http://schemas.microsoft.com/office/drawing/2014/main" id="{904A42C1-D5D7-4D30-B708-F4DCFEF45985}"/>
              </a:ext>
            </a:extLst>
          </p:cNvPr>
          <p:cNvSpPr/>
          <p:nvPr/>
        </p:nvSpPr>
        <p:spPr>
          <a:xfrm rot="5400000">
            <a:off x="3730617" y="3146813"/>
            <a:ext cx="1767467" cy="3820005"/>
          </a:xfrm>
          <a:prstGeom prst="parallelogram">
            <a:avLst>
              <a:gd name="adj" fmla="val 5758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2" name="직사각형 340">
            <a:extLst>
              <a:ext uri="{FF2B5EF4-FFF2-40B4-BE49-F238E27FC236}">
                <a16:creationId xmlns:a16="http://schemas.microsoft.com/office/drawing/2014/main" id="{D0FA6EF5-6CB0-4E91-A731-0BC32F0A2158}"/>
              </a:ext>
            </a:extLst>
          </p:cNvPr>
          <p:cNvSpPr/>
          <p:nvPr/>
        </p:nvSpPr>
        <p:spPr>
          <a:xfrm>
            <a:off x="1838623" y="5171175"/>
            <a:ext cx="6008822" cy="12539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3" name="평행 사변형 341">
            <a:extLst>
              <a:ext uri="{FF2B5EF4-FFF2-40B4-BE49-F238E27FC236}">
                <a16:creationId xmlns:a16="http://schemas.microsoft.com/office/drawing/2014/main" id="{AFD4AB35-26A5-4970-BFB5-73563BB8666C}"/>
              </a:ext>
            </a:extLst>
          </p:cNvPr>
          <p:cNvSpPr/>
          <p:nvPr/>
        </p:nvSpPr>
        <p:spPr>
          <a:xfrm rot="5400000">
            <a:off x="3789530" y="5233549"/>
            <a:ext cx="1767467" cy="3820005"/>
          </a:xfrm>
          <a:prstGeom prst="parallelogram">
            <a:avLst>
              <a:gd name="adj" fmla="val 5758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4" name="직사각형 342">
            <a:extLst>
              <a:ext uri="{FF2B5EF4-FFF2-40B4-BE49-F238E27FC236}">
                <a16:creationId xmlns:a16="http://schemas.microsoft.com/office/drawing/2014/main" id="{D2A9EF14-3DCE-47B7-BBEE-0651555FDB65}"/>
              </a:ext>
            </a:extLst>
          </p:cNvPr>
          <p:cNvSpPr/>
          <p:nvPr/>
        </p:nvSpPr>
        <p:spPr>
          <a:xfrm>
            <a:off x="2368583" y="6683622"/>
            <a:ext cx="4948902" cy="101619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6" name="이등변 삼각형 344">
            <a:extLst>
              <a:ext uri="{FF2B5EF4-FFF2-40B4-BE49-F238E27FC236}">
                <a16:creationId xmlns:a16="http://schemas.microsoft.com/office/drawing/2014/main" id="{8525E5EC-FDD5-49F0-9845-E49C77942DF2}"/>
              </a:ext>
            </a:extLst>
          </p:cNvPr>
          <p:cNvSpPr/>
          <p:nvPr/>
        </p:nvSpPr>
        <p:spPr>
          <a:xfrm>
            <a:off x="969793" y="2417735"/>
            <a:ext cx="7412274" cy="244136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7" name="TextBox 345">
            <a:extLst>
              <a:ext uri="{FF2B5EF4-FFF2-40B4-BE49-F238E27FC236}">
                <a16:creationId xmlns:a16="http://schemas.microsoft.com/office/drawing/2014/main" id="{BAA263A6-D222-4B57-B654-51209E3475A2}"/>
              </a:ext>
            </a:extLst>
          </p:cNvPr>
          <p:cNvSpPr txBox="1"/>
          <p:nvPr/>
        </p:nvSpPr>
        <p:spPr>
          <a:xfrm flipH="1">
            <a:off x="2872316" y="5310826"/>
            <a:ext cx="39749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200" dirty="0">
                <a:solidFill>
                  <a:schemeClr val="bg1"/>
                </a:solidFill>
                <a:latin typeface="Hatton Ultra-Bold" panose="020B0604020202020204" charset="0"/>
                <a:cs typeface="Arial" pitchFamily="34" charset="0"/>
              </a:rPr>
              <a:t>Machine Learning</a:t>
            </a:r>
            <a:endParaRPr lang="ko-KR" altLang="en-US" sz="3200" dirty="0">
              <a:solidFill>
                <a:schemeClr val="bg1"/>
              </a:solidFill>
              <a:latin typeface="Hatton Ultra-Bold" panose="020B0604020202020204" charset="0"/>
              <a:cs typeface="Arial" pitchFamily="34" charset="0"/>
            </a:endParaRPr>
          </a:p>
        </p:txBody>
      </p:sp>
      <p:sp>
        <p:nvSpPr>
          <p:cNvPr id="98" name="TextBox 346">
            <a:extLst>
              <a:ext uri="{FF2B5EF4-FFF2-40B4-BE49-F238E27FC236}">
                <a16:creationId xmlns:a16="http://schemas.microsoft.com/office/drawing/2014/main" id="{C17F0D6E-7348-4657-B0D1-090D00D10038}"/>
              </a:ext>
            </a:extLst>
          </p:cNvPr>
          <p:cNvSpPr txBox="1"/>
          <p:nvPr/>
        </p:nvSpPr>
        <p:spPr>
          <a:xfrm flipH="1">
            <a:off x="3210142" y="6913284"/>
            <a:ext cx="3564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dirty="0">
                <a:solidFill>
                  <a:schemeClr val="bg1"/>
                </a:solidFill>
                <a:latin typeface="Hatton Ultra-Bold" panose="020B0604020202020204" charset="0"/>
                <a:cs typeface="Arial" pitchFamily="34" charset="0"/>
              </a:rPr>
              <a:t>Deep Learning</a:t>
            </a:r>
            <a:endParaRPr lang="ko-KR" altLang="en-US" sz="2800" dirty="0">
              <a:solidFill>
                <a:schemeClr val="bg1"/>
              </a:solidFill>
              <a:latin typeface="Hatton Ultra-Bold" panose="020B0604020202020204" charset="0"/>
              <a:cs typeface="Arial" pitchFamily="34" charset="0"/>
            </a:endParaRPr>
          </a:p>
        </p:txBody>
      </p:sp>
      <p:sp>
        <p:nvSpPr>
          <p:cNvPr id="100" name="TextBox 348">
            <a:extLst>
              <a:ext uri="{FF2B5EF4-FFF2-40B4-BE49-F238E27FC236}">
                <a16:creationId xmlns:a16="http://schemas.microsoft.com/office/drawing/2014/main" id="{D3A1E5CD-1A21-4B61-A057-CAD0BB652506}"/>
              </a:ext>
            </a:extLst>
          </p:cNvPr>
          <p:cNvSpPr txBox="1"/>
          <p:nvPr/>
        </p:nvSpPr>
        <p:spPr>
          <a:xfrm>
            <a:off x="2871965" y="3430009"/>
            <a:ext cx="3975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Hatton Ultra-Bold" panose="020B0604020202020204" charset="0"/>
                <a:cs typeface="Arial" pitchFamily="34" charset="0"/>
              </a:rPr>
              <a:t>Artificial Intelligence</a:t>
            </a:r>
            <a:endParaRPr lang="ko-KR" altLang="en-US" sz="3600" b="1" dirty="0">
              <a:solidFill>
                <a:schemeClr val="bg1"/>
              </a:solidFill>
              <a:latin typeface="Hatton Ultra-Bold" panose="020B0604020202020204" charset="0"/>
              <a:cs typeface="Arial" pitchFamily="34" charset="0"/>
            </a:endParaRPr>
          </a:p>
        </p:txBody>
      </p:sp>
      <p:sp>
        <p:nvSpPr>
          <p:cNvPr id="121" name="TextBox 354">
            <a:extLst>
              <a:ext uri="{FF2B5EF4-FFF2-40B4-BE49-F238E27FC236}">
                <a16:creationId xmlns:a16="http://schemas.microsoft.com/office/drawing/2014/main" id="{F7D6E661-FC1A-48FE-AF8E-FBCA10F6B0BF}"/>
              </a:ext>
            </a:extLst>
          </p:cNvPr>
          <p:cNvSpPr txBox="1"/>
          <p:nvPr/>
        </p:nvSpPr>
        <p:spPr>
          <a:xfrm>
            <a:off x="10081629" y="7246795"/>
            <a:ext cx="80062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cs typeface="Arial" pitchFamily="34" charset="0"/>
              </a:rPr>
              <a:t>Përdor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cs typeface="Arial" pitchFamily="34" charset="0"/>
              </a:rPr>
              <a:t>rrjetet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cs typeface="Arial" pitchFamily="34" charset="0"/>
              </a:rPr>
              <a:t>neuronale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cs typeface="Arial" pitchFamily="34" charset="0"/>
              </a:rPr>
              <a:t> me </a:t>
            </a:r>
            <a:r>
              <a:rPr lang="en-US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cs typeface="Arial" pitchFamily="34" charset="0"/>
              </a:rPr>
              <a:t>shumë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cs typeface="Arial" pitchFamily="34" charset="0"/>
              </a:rPr>
              <a:t>shtresa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cs typeface="Arial" pitchFamily="34" charset="0"/>
              </a:rPr>
              <a:t> (deep neural networks).</a:t>
            </a:r>
          </a:p>
          <a:p>
            <a:r>
              <a:rPr lang="en-US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cs typeface="Arial" pitchFamily="34" charset="0"/>
              </a:rPr>
              <a:t>Këto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cs typeface="Arial" pitchFamily="34" charset="0"/>
              </a:rPr>
              <a:t>modele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cs typeface="Arial" pitchFamily="34" charset="0"/>
              </a:rPr>
              <a:t>janë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cs typeface="Arial" pitchFamily="34" charset="0"/>
              </a:rPr>
              <a:t>të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cs typeface="Arial" pitchFamily="34" charset="0"/>
              </a:rPr>
              <a:t>afta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cs typeface="Arial" pitchFamily="34" charset="0"/>
              </a:rPr>
              <a:t>për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cs typeface="Arial" pitchFamily="34" charset="0"/>
              </a:rPr>
              <a:t>të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cs typeface="Arial" pitchFamily="34" charset="0"/>
              </a:rPr>
              <a:t>studiuar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cs typeface="Arial" pitchFamily="34" charset="0"/>
              </a:rPr>
              <a:t>më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cs typeface="Arial" pitchFamily="34" charset="0"/>
              </a:rPr>
              <a:t>shumë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cs typeface="Arial" pitchFamily="34" charset="0"/>
              </a:rPr>
              <a:t>strukturat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cs typeface="Arial" pitchFamily="34" charset="0"/>
              </a:rPr>
              <a:t>komplekse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cs typeface="Arial" pitchFamily="34" charset="0"/>
              </a:rPr>
              <a:t>të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cs typeface="Arial" pitchFamily="34" charset="0"/>
              </a:rPr>
              <a:t>të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cs typeface="Arial" pitchFamily="34" charset="0"/>
              </a:rPr>
              <a:t>dhënave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Nourd" panose="020B0604020202020204" charset="0"/>
              <a:cs typeface="Arial" pitchFamily="34" charset="0"/>
            </a:endParaRPr>
          </a:p>
        </p:txBody>
      </p:sp>
      <p:sp>
        <p:nvSpPr>
          <p:cNvPr id="119" name="TextBox 357">
            <a:extLst>
              <a:ext uri="{FF2B5EF4-FFF2-40B4-BE49-F238E27FC236}">
                <a16:creationId xmlns:a16="http://schemas.microsoft.com/office/drawing/2014/main" id="{508FC38F-2C59-4EC2-9BD0-0EBEBF81582C}"/>
              </a:ext>
            </a:extLst>
          </p:cNvPr>
          <p:cNvSpPr txBox="1"/>
          <p:nvPr/>
        </p:nvSpPr>
        <p:spPr>
          <a:xfrm>
            <a:off x="10081629" y="4558794"/>
            <a:ext cx="80062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cs typeface="Arial" pitchFamily="34" charset="0"/>
              </a:rPr>
              <a:t>Përqendrohet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cs typeface="Arial" pitchFamily="34" charset="0"/>
              </a:rPr>
              <a:t>në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cs typeface="Arial" pitchFamily="34" charset="0"/>
              </a:rPr>
              <a:t>zhvillimin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cs typeface="Arial" pitchFamily="34" charset="0"/>
              </a:rPr>
              <a:t> e </a:t>
            </a:r>
            <a:r>
              <a:rPr lang="en-US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cs typeface="Arial" pitchFamily="34" charset="0"/>
              </a:rPr>
              <a:t>algoritmeve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cs typeface="Arial" pitchFamily="34" charset="0"/>
              </a:rPr>
              <a:t>që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cs typeface="Arial" pitchFamily="34" charset="0"/>
              </a:rPr>
              <a:t>lejojnë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cs typeface="Arial" pitchFamily="34" charset="0"/>
              </a:rPr>
              <a:t>makinat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cs typeface="Arial" pitchFamily="34" charset="0"/>
              </a:rPr>
              <a:t>të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cs typeface="Arial" pitchFamily="34" charset="0"/>
              </a:rPr>
              <a:t>mësojnë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cs typeface="Arial" pitchFamily="34" charset="0"/>
              </a:rPr>
              <a:t>nga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cs typeface="Arial" pitchFamily="34" charset="0"/>
              </a:rPr>
              <a:t>të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cs typeface="Arial" pitchFamily="34" charset="0"/>
              </a:rPr>
              <a:t>dhënat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cs typeface="Arial" pitchFamily="34" charset="0"/>
              </a:rPr>
              <a:t>. </a:t>
            </a:r>
          </a:p>
          <a:p>
            <a:r>
              <a:rPr lang="en-US" altLang="ko-K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cs typeface="Arial" pitchFamily="34" charset="0"/>
              </a:rPr>
              <a:t>Llojet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cs typeface="Arial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cs typeface="Arial" pitchFamily="34" charset="0"/>
              </a:rPr>
              <a:t>Supervised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cs typeface="Arial" pitchFamily="34" charset="0"/>
              </a:rPr>
              <a:t>Unsupervised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cs typeface="Arial" pitchFamily="34" charset="0"/>
              </a:rPr>
              <a:t>Reinforcement Learning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3756905-ACCE-4DC4-870F-B24ECDC87C6E}"/>
              </a:ext>
            </a:extLst>
          </p:cNvPr>
          <p:cNvGrpSpPr/>
          <p:nvPr/>
        </p:nvGrpSpPr>
        <p:grpSpPr>
          <a:xfrm>
            <a:off x="9553250" y="5476328"/>
            <a:ext cx="360762" cy="373107"/>
            <a:chOff x="2411768" y="3708613"/>
            <a:chExt cx="206153" cy="206152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A5926679-7C10-476B-9774-B11C05C46001}"/>
                </a:ext>
              </a:extLst>
            </p:cNvPr>
            <p:cNvSpPr/>
            <p:nvPr/>
          </p:nvSpPr>
          <p:spPr>
            <a:xfrm>
              <a:off x="2411768" y="3708613"/>
              <a:ext cx="206153" cy="20615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" name="Chevron 98">
              <a:extLst>
                <a:ext uri="{FF2B5EF4-FFF2-40B4-BE49-F238E27FC236}">
                  <a16:creationId xmlns:a16="http://schemas.microsoft.com/office/drawing/2014/main" id="{FF1B1DC5-16E7-4F96-A8A8-A9294564067D}"/>
                </a:ext>
              </a:extLst>
            </p:cNvPr>
            <p:cNvSpPr/>
            <p:nvPr/>
          </p:nvSpPr>
          <p:spPr>
            <a:xfrm>
              <a:off x="2478836" y="3755880"/>
              <a:ext cx="72000" cy="108000"/>
            </a:xfrm>
            <a:prstGeom prst="chevron">
              <a:avLst>
                <a:gd name="adj" fmla="val 6522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6F18361C-7185-41B2-87A4-16E58CBBC728}"/>
              </a:ext>
            </a:extLst>
          </p:cNvPr>
          <p:cNvGrpSpPr/>
          <p:nvPr/>
        </p:nvGrpSpPr>
        <p:grpSpPr>
          <a:xfrm>
            <a:off x="9489872" y="7374949"/>
            <a:ext cx="360762" cy="373107"/>
            <a:chOff x="2411768" y="3708613"/>
            <a:chExt cx="206153" cy="206152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DAFB4E5E-0AB4-49E6-A6FD-FCAE8576F5AD}"/>
                </a:ext>
              </a:extLst>
            </p:cNvPr>
            <p:cNvSpPr/>
            <p:nvPr/>
          </p:nvSpPr>
          <p:spPr>
            <a:xfrm>
              <a:off x="2411768" y="3708613"/>
              <a:ext cx="206153" cy="20615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5" name="Chevron 105">
              <a:extLst>
                <a:ext uri="{FF2B5EF4-FFF2-40B4-BE49-F238E27FC236}">
                  <a16:creationId xmlns:a16="http://schemas.microsoft.com/office/drawing/2014/main" id="{AA865B79-5300-43CF-B0FC-EC3683761491}"/>
                </a:ext>
              </a:extLst>
            </p:cNvPr>
            <p:cNvSpPr/>
            <p:nvPr/>
          </p:nvSpPr>
          <p:spPr>
            <a:xfrm>
              <a:off x="2478836" y="3755880"/>
              <a:ext cx="72000" cy="108000"/>
            </a:xfrm>
            <a:prstGeom prst="chevron">
              <a:avLst>
                <a:gd name="adj" fmla="val 6522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107" name="직선 화살표 연결선 367">
            <a:extLst>
              <a:ext uri="{FF2B5EF4-FFF2-40B4-BE49-F238E27FC236}">
                <a16:creationId xmlns:a16="http://schemas.microsoft.com/office/drawing/2014/main" id="{A301B4FE-F56E-4C10-98F7-3DAD05263909}"/>
              </a:ext>
            </a:extLst>
          </p:cNvPr>
          <p:cNvCxnSpPr>
            <a:cxnSpLocks/>
          </p:cNvCxnSpPr>
          <p:nvPr/>
        </p:nvCxnSpPr>
        <p:spPr>
          <a:xfrm>
            <a:off x="7984507" y="5607518"/>
            <a:ext cx="1373644" cy="8754"/>
          </a:xfrm>
          <a:prstGeom prst="straightConnector1">
            <a:avLst/>
          </a:prstGeom>
          <a:ln w="254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368">
            <a:extLst>
              <a:ext uri="{FF2B5EF4-FFF2-40B4-BE49-F238E27FC236}">
                <a16:creationId xmlns:a16="http://schemas.microsoft.com/office/drawing/2014/main" id="{57B00EBB-592B-4858-B61D-CC6959695627}"/>
              </a:ext>
            </a:extLst>
          </p:cNvPr>
          <p:cNvCxnSpPr>
            <a:cxnSpLocks/>
          </p:cNvCxnSpPr>
          <p:nvPr/>
        </p:nvCxnSpPr>
        <p:spPr>
          <a:xfrm>
            <a:off x="7607794" y="7551719"/>
            <a:ext cx="1691263" cy="3973"/>
          </a:xfrm>
          <a:prstGeom prst="straightConnector1">
            <a:avLst/>
          </a:prstGeom>
          <a:ln w="25400">
            <a:solidFill>
              <a:schemeClr val="accent3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370">
            <a:extLst>
              <a:ext uri="{FF2B5EF4-FFF2-40B4-BE49-F238E27FC236}">
                <a16:creationId xmlns:a16="http://schemas.microsoft.com/office/drawing/2014/main" id="{C22E08BB-5F21-4C20-BD59-D69ECEAE9CF8}"/>
              </a:ext>
            </a:extLst>
          </p:cNvPr>
          <p:cNvSpPr txBox="1"/>
          <p:nvPr/>
        </p:nvSpPr>
        <p:spPr>
          <a:xfrm>
            <a:off x="8338408" y="3046684"/>
            <a:ext cx="87303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 err="1">
                <a:solidFill>
                  <a:schemeClr val="accent1">
                    <a:lumMod val="75000"/>
                  </a:schemeClr>
                </a:solidFill>
                <a:latin typeface="Nourd" panose="020B0604020202020204" charset="0"/>
                <a:cs typeface="Arial" pitchFamily="34" charset="0"/>
              </a:rPr>
              <a:t>Krijimi</a:t>
            </a:r>
            <a:r>
              <a:rPr lang="en-US" altLang="ko-KR" sz="2800" dirty="0">
                <a:solidFill>
                  <a:schemeClr val="accent1">
                    <a:lumMod val="75000"/>
                  </a:schemeClr>
                </a:solidFill>
                <a:latin typeface="Nourd" panose="020B0604020202020204" charset="0"/>
                <a:cs typeface="Arial" pitchFamily="34" charset="0"/>
              </a:rPr>
              <a:t> i </a:t>
            </a:r>
            <a:r>
              <a:rPr lang="en-US" altLang="ko-KR" sz="2800" dirty="0" err="1">
                <a:solidFill>
                  <a:schemeClr val="accent1">
                    <a:lumMod val="75000"/>
                  </a:schemeClr>
                </a:solidFill>
                <a:latin typeface="Nourd" panose="020B0604020202020204" charset="0"/>
                <a:cs typeface="Arial" pitchFamily="34" charset="0"/>
              </a:rPr>
              <a:t>makinave</a:t>
            </a:r>
            <a:r>
              <a:rPr lang="en-US" altLang="ko-KR" sz="2800" dirty="0">
                <a:solidFill>
                  <a:schemeClr val="accent1">
                    <a:lumMod val="75000"/>
                  </a:schemeClr>
                </a:solidFill>
                <a:latin typeface="Nourd" panose="020B0604020202020204" charset="0"/>
                <a:cs typeface="Arial" pitchFamily="34" charset="0"/>
              </a:rPr>
              <a:t> </a:t>
            </a:r>
            <a:r>
              <a:rPr lang="en-US" altLang="ko-KR" sz="2800" dirty="0" err="1">
                <a:solidFill>
                  <a:schemeClr val="accent1">
                    <a:lumMod val="75000"/>
                  </a:schemeClr>
                </a:solidFill>
                <a:latin typeface="Nourd" panose="020B0604020202020204" charset="0"/>
                <a:cs typeface="Arial" pitchFamily="34" charset="0"/>
              </a:rPr>
              <a:t>dhe</a:t>
            </a:r>
            <a:r>
              <a:rPr lang="en-US" altLang="ko-KR" sz="2800" dirty="0">
                <a:solidFill>
                  <a:schemeClr val="accent1">
                    <a:lumMod val="75000"/>
                  </a:schemeClr>
                </a:solidFill>
                <a:latin typeface="Nourd" panose="020B0604020202020204" charset="0"/>
                <a:cs typeface="Arial" pitchFamily="34" charset="0"/>
              </a:rPr>
              <a:t> </a:t>
            </a:r>
            <a:r>
              <a:rPr lang="en-US" altLang="ko-KR" sz="2800" dirty="0" err="1">
                <a:solidFill>
                  <a:schemeClr val="accent1">
                    <a:lumMod val="75000"/>
                  </a:schemeClr>
                </a:solidFill>
                <a:latin typeface="Nourd" panose="020B0604020202020204" charset="0"/>
                <a:cs typeface="Arial" pitchFamily="34" charset="0"/>
              </a:rPr>
              <a:t>softuerit</a:t>
            </a:r>
            <a:r>
              <a:rPr lang="en-US" altLang="ko-KR" sz="2800" dirty="0">
                <a:solidFill>
                  <a:schemeClr val="accent1">
                    <a:lumMod val="75000"/>
                  </a:schemeClr>
                </a:solidFill>
                <a:latin typeface="Nourd" panose="020B0604020202020204" charset="0"/>
                <a:cs typeface="Arial" pitchFamily="34" charset="0"/>
              </a:rPr>
              <a:t> </a:t>
            </a:r>
            <a:r>
              <a:rPr lang="en-US" altLang="ko-KR" sz="2800" dirty="0" err="1">
                <a:solidFill>
                  <a:schemeClr val="accent1">
                    <a:lumMod val="75000"/>
                  </a:schemeClr>
                </a:solidFill>
                <a:latin typeface="Nourd" panose="020B0604020202020204" charset="0"/>
                <a:cs typeface="Arial" pitchFamily="34" charset="0"/>
              </a:rPr>
              <a:t>që</a:t>
            </a:r>
            <a:r>
              <a:rPr lang="en-US" altLang="ko-KR" sz="2800" dirty="0">
                <a:solidFill>
                  <a:schemeClr val="accent1">
                    <a:lumMod val="75000"/>
                  </a:schemeClr>
                </a:solidFill>
                <a:latin typeface="Nourd" panose="020B0604020202020204" charset="0"/>
                <a:cs typeface="Arial" pitchFamily="34" charset="0"/>
              </a:rPr>
              <a:t> </a:t>
            </a:r>
            <a:r>
              <a:rPr lang="en-US" altLang="ko-KR" sz="2800" dirty="0" err="1">
                <a:solidFill>
                  <a:schemeClr val="accent1">
                    <a:lumMod val="75000"/>
                  </a:schemeClr>
                </a:solidFill>
                <a:latin typeface="Nourd" panose="020B0604020202020204" charset="0"/>
                <a:cs typeface="Arial" pitchFamily="34" charset="0"/>
              </a:rPr>
              <a:t>mund</a:t>
            </a:r>
            <a:r>
              <a:rPr lang="en-US" altLang="ko-KR" sz="2800" dirty="0">
                <a:solidFill>
                  <a:schemeClr val="accent1">
                    <a:lumMod val="75000"/>
                  </a:schemeClr>
                </a:solidFill>
                <a:latin typeface="Nourd" panose="020B0604020202020204" charset="0"/>
                <a:cs typeface="Arial" pitchFamily="34" charset="0"/>
              </a:rPr>
              <a:t> </a:t>
            </a:r>
            <a:r>
              <a:rPr lang="en-US" altLang="ko-KR" sz="2800" dirty="0" err="1">
                <a:solidFill>
                  <a:schemeClr val="accent1">
                    <a:lumMod val="75000"/>
                  </a:schemeClr>
                </a:solidFill>
                <a:latin typeface="Nourd" panose="020B0604020202020204" charset="0"/>
                <a:cs typeface="Arial" pitchFamily="34" charset="0"/>
              </a:rPr>
              <a:t>të</a:t>
            </a:r>
            <a:r>
              <a:rPr lang="en-US" altLang="ko-KR" sz="2800" dirty="0">
                <a:solidFill>
                  <a:schemeClr val="accent1">
                    <a:lumMod val="75000"/>
                  </a:schemeClr>
                </a:solidFill>
                <a:latin typeface="Nourd" panose="020B0604020202020204" charset="0"/>
                <a:cs typeface="Arial" pitchFamily="34" charset="0"/>
              </a:rPr>
              <a:t> </a:t>
            </a:r>
            <a:r>
              <a:rPr lang="en-US" altLang="ko-KR" sz="2800" dirty="0" err="1">
                <a:solidFill>
                  <a:schemeClr val="accent1">
                    <a:lumMod val="75000"/>
                  </a:schemeClr>
                </a:solidFill>
                <a:latin typeface="Nourd" panose="020B0604020202020204" charset="0"/>
                <a:cs typeface="Arial" pitchFamily="34" charset="0"/>
              </a:rPr>
              <a:t>punojnë</a:t>
            </a:r>
            <a:r>
              <a:rPr lang="en-US" altLang="ko-KR" sz="2800" dirty="0">
                <a:solidFill>
                  <a:schemeClr val="accent1">
                    <a:lumMod val="75000"/>
                  </a:schemeClr>
                </a:solidFill>
                <a:latin typeface="Nourd" panose="020B0604020202020204" charset="0"/>
                <a:cs typeface="Arial" pitchFamily="34" charset="0"/>
              </a:rPr>
              <a:t> </a:t>
            </a:r>
            <a:r>
              <a:rPr lang="en-US" altLang="ko-KR" sz="2800" dirty="0" err="1">
                <a:solidFill>
                  <a:schemeClr val="accent1">
                    <a:lumMod val="75000"/>
                  </a:schemeClr>
                </a:solidFill>
                <a:latin typeface="Nourd" panose="020B0604020202020204" charset="0"/>
                <a:cs typeface="Arial" pitchFamily="34" charset="0"/>
              </a:rPr>
              <a:t>dhe</a:t>
            </a:r>
            <a:r>
              <a:rPr lang="en-US" altLang="ko-KR" sz="2800" dirty="0">
                <a:solidFill>
                  <a:schemeClr val="accent1">
                    <a:lumMod val="75000"/>
                  </a:schemeClr>
                </a:solidFill>
                <a:latin typeface="Nourd" panose="020B0604020202020204" charset="0"/>
                <a:cs typeface="Arial" pitchFamily="34" charset="0"/>
              </a:rPr>
              <a:t> </a:t>
            </a:r>
            <a:r>
              <a:rPr lang="en-US" altLang="ko-KR" sz="2800" dirty="0" err="1">
                <a:solidFill>
                  <a:schemeClr val="accent1">
                    <a:lumMod val="75000"/>
                  </a:schemeClr>
                </a:solidFill>
                <a:latin typeface="Nourd" panose="020B0604020202020204" charset="0"/>
                <a:cs typeface="Arial" pitchFamily="34" charset="0"/>
              </a:rPr>
              <a:t>të</a:t>
            </a:r>
            <a:r>
              <a:rPr lang="en-US" altLang="ko-KR" sz="2800" dirty="0">
                <a:solidFill>
                  <a:schemeClr val="accent1">
                    <a:lumMod val="75000"/>
                  </a:schemeClr>
                </a:solidFill>
                <a:latin typeface="Nourd" panose="020B0604020202020204" charset="0"/>
                <a:cs typeface="Arial" pitchFamily="34" charset="0"/>
              </a:rPr>
              <a:t> </a:t>
            </a:r>
            <a:r>
              <a:rPr lang="en-US" altLang="ko-KR" sz="2800" dirty="0" err="1">
                <a:solidFill>
                  <a:schemeClr val="accent1">
                    <a:lumMod val="75000"/>
                  </a:schemeClr>
                </a:solidFill>
                <a:latin typeface="Nourd" panose="020B0604020202020204" charset="0"/>
                <a:cs typeface="Arial" pitchFamily="34" charset="0"/>
              </a:rPr>
              <a:t>mendojnë</a:t>
            </a:r>
            <a:r>
              <a:rPr lang="en-US" altLang="ko-KR" sz="2800" dirty="0">
                <a:solidFill>
                  <a:schemeClr val="accent1">
                    <a:lumMod val="75000"/>
                  </a:schemeClr>
                </a:solidFill>
                <a:latin typeface="Nourd" panose="020B0604020202020204" charset="0"/>
                <a:cs typeface="Arial" pitchFamily="34" charset="0"/>
              </a:rPr>
              <a:t> </a:t>
            </a:r>
            <a:r>
              <a:rPr lang="en-US" altLang="ko-KR" sz="2800" dirty="0" err="1">
                <a:solidFill>
                  <a:schemeClr val="accent1">
                    <a:lumMod val="75000"/>
                  </a:schemeClr>
                </a:solidFill>
                <a:latin typeface="Nourd" panose="020B0604020202020204" charset="0"/>
                <a:cs typeface="Arial" pitchFamily="34" charset="0"/>
              </a:rPr>
              <a:t>si</a:t>
            </a:r>
            <a:r>
              <a:rPr lang="en-US" altLang="ko-KR" sz="2800" dirty="0">
                <a:solidFill>
                  <a:schemeClr val="accent1">
                    <a:lumMod val="75000"/>
                  </a:schemeClr>
                </a:solidFill>
                <a:latin typeface="Nourd" panose="020B0604020202020204" charset="0"/>
                <a:cs typeface="Arial" pitchFamily="34" charset="0"/>
              </a:rPr>
              <a:t> </a:t>
            </a:r>
            <a:r>
              <a:rPr lang="en-US" altLang="ko-KR" sz="2800" dirty="0" err="1">
                <a:solidFill>
                  <a:schemeClr val="accent1">
                    <a:lumMod val="75000"/>
                  </a:schemeClr>
                </a:solidFill>
                <a:latin typeface="Nourd" panose="020B0604020202020204" charset="0"/>
                <a:cs typeface="Arial" pitchFamily="34" charset="0"/>
              </a:rPr>
              <a:t>njerëzit</a:t>
            </a:r>
            <a:endParaRPr lang="ko-KR" altLang="en-US" sz="2800" dirty="0">
              <a:solidFill>
                <a:schemeClr val="accent1">
                  <a:lumMod val="75000"/>
                </a:schemeClr>
              </a:solidFill>
              <a:latin typeface="Nourd" panose="020B060402020202020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158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-381000" y="759180"/>
            <a:ext cx="18288002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000" dirty="0">
                <a:solidFill>
                  <a:srgbClr val="1C1C1C"/>
                </a:solidFill>
                <a:latin typeface="Hatton Ultra-Bold"/>
              </a:rPr>
              <a:t>04    PËRPUNIMI PARAPRAK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368282" y="2360687"/>
            <a:ext cx="15551436" cy="27828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3079"/>
              </a:lnSpc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/>
              </a:rPr>
              <a:t>Algoritmet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/>
              </a:rPr>
              <a:t> </a:t>
            </a: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/>
              </a:rPr>
              <a:t>kërkojnë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/>
              </a:rPr>
              <a:t> </a:t>
            </a: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/>
              </a:rPr>
              <a:t>përpunim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/>
              </a:rPr>
              <a:t> </a:t>
            </a: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/>
              </a:rPr>
              <a:t>paraprak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/>
              </a:rPr>
              <a:t> </a:t>
            </a: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/>
              </a:rPr>
              <a:t>të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/>
              </a:rPr>
              <a:t> </a:t>
            </a: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/>
              </a:rPr>
              <a:t>të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/>
              </a:rPr>
              <a:t> </a:t>
            </a: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/>
              </a:rPr>
              <a:t>dhënave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/>
              </a:rPr>
              <a:t>, </a:t>
            </a: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/>
              </a:rPr>
              <a:t>gjatë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/>
              </a:rPr>
              <a:t> </a:t>
            </a: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/>
              </a:rPr>
              <a:t>trajnimit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/>
              </a:rPr>
              <a:t> </a:t>
            </a: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/>
              </a:rPr>
              <a:t>të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/>
              </a:rPr>
              <a:t> </a:t>
            </a: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/>
              </a:rPr>
              <a:t>filtrit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/>
              </a:rPr>
              <a:t> </a:t>
            </a: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/>
              </a:rPr>
              <a:t>dhe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/>
              </a:rPr>
              <a:t> </a:t>
            </a: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/>
              </a:rPr>
              <a:t>klasifikimit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/>
              </a:rPr>
              <a:t> </a:t>
            </a: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/>
              </a:rPr>
              <a:t>të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/>
              </a:rPr>
              <a:t> </a:t>
            </a: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/>
              </a:rPr>
              <a:t>mesazheve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/>
              </a:rPr>
              <a:t> </a:t>
            </a: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/>
              </a:rPr>
              <a:t>hyrëse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/>
              </a:rPr>
              <a:t> duke </a:t>
            </a: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/>
              </a:rPr>
              <a:t>ndjekur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/>
              </a:rPr>
              <a:t> </a:t>
            </a: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/>
              </a:rPr>
              <a:t>këto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/>
              </a:rPr>
              <a:t> </a:t>
            </a: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/>
              </a:rPr>
              <a:t>etapa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/>
              </a:rPr>
              <a:t>:</a:t>
            </a:r>
          </a:p>
          <a:p>
            <a:pPr marL="457200" indent="-457200" algn="l">
              <a:lnSpc>
                <a:spcPts val="3079"/>
              </a:lnSpc>
              <a:buFontTx/>
              <a:buChar char="-"/>
            </a:pPr>
            <a:endParaRPr lang="en-US" sz="3200" dirty="0">
              <a:solidFill>
                <a:srgbClr val="1C1C1C"/>
              </a:solidFill>
              <a:latin typeface="Nourd"/>
            </a:endParaRPr>
          </a:p>
          <a:p>
            <a:pPr algn="l">
              <a:lnSpc>
                <a:spcPts val="3079"/>
              </a:lnSpc>
            </a:pPr>
            <a:endParaRPr lang="en-US" sz="3200" dirty="0">
              <a:solidFill>
                <a:srgbClr val="1C1C1C"/>
              </a:solidFill>
              <a:latin typeface="Nourd"/>
            </a:endParaRPr>
          </a:p>
          <a:p>
            <a:pPr algn="l">
              <a:lnSpc>
                <a:spcPts val="3079"/>
              </a:lnSpc>
            </a:pPr>
            <a:endParaRPr lang="en-US" sz="3200" dirty="0">
              <a:solidFill>
                <a:srgbClr val="1C1C1C"/>
              </a:solidFill>
              <a:latin typeface="Nourd"/>
            </a:endParaRPr>
          </a:p>
          <a:p>
            <a:pPr algn="l">
              <a:lnSpc>
                <a:spcPts val="3079"/>
              </a:lnSpc>
            </a:pPr>
            <a:endParaRPr lang="en-US" sz="3200" dirty="0">
              <a:solidFill>
                <a:srgbClr val="1C1C1C"/>
              </a:solidFill>
              <a:latin typeface="Nourd"/>
            </a:endParaRPr>
          </a:p>
          <a:p>
            <a:pPr algn="l">
              <a:lnSpc>
                <a:spcPts val="3079"/>
              </a:lnSpc>
            </a:pPr>
            <a:endParaRPr lang="en-US" sz="3200" dirty="0">
              <a:solidFill>
                <a:srgbClr val="1C1C1C"/>
              </a:solidFill>
              <a:latin typeface="Nourd"/>
            </a:endParaRPr>
          </a:p>
        </p:txBody>
      </p:sp>
      <p:sp>
        <p:nvSpPr>
          <p:cNvPr id="23" name="AutoShape 47">
            <a:extLst>
              <a:ext uri="{FF2B5EF4-FFF2-40B4-BE49-F238E27FC236}">
                <a16:creationId xmlns:a16="http://schemas.microsoft.com/office/drawing/2014/main" id="{AE0396F7-0420-B53A-5C17-5357DED89DAC}"/>
              </a:ext>
            </a:extLst>
          </p:cNvPr>
          <p:cNvSpPr/>
          <p:nvPr/>
        </p:nvSpPr>
        <p:spPr>
          <a:xfrm flipV="1">
            <a:off x="-7140" y="1936627"/>
            <a:ext cx="18288001" cy="19195"/>
          </a:xfrm>
          <a:prstGeom prst="line">
            <a:avLst/>
          </a:prstGeom>
          <a:ln w="57150" cap="flat">
            <a:solidFill>
              <a:srgbClr val="1C1C1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 dirty="0"/>
          </a:p>
        </p:txBody>
      </p:sp>
      <p:grpSp>
        <p:nvGrpSpPr>
          <p:cNvPr id="24" name="Group 43">
            <a:extLst>
              <a:ext uri="{FF2B5EF4-FFF2-40B4-BE49-F238E27FC236}">
                <a16:creationId xmlns:a16="http://schemas.microsoft.com/office/drawing/2014/main" id="{2A5A3377-8F24-A2D9-C7DA-193EDB239F93}"/>
              </a:ext>
            </a:extLst>
          </p:cNvPr>
          <p:cNvGrpSpPr/>
          <p:nvPr/>
        </p:nvGrpSpPr>
        <p:grpSpPr>
          <a:xfrm>
            <a:off x="7772400" y="9543336"/>
            <a:ext cx="2497888" cy="727436"/>
            <a:chOff x="0" y="0"/>
            <a:chExt cx="1010276" cy="275802"/>
          </a:xfrm>
        </p:grpSpPr>
        <p:sp>
          <p:nvSpPr>
            <p:cNvPr id="25" name="Freeform 44">
              <a:extLst>
                <a:ext uri="{FF2B5EF4-FFF2-40B4-BE49-F238E27FC236}">
                  <a16:creationId xmlns:a16="http://schemas.microsoft.com/office/drawing/2014/main" id="{3DDCED5D-533A-B6DA-538D-2545F6C95FA9}"/>
                </a:ext>
              </a:extLst>
            </p:cNvPr>
            <p:cNvSpPr/>
            <p:nvPr/>
          </p:nvSpPr>
          <p:spPr>
            <a:xfrm>
              <a:off x="0" y="0"/>
              <a:ext cx="1010276" cy="275802"/>
            </a:xfrm>
            <a:custGeom>
              <a:avLst/>
              <a:gdLst/>
              <a:ahLst/>
              <a:cxnLst/>
              <a:rect l="l" t="t" r="r" b="b"/>
              <a:pathLst>
                <a:path w="1010276" h="275802">
                  <a:moveTo>
                    <a:pt x="110762" y="0"/>
                  </a:moveTo>
                  <a:lnTo>
                    <a:pt x="899515" y="0"/>
                  </a:lnTo>
                  <a:cubicBezTo>
                    <a:pt x="928890" y="0"/>
                    <a:pt x="957063" y="11670"/>
                    <a:pt x="977835" y="32441"/>
                  </a:cubicBezTo>
                  <a:cubicBezTo>
                    <a:pt x="998607" y="53213"/>
                    <a:pt x="1010276" y="81386"/>
                    <a:pt x="1010276" y="110762"/>
                  </a:cubicBezTo>
                  <a:lnTo>
                    <a:pt x="1010276" y="165040"/>
                  </a:lnTo>
                  <a:cubicBezTo>
                    <a:pt x="1010276" y="194416"/>
                    <a:pt x="998607" y="222589"/>
                    <a:pt x="977835" y="243361"/>
                  </a:cubicBezTo>
                  <a:cubicBezTo>
                    <a:pt x="957063" y="264133"/>
                    <a:pt x="928890" y="275802"/>
                    <a:pt x="899515" y="275802"/>
                  </a:cubicBezTo>
                  <a:lnTo>
                    <a:pt x="110762" y="275802"/>
                  </a:lnTo>
                  <a:cubicBezTo>
                    <a:pt x="81386" y="275802"/>
                    <a:pt x="53213" y="264133"/>
                    <a:pt x="32441" y="243361"/>
                  </a:cubicBezTo>
                  <a:cubicBezTo>
                    <a:pt x="11670" y="222589"/>
                    <a:pt x="0" y="194416"/>
                    <a:pt x="0" y="165040"/>
                  </a:cubicBezTo>
                  <a:lnTo>
                    <a:pt x="0" y="110762"/>
                  </a:lnTo>
                  <a:cubicBezTo>
                    <a:pt x="0" y="81386"/>
                    <a:pt x="11670" y="53213"/>
                    <a:pt x="32441" y="32441"/>
                  </a:cubicBezTo>
                  <a:cubicBezTo>
                    <a:pt x="53213" y="11670"/>
                    <a:pt x="81386" y="0"/>
                    <a:pt x="110762" y="0"/>
                  </a:cubicBezTo>
                  <a:close/>
                </a:path>
              </a:pathLst>
            </a:custGeom>
            <a:solidFill>
              <a:srgbClr val="EFEAD8"/>
            </a:solidFill>
            <a:ln w="57150" cap="rnd">
              <a:solidFill>
                <a:srgbClr val="1C1C1C"/>
              </a:solidFill>
              <a:prstDash val="solid"/>
              <a:round/>
            </a:ln>
          </p:spPr>
          <p:txBody>
            <a:bodyPr/>
            <a:lstStyle/>
            <a:p>
              <a:endParaRPr lang="en-GB" sz="1400"/>
            </a:p>
          </p:txBody>
        </p:sp>
        <p:sp>
          <p:nvSpPr>
            <p:cNvPr id="26" name="TextBox 45">
              <a:extLst>
                <a:ext uri="{FF2B5EF4-FFF2-40B4-BE49-F238E27FC236}">
                  <a16:creationId xmlns:a16="http://schemas.microsoft.com/office/drawing/2014/main" id="{58A7C1C2-B95A-99AD-BE1F-40FE2BAF57EB}"/>
                </a:ext>
              </a:extLst>
            </p:cNvPr>
            <p:cNvSpPr txBox="1"/>
            <p:nvPr/>
          </p:nvSpPr>
          <p:spPr>
            <a:xfrm>
              <a:off x="0" y="-38100"/>
              <a:ext cx="1010276" cy="3139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sz="1400"/>
            </a:p>
          </p:txBody>
        </p:sp>
      </p:grpSp>
      <p:sp>
        <p:nvSpPr>
          <p:cNvPr id="27" name="TextBox 49">
            <a:extLst>
              <a:ext uri="{FF2B5EF4-FFF2-40B4-BE49-F238E27FC236}">
                <a16:creationId xmlns:a16="http://schemas.microsoft.com/office/drawing/2014/main" id="{4FB73326-CF60-4F19-3181-FE91DF7B0C4A}"/>
              </a:ext>
            </a:extLst>
          </p:cNvPr>
          <p:cNvSpPr txBox="1"/>
          <p:nvPr/>
        </p:nvSpPr>
        <p:spPr>
          <a:xfrm>
            <a:off x="8508058" y="9778814"/>
            <a:ext cx="1026573" cy="2564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dirty="0">
                <a:solidFill>
                  <a:srgbClr val="1C1C1C"/>
                </a:solidFill>
                <a:latin typeface="Nourd Bold"/>
              </a:rPr>
              <a:t>05</a:t>
            </a:r>
            <a:endParaRPr lang="en-US" sz="1600" dirty="0">
              <a:solidFill>
                <a:srgbClr val="1C1C1C"/>
              </a:solidFill>
              <a:latin typeface="Nourd Bold"/>
            </a:endParaRPr>
          </a:p>
        </p:txBody>
      </p:sp>
      <p:sp>
        <p:nvSpPr>
          <p:cNvPr id="28" name="Freeform 50">
            <a:extLst>
              <a:ext uri="{FF2B5EF4-FFF2-40B4-BE49-F238E27FC236}">
                <a16:creationId xmlns:a16="http://schemas.microsoft.com/office/drawing/2014/main" id="{615940C2-5229-39EF-60AD-0CB812DCD68B}"/>
              </a:ext>
            </a:extLst>
          </p:cNvPr>
          <p:cNvSpPr/>
          <p:nvPr/>
        </p:nvSpPr>
        <p:spPr>
          <a:xfrm>
            <a:off x="9516985" y="9705235"/>
            <a:ext cx="374591" cy="323963"/>
          </a:xfrm>
          <a:custGeom>
            <a:avLst/>
            <a:gdLst/>
            <a:ahLst/>
            <a:cxnLst/>
            <a:rect l="l" t="t" r="r" b="b"/>
            <a:pathLst>
              <a:path w="441733" h="441733">
                <a:moveTo>
                  <a:pt x="0" y="0"/>
                </a:moveTo>
                <a:lnTo>
                  <a:pt x="441733" y="0"/>
                </a:lnTo>
                <a:lnTo>
                  <a:pt x="441733" y="441733"/>
                </a:lnTo>
                <a:lnTo>
                  <a:pt x="0" y="4417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 sz="1400"/>
          </a:p>
        </p:txBody>
      </p:sp>
      <p:sp>
        <p:nvSpPr>
          <p:cNvPr id="29" name="Freeform 51">
            <a:extLst>
              <a:ext uri="{FF2B5EF4-FFF2-40B4-BE49-F238E27FC236}">
                <a16:creationId xmlns:a16="http://schemas.microsoft.com/office/drawing/2014/main" id="{63AB5594-DE23-CAF0-62DB-336C8D88BFA1}"/>
              </a:ext>
            </a:extLst>
          </p:cNvPr>
          <p:cNvSpPr/>
          <p:nvPr/>
        </p:nvSpPr>
        <p:spPr>
          <a:xfrm flipH="1">
            <a:off x="8151113" y="9705235"/>
            <a:ext cx="374591" cy="323963"/>
          </a:xfrm>
          <a:custGeom>
            <a:avLst/>
            <a:gdLst/>
            <a:ahLst/>
            <a:cxnLst/>
            <a:rect l="l" t="t" r="r" b="b"/>
            <a:pathLst>
              <a:path w="441733" h="441733">
                <a:moveTo>
                  <a:pt x="441733" y="0"/>
                </a:moveTo>
                <a:lnTo>
                  <a:pt x="0" y="0"/>
                </a:lnTo>
                <a:lnTo>
                  <a:pt x="0" y="441733"/>
                </a:lnTo>
                <a:lnTo>
                  <a:pt x="441733" y="441733"/>
                </a:lnTo>
                <a:lnTo>
                  <a:pt x="44173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 sz="1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DEF3D8-229B-F3A3-C8A8-73916B8374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5724" y="3603618"/>
            <a:ext cx="14582271" cy="43226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AA0987-ABC9-8A44-1DF9-7DBDE8CBC202}"/>
              </a:ext>
            </a:extLst>
          </p:cNvPr>
          <p:cNvSpPr txBox="1"/>
          <p:nvPr/>
        </p:nvSpPr>
        <p:spPr>
          <a:xfrm>
            <a:off x="14325600" y="7926313"/>
            <a:ext cx="2362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sz="2000" b="1" i="0" u="none" strike="noStrike" kern="0" cap="none" spc="0" normalizeH="0" baseline="0" noProof="0" dirty="0">
                <a:ln>
                  <a:noFill/>
                </a:ln>
                <a:solidFill>
                  <a:srgbClr val="17336B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sym typeface="Orbitron"/>
              </a:rPr>
              <a:t>(</a:t>
            </a:r>
            <a:r>
              <a:rPr kumimoji="0" lang="en-GB" sz="2000" b="1" i="0" u="none" strike="noStrike" kern="0" cap="none" spc="0" normalizeH="0" baseline="0" noProof="0" dirty="0" err="1">
                <a:ln>
                  <a:noFill/>
                </a:ln>
                <a:solidFill>
                  <a:srgbClr val="17336B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sym typeface="Orbitron"/>
              </a:rPr>
              <a:t>Fredborg</a:t>
            </a:r>
            <a:r>
              <a:rPr kumimoji="0" lang="en-GB" sz="2000" b="1" i="0" u="none" strike="noStrike" kern="0" cap="none" spc="0" normalizeH="0" baseline="0" noProof="0" dirty="0">
                <a:ln>
                  <a:noFill/>
                </a:ln>
                <a:solidFill>
                  <a:srgbClr val="17336B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sym typeface="Orbitron"/>
              </a:rPr>
              <a:t>, 2013)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235981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71600" y="4256870"/>
            <a:ext cx="5257800" cy="17697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dirty="0">
                <a:solidFill>
                  <a:srgbClr val="1C1C1C"/>
                </a:solidFill>
                <a:latin typeface="Hatton Ultra-Bold"/>
              </a:rPr>
              <a:t>“</a:t>
            </a:r>
            <a:r>
              <a:rPr lang="en-US" sz="4000" dirty="0" err="1">
                <a:solidFill>
                  <a:srgbClr val="1C1C1C"/>
                </a:solidFill>
                <a:latin typeface="Hatton Ultra-Bold"/>
              </a:rPr>
              <a:t>tre</a:t>
            </a:r>
            <a:r>
              <a:rPr lang="en-US" sz="4000" dirty="0">
                <a:solidFill>
                  <a:srgbClr val="1C1C1C"/>
                </a:solidFill>
                <a:latin typeface="Hatton Ultra-Bold"/>
              </a:rPr>
              <a:t> plus </a:t>
            </a:r>
            <a:r>
              <a:rPr lang="en-US" sz="4000" dirty="0" err="1">
                <a:solidFill>
                  <a:srgbClr val="1C1C1C"/>
                </a:solidFill>
                <a:latin typeface="Hatton Ultra-Bold"/>
              </a:rPr>
              <a:t>tre</a:t>
            </a:r>
            <a:r>
              <a:rPr lang="en-US" sz="4000" dirty="0">
                <a:solidFill>
                  <a:srgbClr val="1C1C1C"/>
                </a:solidFill>
                <a:latin typeface="Hatton Ultra-Bold"/>
              </a:rPr>
              <a:t> </a:t>
            </a:r>
            <a:r>
              <a:rPr lang="en-US" sz="4000" dirty="0" err="1">
                <a:solidFill>
                  <a:srgbClr val="1C1C1C"/>
                </a:solidFill>
                <a:latin typeface="Hatton Ultra-Bold"/>
              </a:rPr>
              <a:t>është</a:t>
            </a:r>
            <a:r>
              <a:rPr lang="en-US" sz="4000" dirty="0">
                <a:solidFill>
                  <a:srgbClr val="1C1C1C"/>
                </a:solidFill>
                <a:latin typeface="Hatton Ultra-Bold"/>
              </a:rPr>
              <a:t> </a:t>
            </a:r>
            <a:r>
              <a:rPr lang="en-US" sz="4000" dirty="0" err="1">
                <a:solidFill>
                  <a:srgbClr val="1C1C1C"/>
                </a:solidFill>
                <a:latin typeface="Hatton Ultra-Bold"/>
              </a:rPr>
              <a:t>gjashtë</a:t>
            </a:r>
            <a:r>
              <a:rPr lang="en-US" sz="4000" dirty="0">
                <a:solidFill>
                  <a:srgbClr val="1C1C1C"/>
                </a:solidFill>
                <a:latin typeface="Hatton Ultra-Bold"/>
              </a:rPr>
              <a:t>”</a:t>
            </a:r>
          </a:p>
        </p:txBody>
      </p:sp>
      <p:sp>
        <p:nvSpPr>
          <p:cNvPr id="23" name="AutoShape 47">
            <a:extLst>
              <a:ext uri="{FF2B5EF4-FFF2-40B4-BE49-F238E27FC236}">
                <a16:creationId xmlns:a16="http://schemas.microsoft.com/office/drawing/2014/main" id="{AE0396F7-0420-B53A-5C17-5357DED89DAC}"/>
              </a:ext>
            </a:extLst>
          </p:cNvPr>
          <p:cNvSpPr/>
          <p:nvPr/>
        </p:nvSpPr>
        <p:spPr>
          <a:xfrm flipV="1">
            <a:off x="0" y="1760546"/>
            <a:ext cx="18288001" cy="19195"/>
          </a:xfrm>
          <a:prstGeom prst="line">
            <a:avLst/>
          </a:prstGeom>
          <a:ln w="57150" cap="flat">
            <a:solidFill>
              <a:srgbClr val="1C1C1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 dirty="0"/>
          </a:p>
        </p:txBody>
      </p:sp>
      <p:grpSp>
        <p:nvGrpSpPr>
          <p:cNvPr id="24" name="Group 43">
            <a:extLst>
              <a:ext uri="{FF2B5EF4-FFF2-40B4-BE49-F238E27FC236}">
                <a16:creationId xmlns:a16="http://schemas.microsoft.com/office/drawing/2014/main" id="{2A5A3377-8F24-A2D9-C7DA-193EDB239F93}"/>
              </a:ext>
            </a:extLst>
          </p:cNvPr>
          <p:cNvGrpSpPr/>
          <p:nvPr/>
        </p:nvGrpSpPr>
        <p:grpSpPr>
          <a:xfrm>
            <a:off x="7772400" y="9543336"/>
            <a:ext cx="2497888" cy="727436"/>
            <a:chOff x="0" y="0"/>
            <a:chExt cx="1010276" cy="275802"/>
          </a:xfrm>
        </p:grpSpPr>
        <p:sp>
          <p:nvSpPr>
            <p:cNvPr id="25" name="Freeform 44">
              <a:extLst>
                <a:ext uri="{FF2B5EF4-FFF2-40B4-BE49-F238E27FC236}">
                  <a16:creationId xmlns:a16="http://schemas.microsoft.com/office/drawing/2014/main" id="{3DDCED5D-533A-B6DA-538D-2545F6C95FA9}"/>
                </a:ext>
              </a:extLst>
            </p:cNvPr>
            <p:cNvSpPr/>
            <p:nvPr/>
          </p:nvSpPr>
          <p:spPr>
            <a:xfrm>
              <a:off x="0" y="0"/>
              <a:ext cx="1010276" cy="275802"/>
            </a:xfrm>
            <a:custGeom>
              <a:avLst/>
              <a:gdLst/>
              <a:ahLst/>
              <a:cxnLst/>
              <a:rect l="l" t="t" r="r" b="b"/>
              <a:pathLst>
                <a:path w="1010276" h="275802">
                  <a:moveTo>
                    <a:pt x="110762" y="0"/>
                  </a:moveTo>
                  <a:lnTo>
                    <a:pt x="899515" y="0"/>
                  </a:lnTo>
                  <a:cubicBezTo>
                    <a:pt x="928890" y="0"/>
                    <a:pt x="957063" y="11670"/>
                    <a:pt x="977835" y="32441"/>
                  </a:cubicBezTo>
                  <a:cubicBezTo>
                    <a:pt x="998607" y="53213"/>
                    <a:pt x="1010276" y="81386"/>
                    <a:pt x="1010276" y="110762"/>
                  </a:cubicBezTo>
                  <a:lnTo>
                    <a:pt x="1010276" y="165040"/>
                  </a:lnTo>
                  <a:cubicBezTo>
                    <a:pt x="1010276" y="194416"/>
                    <a:pt x="998607" y="222589"/>
                    <a:pt x="977835" y="243361"/>
                  </a:cubicBezTo>
                  <a:cubicBezTo>
                    <a:pt x="957063" y="264133"/>
                    <a:pt x="928890" y="275802"/>
                    <a:pt x="899515" y="275802"/>
                  </a:cubicBezTo>
                  <a:lnTo>
                    <a:pt x="110762" y="275802"/>
                  </a:lnTo>
                  <a:cubicBezTo>
                    <a:pt x="81386" y="275802"/>
                    <a:pt x="53213" y="264133"/>
                    <a:pt x="32441" y="243361"/>
                  </a:cubicBezTo>
                  <a:cubicBezTo>
                    <a:pt x="11670" y="222589"/>
                    <a:pt x="0" y="194416"/>
                    <a:pt x="0" y="165040"/>
                  </a:cubicBezTo>
                  <a:lnTo>
                    <a:pt x="0" y="110762"/>
                  </a:lnTo>
                  <a:cubicBezTo>
                    <a:pt x="0" y="81386"/>
                    <a:pt x="11670" y="53213"/>
                    <a:pt x="32441" y="32441"/>
                  </a:cubicBezTo>
                  <a:cubicBezTo>
                    <a:pt x="53213" y="11670"/>
                    <a:pt x="81386" y="0"/>
                    <a:pt x="110762" y="0"/>
                  </a:cubicBezTo>
                  <a:close/>
                </a:path>
              </a:pathLst>
            </a:custGeom>
            <a:solidFill>
              <a:srgbClr val="EFEAD8"/>
            </a:solidFill>
            <a:ln w="57150" cap="rnd">
              <a:solidFill>
                <a:srgbClr val="1C1C1C"/>
              </a:solidFill>
              <a:prstDash val="solid"/>
              <a:round/>
            </a:ln>
          </p:spPr>
          <p:txBody>
            <a:bodyPr/>
            <a:lstStyle/>
            <a:p>
              <a:endParaRPr lang="en-GB" sz="1400"/>
            </a:p>
          </p:txBody>
        </p:sp>
        <p:sp>
          <p:nvSpPr>
            <p:cNvPr id="26" name="TextBox 45">
              <a:extLst>
                <a:ext uri="{FF2B5EF4-FFF2-40B4-BE49-F238E27FC236}">
                  <a16:creationId xmlns:a16="http://schemas.microsoft.com/office/drawing/2014/main" id="{58A7C1C2-B95A-99AD-BE1F-40FE2BAF57EB}"/>
                </a:ext>
              </a:extLst>
            </p:cNvPr>
            <p:cNvSpPr txBox="1"/>
            <p:nvPr/>
          </p:nvSpPr>
          <p:spPr>
            <a:xfrm>
              <a:off x="0" y="-38100"/>
              <a:ext cx="1010276" cy="3139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sz="1400"/>
            </a:p>
          </p:txBody>
        </p:sp>
      </p:grpSp>
      <p:sp>
        <p:nvSpPr>
          <p:cNvPr id="27" name="TextBox 49">
            <a:extLst>
              <a:ext uri="{FF2B5EF4-FFF2-40B4-BE49-F238E27FC236}">
                <a16:creationId xmlns:a16="http://schemas.microsoft.com/office/drawing/2014/main" id="{4FB73326-CF60-4F19-3181-FE91DF7B0C4A}"/>
              </a:ext>
            </a:extLst>
          </p:cNvPr>
          <p:cNvSpPr txBox="1"/>
          <p:nvPr/>
        </p:nvSpPr>
        <p:spPr>
          <a:xfrm>
            <a:off x="8508058" y="9778814"/>
            <a:ext cx="1026573" cy="2564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dirty="0">
                <a:solidFill>
                  <a:srgbClr val="1C1C1C"/>
                </a:solidFill>
                <a:latin typeface="Nourd Bold"/>
              </a:rPr>
              <a:t>06</a:t>
            </a:r>
            <a:endParaRPr lang="en-US" sz="1600" dirty="0">
              <a:solidFill>
                <a:srgbClr val="1C1C1C"/>
              </a:solidFill>
              <a:latin typeface="Nourd Bold"/>
            </a:endParaRPr>
          </a:p>
        </p:txBody>
      </p:sp>
      <p:sp>
        <p:nvSpPr>
          <p:cNvPr id="28" name="Freeform 50">
            <a:extLst>
              <a:ext uri="{FF2B5EF4-FFF2-40B4-BE49-F238E27FC236}">
                <a16:creationId xmlns:a16="http://schemas.microsoft.com/office/drawing/2014/main" id="{615940C2-5229-39EF-60AD-0CB812DCD68B}"/>
              </a:ext>
            </a:extLst>
          </p:cNvPr>
          <p:cNvSpPr/>
          <p:nvPr/>
        </p:nvSpPr>
        <p:spPr>
          <a:xfrm>
            <a:off x="9516985" y="9705235"/>
            <a:ext cx="374591" cy="323963"/>
          </a:xfrm>
          <a:custGeom>
            <a:avLst/>
            <a:gdLst/>
            <a:ahLst/>
            <a:cxnLst/>
            <a:rect l="l" t="t" r="r" b="b"/>
            <a:pathLst>
              <a:path w="441733" h="441733">
                <a:moveTo>
                  <a:pt x="0" y="0"/>
                </a:moveTo>
                <a:lnTo>
                  <a:pt x="441733" y="0"/>
                </a:lnTo>
                <a:lnTo>
                  <a:pt x="441733" y="441733"/>
                </a:lnTo>
                <a:lnTo>
                  <a:pt x="0" y="4417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 sz="1400"/>
          </a:p>
        </p:txBody>
      </p:sp>
      <p:sp>
        <p:nvSpPr>
          <p:cNvPr id="29" name="Freeform 51">
            <a:extLst>
              <a:ext uri="{FF2B5EF4-FFF2-40B4-BE49-F238E27FC236}">
                <a16:creationId xmlns:a16="http://schemas.microsoft.com/office/drawing/2014/main" id="{63AB5594-DE23-CAF0-62DB-336C8D88BFA1}"/>
              </a:ext>
            </a:extLst>
          </p:cNvPr>
          <p:cNvSpPr/>
          <p:nvPr/>
        </p:nvSpPr>
        <p:spPr>
          <a:xfrm flipH="1">
            <a:off x="8151113" y="9705235"/>
            <a:ext cx="374591" cy="323963"/>
          </a:xfrm>
          <a:custGeom>
            <a:avLst/>
            <a:gdLst/>
            <a:ahLst/>
            <a:cxnLst/>
            <a:rect l="l" t="t" r="r" b="b"/>
            <a:pathLst>
              <a:path w="441733" h="441733">
                <a:moveTo>
                  <a:pt x="441733" y="0"/>
                </a:moveTo>
                <a:lnTo>
                  <a:pt x="0" y="0"/>
                </a:lnTo>
                <a:lnTo>
                  <a:pt x="0" y="441733"/>
                </a:lnTo>
                <a:lnTo>
                  <a:pt x="441733" y="441733"/>
                </a:lnTo>
                <a:lnTo>
                  <a:pt x="44173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 sz="1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785CC6-127D-D740-A65A-6068E58BE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113" y="2015219"/>
            <a:ext cx="9461726" cy="5990126"/>
          </a:xfrm>
          <a:prstGeom prst="rect">
            <a:avLst/>
          </a:prstGeom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FB068575-FAE7-B2DE-2B3E-5D2ECDCFFEB7}"/>
              </a:ext>
            </a:extLst>
          </p:cNvPr>
          <p:cNvSpPr txBox="1"/>
          <p:nvPr/>
        </p:nvSpPr>
        <p:spPr>
          <a:xfrm>
            <a:off x="-2514601" y="722092"/>
            <a:ext cx="18288002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000" dirty="0">
                <a:solidFill>
                  <a:srgbClr val="1C1C1C"/>
                </a:solidFill>
                <a:latin typeface="Hatton Ultra-Bold"/>
              </a:rPr>
              <a:t>             SHEMBULL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94AAD1-2F6C-1CE0-765D-49F5826F8592}"/>
              </a:ext>
            </a:extLst>
          </p:cNvPr>
          <p:cNvSpPr txBox="1"/>
          <p:nvPr/>
        </p:nvSpPr>
        <p:spPr>
          <a:xfrm>
            <a:off x="907227" y="2311063"/>
            <a:ext cx="690204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kern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urd" panose="020B0604020202020204" charset="0"/>
                <a:ea typeface="Times New Roman" panose="02020603050405020304" pitchFamily="18" charset="0"/>
              </a:rPr>
              <a:t>Paraqitja</a:t>
            </a:r>
            <a:r>
              <a:rPr lang="en-GB" sz="2800" b="1" kern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urd" panose="020B0604020202020204" charset="0"/>
                <a:ea typeface="Times New Roman" panose="02020603050405020304" pitchFamily="18" charset="0"/>
              </a:rPr>
              <a:t> </a:t>
            </a:r>
            <a:r>
              <a:rPr lang="en-GB" sz="2800" b="1" kern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urd" panose="020B0604020202020204" charset="0"/>
                <a:ea typeface="Times New Roman" panose="02020603050405020304" pitchFamily="18" charset="0"/>
              </a:rPr>
              <a:t>vektoriale</a:t>
            </a:r>
            <a:r>
              <a:rPr lang="en-GB" sz="2800" b="1" kern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urd" panose="020B0604020202020204" charset="0"/>
                <a:ea typeface="Times New Roman" panose="02020603050405020304" pitchFamily="18" charset="0"/>
              </a:rPr>
              <a:t> </a:t>
            </a:r>
            <a:r>
              <a:rPr lang="en-GB" sz="2800" kern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urd" panose="020B0604020202020204" charset="0"/>
                <a:ea typeface="Times New Roman" panose="02020603050405020304" pitchFamily="18" charset="0"/>
              </a:rPr>
              <a:t>e </a:t>
            </a:r>
            <a:r>
              <a:rPr lang="en-GB" sz="2800" kern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urd" panose="020B0604020202020204" charset="0"/>
                <a:ea typeface="Times New Roman" panose="02020603050405020304" pitchFamily="18" charset="0"/>
              </a:rPr>
              <a:t>mesazheve</a:t>
            </a:r>
            <a:r>
              <a:rPr lang="en-GB" sz="2800" kern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urd" panose="020B0604020202020204" charset="0"/>
                <a:ea typeface="Times New Roman" panose="02020603050405020304" pitchFamily="18" charset="0"/>
              </a:rPr>
              <a:t> </a:t>
            </a:r>
            <a:r>
              <a:rPr lang="en-GB" sz="2800" kern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urd" panose="020B0604020202020204" charset="0"/>
                <a:ea typeface="Times New Roman" panose="02020603050405020304" pitchFamily="18" charset="0"/>
              </a:rPr>
              <a:t>tregon</a:t>
            </a:r>
            <a:r>
              <a:rPr lang="en-GB" sz="2800" kern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urd" panose="020B0604020202020204" charset="0"/>
                <a:ea typeface="Times New Roman" panose="02020603050405020304" pitchFamily="18" charset="0"/>
              </a:rPr>
              <a:t> se </a:t>
            </a:r>
            <a:r>
              <a:rPr lang="en-GB" sz="2800" kern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urd" panose="020B0604020202020204" charset="0"/>
                <a:ea typeface="Times New Roman" panose="02020603050405020304" pitchFamily="18" charset="0"/>
              </a:rPr>
              <a:t>si</a:t>
            </a:r>
            <a:r>
              <a:rPr lang="en-GB" sz="2800" kern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urd" panose="020B0604020202020204" charset="0"/>
                <a:ea typeface="Times New Roman" panose="02020603050405020304" pitchFamily="18" charset="0"/>
              </a:rPr>
              <a:t> duhet </a:t>
            </a:r>
            <a:r>
              <a:rPr lang="en-GB" sz="2800" kern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urd" panose="020B0604020202020204" charset="0"/>
                <a:ea typeface="Times New Roman" panose="02020603050405020304" pitchFamily="18" charset="0"/>
              </a:rPr>
              <a:t>të</a:t>
            </a:r>
            <a:r>
              <a:rPr lang="en-GB" sz="2800" kern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urd" panose="020B0604020202020204" charset="0"/>
                <a:ea typeface="Times New Roman" panose="02020603050405020304" pitchFamily="18" charset="0"/>
              </a:rPr>
              <a:t> </a:t>
            </a:r>
            <a:r>
              <a:rPr lang="en-GB" sz="2800" kern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paraqitet</a:t>
            </a:r>
            <a:r>
              <a:rPr lang="en-GB" sz="2800" kern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urd" panose="020B0604020202020204" charset="0"/>
                <a:ea typeface="Times New Roman" panose="02020603050405020304" pitchFamily="18" charset="0"/>
              </a:rPr>
              <a:t> </a:t>
            </a:r>
            <a:r>
              <a:rPr lang="en-GB" sz="2800" kern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urd" panose="020B0604020202020204" charset="0"/>
                <a:ea typeface="Times New Roman" panose="02020603050405020304" pitchFamily="18" charset="0"/>
              </a:rPr>
              <a:t>një</a:t>
            </a:r>
            <a:r>
              <a:rPr lang="en-GB" sz="2800" kern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urd" panose="020B0604020202020204" charset="0"/>
                <a:ea typeface="Times New Roman" panose="02020603050405020304" pitchFamily="18" charset="0"/>
              </a:rPr>
              <a:t> </a:t>
            </a:r>
            <a:r>
              <a:rPr lang="en-GB" sz="2800" kern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urd" panose="020B0604020202020204" charset="0"/>
                <a:ea typeface="Times New Roman" panose="02020603050405020304" pitchFamily="18" charset="0"/>
              </a:rPr>
              <a:t>mesazh</a:t>
            </a:r>
            <a:r>
              <a:rPr lang="en-GB" sz="2800" kern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urd" panose="020B0604020202020204" charset="0"/>
                <a:ea typeface="Times New Roman" panose="02020603050405020304" pitchFamily="18" charset="0"/>
              </a:rPr>
              <a:t> </a:t>
            </a:r>
            <a:r>
              <a:rPr lang="en-GB" sz="2800" kern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urd" panose="020B0604020202020204" charset="0"/>
                <a:ea typeface="Times New Roman" panose="02020603050405020304" pitchFamily="18" charset="0"/>
              </a:rPr>
              <a:t>në</a:t>
            </a:r>
            <a:r>
              <a:rPr lang="en-GB" sz="2800" kern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urd" panose="020B0604020202020204" charset="0"/>
                <a:ea typeface="Times New Roman" panose="02020603050405020304" pitchFamily="18" charset="0"/>
              </a:rPr>
              <a:t> </a:t>
            </a:r>
            <a:r>
              <a:rPr lang="en-GB" sz="2800" kern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urd" panose="020B0604020202020204" charset="0"/>
                <a:ea typeface="Times New Roman" panose="02020603050405020304" pitchFamily="18" charset="0"/>
              </a:rPr>
              <a:t>mënyrë</a:t>
            </a:r>
            <a:r>
              <a:rPr lang="en-GB" sz="2800" kern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urd" panose="020B0604020202020204" charset="0"/>
                <a:ea typeface="Times New Roman" panose="02020603050405020304" pitchFamily="18" charset="0"/>
              </a:rPr>
              <a:t> </a:t>
            </a:r>
            <a:r>
              <a:rPr lang="en-GB" sz="2800" kern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urd" panose="020B0604020202020204" charset="0"/>
                <a:ea typeface="Times New Roman" panose="02020603050405020304" pitchFamily="18" charset="0"/>
              </a:rPr>
              <a:t>që</a:t>
            </a:r>
            <a:r>
              <a:rPr lang="en-GB" sz="2800" kern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urd" panose="020B0604020202020204" charset="0"/>
                <a:ea typeface="Times New Roman" panose="02020603050405020304" pitchFamily="18" charset="0"/>
              </a:rPr>
              <a:t> </a:t>
            </a:r>
            <a:r>
              <a:rPr lang="en-GB" sz="2800" kern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urd" panose="020B0604020202020204" charset="0"/>
                <a:ea typeface="Times New Roman" panose="02020603050405020304" pitchFamily="18" charset="0"/>
              </a:rPr>
              <a:t>klasifikuesi</a:t>
            </a:r>
            <a:r>
              <a:rPr lang="en-GB" sz="2800" kern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urd" panose="020B0604020202020204" charset="0"/>
                <a:ea typeface="Times New Roman" panose="02020603050405020304" pitchFamily="18" charset="0"/>
              </a:rPr>
              <a:t> </a:t>
            </a:r>
            <a:r>
              <a:rPr lang="en-GB" sz="2800" kern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urd" panose="020B0604020202020204" charset="0"/>
                <a:ea typeface="Times New Roman" panose="02020603050405020304" pitchFamily="18" charset="0"/>
              </a:rPr>
              <a:t>të</a:t>
            </a:r>
            <a:r>
              <a:rPr lang="en-GB" sz="2800" kern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urd" panose="020B0604020202020204" charset="0"/>
                <a:ea typeface="Times New Roman" panose="02020603050405020304" pitchFamily="18" charset="0"/>
              </a:rPr>
              <a:t> </a:t>
            </a:r>
            <a:r>
              <a:rPr lang="en-GB" sz="2800" kern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urd" panose="020B0604020202020204" charset="0"/>
                <a:ea typeface="Times New Roman" panose="02020603050405020304" pitchFamily="18" charset="0"/>
              </a:rPr>
              <a:t>analizojë</a:t>
            </a:r>
            <a:r>
              <a:rPr lang="en-GB" sz="2800" kern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urd" panose="020B0604020202020204" charset="0"/>
                <a:ea typeface="Times New Roman" panose="02020603050405020304" pitchFamily="18" charset="0"/>
              </a:rPr>
              <a:t> se </a:t>
            </a:r>
            <a:r>
              <a:rPr lang="en-GB" sz="2800" kern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urd" panose="020B0604020202020204" charset="0"/>
                <a:ea typeface="Times New Roman" panose="02020603050405020304" pitchFamily="18" charset="0"/>
              </a:rPr>
              <a:t>cilat</a:t>
            </a:r>
            <a:r>
              <a:rPr lang="en-GB" sz="2800" kern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urd" panose="020B0604020202020204" charset="0"/>
                <a:ea typeface="Times New Roman" panose="02020603050405020304" pitchFamily="18" charset="0"/>
              </a:rPr>
              <a:t> </a:t>
            </a:r>
            <a:r>
              <a:rPr lang="en-GB" sz="2800" kern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urd" panose="020B0604020202020204" charset="0"/>
                <a:ea typeface="Times New Roman" panose="02020603050405020304" pitchFamily="18" charset="0"/>
              </a:rPr>
              <a:t>veçori</a:t>
            </a:r>
            <a:r>
              <a:rPr lang="en-GB" sz="2800" kern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urd" panose="020B0604020202020204" charset="0"/>
                <a:ea typeface="Times New Roman" panose="02020603050405020304" pitchFamily="18" charset="0"/>
              </a:rPr>
              <a:t> </a:t>
            </a:r>
            <a:r>
              <a:rPr lang="en-GB" sz="2800" kern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urd" panose="020B0604020202020204" charset="0"/>
                <a:ea typeface="Times New Roman" panose="02020603050405020304" pitchFamily="18" charset="0"/>
              </a:rPr>
              <a:t>dalluese</a:t>
            </a:r>
            <a:r>
              <a:rPr lang="en-GB" sz="2800" kern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urd" panose="020B0604020202020204" charset="0"/>
                <a:ea typeface="Times New Roman" panose="02020603050405020304" pitchFamily="18" charset="0"/>
              </a:rPr>
              <a:t> ka </a:t>
            </a:r>
            <a:r>
              <a:rPr lang="en-GB" sz="2800" kern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urd" panose="020B0604020202020204" charset="0"/>
                <a:ea typeface="Times New Roman" panose="02020603050405020304" pitchFamily="18" charset="0"/>
              </a:rPr>
              <a:t>çdo</a:t>
            </a:r>
            <a:r>
              <a:rPr lang="en-GB" sz="2800" kern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urd" panose="020B0604020202020204" charset="0"/>
                <a:ea typeface="Times New Roman" panose="02020603050405020304" pitchFamily="18" charset="0"/>
              </a:rPr>
              <a:t> </a:t>
            </a:r>
            <a:r>
              <a:rPr lang="en-GB" sz="2800" kern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urd" panose="020B0604020202020204" charset="0"/>
                <a:ea typeface="Times New Roman" panose="02020603050405020304" pitchFamily="18" charset="0"/>
              </a:rPr>
              <a:t>mesazh</a:t>
            </a:r>
            <a:r>
              <a:rPr lang="en-GB" sz="2800" kern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urd" panose="020B0604020202020204" charset="0"/>
                <a:ea typeface="Times New Roman" panose="02020603050405020304" pitchFamily="18" charset="0"/>
              </a:rPr>
              <a:t>. </a:t>
            </a:r>
            <a:endParaRPr lang="en-GB" sz="2800" dirty="0">
              <a:solidFill>
                <a:schemeClr val="tx1">
                  <a:lumMod val="85000"/>
                  <a:lumOff val="15000"/>
                </a:schemeClr>
              </a:solidFill>
              <a:latin typeface="Nourd" panose="020B060402020202020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A8DC62-1D48-990E-CF70-69E1FB967FFF}"/>
              </a:ext>
            </a:extLst>
          </p:cNvPr>
          <p:cNvSpPr txBox="1"/>
          <p:nvPr/>
        </p:nvSpPr>
        <p:spPr>
          <a:xfrm>
            <a:off x="8151113" y="7954754"/>
            <a:ext cx="823925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q-AL" sz="2800" kern="0" dirty="0">
                <a:solidFill>
                  <a:srgbClr val="111111"/>
                </a:solidFill>
                <a:effectLst/>
                <a:latin typeface="Nourd" panose="020B0604020202020204" charset="0"/>
                <a:ea typeface="MS Mincho" panose="02020609040205080304" pitchFamily="49" charset="-128"/>
              </a:rPr>
              <a:t>Pas procesimit paraprak të të gjitha të dhënave të trajnimit nga filtri, çdo veçori do të ketë një </a:t>
            </a:r>
            <a:r>
              <a:rPr lang="sq-AL" sz="2800" i="1" kern="0" dirty="0">
                <a:solidFill>
                  <a:srgbClr val="111111"/>
                </a:solidFill>
                <a:effectLst/>
                <a:latin typeface="Nourd" panose="020B0604020202020204" charset="0"/>
                <a:ea typeface="MS Mincho" panose="02020609040205080304" pitchFamily="49" charset="-128"/>
              </a:rPr>
              <a:t>pozicion të përhershëm në vektorin e veçorive</a:t>
            </a:r>
            <a:endParaRPr lang="en-GB" sz="2800" i="1" dirty="0">
              <a:latin typeface="Nourd" panose="020B060402020202020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97238E-04A0-E05F-8BF0-F0C014E6BF3E}"/>
              </a:ext>
            </a:extLst>
          </p:cNvPr>
          <p:cNvSpPr txBox="1"/>
          <p:nvPr/>
        </p:nvSpPr>
        <p:spPr>
          <a:xfrm>
            <a:off x="892479" y="6357445"/>
            <a:ext cx="7445929" cy="21713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kern="0" dirty="0" err="1">
                <a:effectLst/>
                <a:latin typeface="Nourd" panose="020B0604020202020204" charset="0"/>
                <a:ea typeface="Times New Roman" panose="02020603050405020304" pitchFamily="18" charset="0"/>
              </a:rPr>
              <a:t>Metodat</a:t>
            </a:r>
            <a:r>
              <a:rPr lang="en-GB" sz="2800" kern="0" dirty="0">
                <a:effectLst/>
                <a:latin typeface="Nourd" panose="020B0604020202020204" charset="0"/>
                <a:ea typeface="Times New Roman" panose="02020603050405020304" pitchFamily="18" charset="0"/>
              </a:rPr>
              <a:t> </a:t>
            </a:r>
            <a:r>
              <a:rPr lang="en-GB" sz="2800" kern="0" dirty="0" err="1">
                <a:effectLst/>
                <a:latin typeface="Nourd" panose="020B0604020202020204" charset="0"/>
                <a:ea typeface="Times New Roman" panose="02020603050405020304" pitchFamily="18" charset="0"/>
              </a:rPr>
              <a:t>për</a:t>
            </a:r>
            <a:r>
              <a:rPr lang="en-GB" sz="2800" kern="0" dirty="0">
                <a:effectLst/>
                <a:latin typeface="Nourd" panose="020B0604020202020204" charset="0"/>
                <a:ea typeface="Times New Roman" panose="02020603050405020304" pitchFamily="18" charset="0"/>
              </a:rPr>
              <a:t> </a:t>
            </a:r>
            <a:r>
              <a:rPr lang="en-GB" sz="2800" kern="0" dirty="0" err="1">
                <a:effectLst/>
                <a:latin typeface="Nourd" panose="020B0604020202020204" charset="0"/>
                <a:ea typeface="Times New Roman" panose="02020603050405020304" pitchFamily="18" charset="0"/>
              </a:rPr>
              <a:t>të</a:t>
            </a:r>
            <a:r>
              <a:rPr lang="en-GB" sz="2800" kern="0" dirty="0">
                <a:effectLst/>
                <a:latin typeface="Nourd" panose="020B0604020202020204" charset="0"/>
                <a:ea typeface="Times New Roman" panose="02020603050405020304" pitchFamily="18" charset="0"/>
              </a:rPr>
              <a:t> </a:t>
            </a:r>
            <a:r>
              <a:rPr lang="en-GB" sz="2800" kern="0" dirty="0" err="1">
                <a:effectLst/>
                <a:latin typeface="Nourd" panose="020B0604020202020204" charset="0"/>
                <a:ea typeface="Times New Roman" panose="02020603050405020304" pitchFamily="18" charset="0"/>
              </a:rPr>
              <a:t>përfaqësuar</a:t>
            </a:r>
            <a:r>
              <a:rPr lang="en-GB" sz="2800" kern="0" dirty="0">
                <a:effectLst/>
                <a:latin typeface="Nourd" panose="020B0604020202020204" charset="0"/>
                <a:ea typeface="Times New Roman" panose="02020603050405020304" pitchFamily="18" charset="0"/>
              </a:rPr>
              <a:t> </a:t>
            </a:r>
            <a:r>
              <a:rPr lang="en-GB" sz="2800" kern="0" dirty="0" err="1">
                <a:effectLst/>
                <a:latin typeface="Nourd" panose="020B0604020202020204" charset="0"/>
                <a:ea typeface="Times New Roman" panose="02020603050405020304" pitchFamily="18" charset="0"/>
              </a:rPr>
              <a:t>vektorin</a:t>
            </a:r>
            <a:r>
              <a:rPr lang="en-GB" sz="2800" kern="0" dirty="0">
                <a:effectLst/>
                <a:latin typeface="Nourd" panose="020B0604020202020204" charset="0"/>
                <a:ea typeface="Times New Roman" panose="02020603050405020304" pitchFamily="18" charset="0"/>
              </a:rPr>
              <a:t> e </a:t>
            </a:r>
            <a:r>
              <a:rPr lang="en-GB" sz="2800" kern="0" dirty="0" err="1">
                <a:effectLst/>
                <a:latin typeface="Nourd" panose="020B0604020202020204" charset="0"/>
                <a:ea typeface="Times New Roman" panose="02020603050405020304" pitchFamily="18" charset="0"/>
              </a:rPr>
              <a:t>veçorive</a:t>
            </a:r>
            <a:r>
              <a:rPr lang="en-GB" sz="2800" kern="0" dirty="0">
                <a:effectLst/>
                <a:latin typeface="Nourd" panose="020B0604020202020204" charset="0"/>
                <a:ea typeface="Times New Roman" panose="02020603050405020304" pitchFamily="18" charset="0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en-GB" sz="2800" kern="0" dirty="0" err="1">
                <a:latin typeface="Nourd" panose="020B0604020202020204" charset="0"/>
                <a:ea typeface="Times New Roman" panose="02020603050405020304" pitchFamily="18" charset="0"/>
              </a:rPr>
              <a:t>Metoda</a:t>
            </a:r>
            <a:r>
              <a:rPr lang="en-GB" sz="2800" kern="0" dirty="0">
                <a:latin typeface="Nourd" panose="020B0604020202020204" charset="0"/>
                <a:ea typeface="Times New Roman" panose="02020603050405020304" pitchFamily="18" charset="0"/>
              </a:rPr>
              <a:t> </a:t>
            </a:r>
            <a:r>
              <a:rPr lang="en-GB" sz="2800" kern="0" dirty="0" err="1">
                <a:latin typeface="Nourd" panose="020B0604020202020204" charset="0"/>
                <a:ea typeface="Times New Roman" panose="02020603050405020304" pitchFamily="18" charset="0"/>
              </a:rPr>
              <a:t>binare</a:t>
            </a:r>
            <a:endParaRPr lang="en-GB" sz="2800" kern="0" dirty="0">
              <a:latin typeface="Nourd" panose="020B0604020202020204" charset="0"/>
              <a:ea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en-GB" sz="2800" kern="0" dirty="0" err="1">
                <a:effectLst/>
                <a:latin typeface="Nourd" panose="020B0604020202020204" charset="0"/>
                <a:ea typeface="Times New Roman" panose="02020603050405020304" pitchFamily="18" charset="0"/>
              </a:rPr>
              <a:t>Metoda</a:t>
            </a:r>
            <a:r>
              <a:rPr lang="en-GB" sz="2800" kern="0" dirty="0">
                <a:effectLst/>
                <a:latin typeface="Nourd" panose="020B0604020202020204" charset="0"/>
                <a:ea typeface="Times New Roman" panose="02020603050405020304" pitchFamily="18" charset="0"/>
              </a:rPr>
              <a:t> </a:t>
            </a:r>
            <a:r>
              <a:rPr lang="en-GB" sz="2800" kern="0" dirty="0" err="1">
                <a:effectLst/>
                <a:latin typeface="Nourd" panose="020B0604020202020204" charset="0"/>
                <a:ea typeface="Times New Roman" panose="02020603050405020304" pitchFamily="18" charset="0"/>
              </a:rPr>
              <a:t>numerike</a:t>
            </a:r>
            <a:r>
              <a:rPr lang="en-GB" sz="2800" kern="0" dirty="0">
                <a:effectLst/>
                <a:latin typeface="Nourd" panose="020B0604020202020204" charset="0"/>
                <a:ea typeface="Times New Roman" panose="02020603050405020304" pitchFamily="18" charset="0"/>
              </a:rPr>
              <a:t> </a:t>
            </a:r>
            <a:endParaRPr lang="en-GB" sz="2800" dirty="0">
              <a:latin typeface="Nourd" panose="020B060402020202020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A41F15-6694-907A-AD4F-B9C53E10E478}"/>
              </a:ext>
            </a:extLst>
          </p:cNvPr>
          <p:cNvSpPr txBox="1"/>
          <p:nvPr/>
        </p:nvSpPr>
        <p:spPr>
          <a:xfrm>
            <a:off x="11963400" y="1014148"/>
            <a:ext cx="4426972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rgbClr val="1C1C1C"/>
                </a:solidFill>
                <a:latin typeface="Hatton Ultra-Bold"/>
              </a:rPr>
              <a:t>(</a:t>
            </a:r>
            <a:r>
              <a:rPr lang="en-US" sz="2400" dirty="0" err="1">
                <a:solidFill>
                  <a:srgbClr val="1C1C1C"/>
                </a:solidFill>
                <a:latin typeface="Hatton Ultra-Bold"/>
              </a:rPr>
              <a:t>paraqitja</a:t>
            </a:r>
            <a:r>
              <a:rPr lang="en-US" sz="2400" dirty="0">
                <a:solidFill>
                  <a:srgbClr val="1C1C1C"/>
                </a:solidFill>
                <a:latin typeface="Hatton Ultra-Bold"/>
              </a:rPr>
              <a:t> </a:t>
            </a:r>
            <a:r>
              <a:rPr lang="en-US" sz="2400" dirty="0" err="1">
                <a:solidFill>
                  <a:srgbClr val="1C1C1C"/>
                </a:solidFill>
                <a:latin typeface="Hatton Ultra-Bold"/>
              </a:rPr>
              <a:t>vektoriale</a:t>
            </a:r>
            <a:r>
              <a:rPr lang="en-US" sz="2400" dirty="0">
                <a:solidFill>
                  <a:srgbClr val="1C1C1C"/>
                </a:solidFill>
                <a:latin typeface="Hatton Ultra-Bold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5487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47">
            <a:extLst>
              <a:ext uri="{FF2B5EF4-FFF2-40B4-BE49-F238E27FC236}">
                <a16:creationId xmlns:a16="http://schemas.microsoft.com/office/drawing/2014/main" id="{AE0396F7-0420-B53A-5C17-5357DED89DAC}"/>
              </a:ext>
            </a:extLst>
          </p:cNvPr>
          <p:cNvSpPr/>
          <p:nvPr/>
        </p:nvSpPr>
        <p:spPr>
          <a:xfrm flipV="1">
            <a:off x="0" y="1760546"/>
            <a:ext cx="18288001" cy="19195"/>
          </a:xfrm>
          <a:prstGeom prst="line">
            <a:avLst/>
          </a:prstGeom>
          <a:ln w="57150" cap="flat">
            <a:solidFill>
              <a:srgbClr val="1C1C1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 dirty="0"/>
          </a:p>
        </p:txBody>
      </p:sp>
      <p:grpSp>
        <p:nvGrpSpPr>
          <p:cNvPr id="24" name="Group 43">
            <a:extLst>
              <a:ext uri="{FF2B5EF4-FFF2-40B4-BE49-F238E27FC236}">
                <a16:creationId xmlns:a16="http://schemas.microsoft.com/office/drawing/2014/main" id="{2A5A3377-8F24-A2D9-C7DA-193EDB239F93}"/>
              </a:ext>
            </a:extLst>
          </p:cNvPr>
          <p:cNvGrpSpPr/>
          <p:nvPr/>
        </p:nvGrpSpPr>
        <p:grpSpPr>
          <a:xfrm>
            <a:off x="7772400" y="9543336"/>
            <a:ext cx="2497888" cy="727436"/>
            <a:chOff x="0" y="0"/>
            <a:chExt cx="1010276" cy="275802"/>
          </a:xfrm>
        </p:grpSpPr>
        <p:sp>
          <p:nvSpPr>
            <p:cNvPr id="25" name="Freeform 44">
              <a:extLst>
                <a:ext uri="{FF2B5EF4-FFF2-40B4-BE49-F238E27FC236}">
                  <a16:creationId xmlns:a16="http://schemas.microsoft.com/office/drawing/2014/main" id="{3DDCED5D-533A-B6DA-538D-2545F6C95FA9}"/>
                </a:ext>
              </a:extLst>
            </p:cNvPr>
            <p:cNvSpPr/>
            <p:nvPr/>
          </p:nvSpPr>
          <p:spPr>
            <a:xfrm>
              <a:off x="0" y="0"/>
              <a:ext cx="1010276" cy="275802"/>
            </a:xfrm>
            <a:custGeom>
              <a:avLst/>
              <a:gdLst/>
              <a:ahLst/>
              <a:cxnLst/>
              <a:rect l="l" t="t" r="r" b="b"/>
              <a:pathLst>
                <a:path w="1010276" h="275802">
                  <a:moveTo>
                    <a:pt x="110762" y="0"/>
                  </a:moveTo>
                  <a:lnTo>
                    <a:pt x="899515" y="0"/>
                  </a:lnTo>
                  <a:cubicBezTo>
                    <a:pt x="928890" y="0"/>
                    <a:pt x="957063" y="11670"/>
                    <a:pt x="977835" y="32441"/>
                  </a:cubicBezTo>
                  <a:cubicBezTo>
                    <a:pt x="998607" y="53213"/>
                    <a:pt x="1010276" y="81386"/>
                    <a:pt x="1010276" y="110762"/>
                  </a:cubicBezTo>
                  <a:lnTo>
                    <a:pt x="1010276" y="165040"/>
                  </a:lnTo>
                  <a:cubicBezTo>
                    <a:pt x="1010276" y="194416"/>
                    <a:pt x="998607" y="222589"/>
                    <a:pt x="977835" y="243361"/>
                  </a:cubicBezTo>
                  <a:cubicBezTo>
                    <a:pt x="957063" y="264133"/>
                    <a:pt x="928890" y="275802"/>
                    <a:pt x="899515" y="275802"/>
                  </a:cubicBezTo>
                  <a:lnTo>
                    <a:pt x="110762" y="275802"/>
                  </a:lnTo>
                  <a:cubicBezTo>
                    <a:pt x="81386" y="275802"/>
                    <a:pt x="53213" y="264133"/>
                    <a:pt x="32441" y="243361"/>
                  </a:cubicBezTo>
                  <a:cubicBezTo>
                    <a:pt x="11670" y="222589"/>
                    <a:pt x="0" y="194416"/>
                    <a:pt x="0" y="165040"/>
                  </a:cubicBezTo>
                  <a:lnTo>
                    <a:pt x="0" y="110762"/>
                  </a:lnTo>
                  <a:cubicBezTo>
                    <a:pt x="0" y="81386"/>
                    <a:pt x="11670" y="53213"/>
                    <a:pt x="32441" y="32441"/>
                  </a:cubicBezTo>
                  <a:cubicBezTo>
                    <a:pt x="53213" y="11670"/>
                    <a:pt x="81386" y="0"/>
                    <a:pt x="110762" y="0"/>
                  </a:cubicBezTo>
                  <a:close/>
                </a:path>
              </a:pathLst>
            </a:custGeom>
            <a:solidFill>
              <a:srgbClr val="EFEAD8"/>
            </a:solidFill>
            <a:ln w="57150" cap="rnd">
              <a:solidFill>
                <a:srgbClr val="1C1C1C"/>
              </a:solidFill>
              <a:prstDash val="solid"/>
              <a:round/>
            </a:ln>
          </p:spPr>
          <p:txBody>
            <a:bodyPr/>
            <a:lstStyle/>
            <a:p>
              <a:endParaRPr lang="en-GB" sz="1400"/>
            </a:p>
          </p:txBody>
        </p:sp>
        <p:sp>
          <p:nvSpPr>
            <p:cNvPr id="26" name="TextBox 45">
              <a:extLst>
                <a:ext uri="{FF2B5EF4-FFF2-40B4-BE49-F238E27FC236}">
                  <a16:creationId xmlns:a16="http://schemas.microsoft.com/office/drawing/2014/main" id="{58A7C1C2-B95A-99AD-BE1F-40FE2BAF57EB}"/>
                </a:ext>
              </a:extLst>
            </p:cNvPr>
            <p:cNvSpPr txBox="1"/>
            <p:nvPr/>
          </p:nvSpPr>
          <p:spPr>
            <a:xfrm>
              <a:off x="0" y="-38100"/>
              <a:ext cx="1010276" cy="3139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sz="1400"/>
            </a:p>
          </p:txBody>
        </p:sp>
      </p:grpSp>
      <p:sp>
        <p:nvSpPr>
          <p:cNvPr id="27" name="TextBox 49">
            <a:extLst>
              <a:ext uri="{FF2B5EF4-FFF2-40B4-BE49-F238E27FC236}">
                <a16:creationId xmlns:a16="http://schemas.microsoft.com/office/drawing/2014/main" id="{4FB73326-CF60-4F19-3181-FE91DF7B0C4A}"/>
              </a:ext>
            </a:extLst>
          </p:cNvPr>
          <p:cNvSpPr txBox="1"/>
          <p:nvPr/>
        </p:nvSpPr>
        <p:spPr>
          <a:xfrm>
            <a:off x="8508058" y="9778814"/>
            <a:ext cx="1026573" cy="2564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dirty="0">
                <a:solidFill>
                  <a:srgbClr val="1C1C1C"/>
                </a:solidFill>
                <a:latin typeface="Nourd Bold"/>
              </a:rPr>
              <a:t>07</a:t>
            </a:r>
            <a:endParaRPr lang="en-US" sz="1600" dirty="0">
              <a:solidFill>
                <a:srgbClr val="1C1C1C"/>
              </a:solidFill>
              <a:latin typeface="Nourd Bold"/>
            </a:endParaRPr>
          </a:p>
        </p:txBody>
      </p:sp>
      <p:sp>
        <p:nvSpPr>
          <p:cNvPr id="28" name="Freeform 50">
            <a:extLst>
              <a:ext uri="{FF2B5EF4-FFF2-40B4-BE49-F238E27FC236}">
                <a16:creationId xmlns:a16="http://schemas.microsoft.com/office/drawing/2014/main" id="{615940C2-5229-39EF-60AD-0CB812DCD68B}"/>
              </a:ext>
            </a:extLst>
          </p:cNvPr>
          <p:cNvSpPr/>
          <p:nvPr/>
        </p:nvSpPr>
        <p:spPr>
          <a:xfrm>
            <a:off x="9516985" y="9705235"/>
            <a:ext cx="374591" cy="323963"/>
          </a:xfrm>
          <a:custGeom>
            <a:avLst/>
            <a:gdLst/>
            <a:ahLst/>
            <a:cxnLst/>
            <a:rect l="l" t="t" r="r" b="b"/>
            <a:pathLst>
              <a:path w="441733" h="441733">
                <a:moveTo>
                  <a:pt x="0" y="0"/>
                </a:moveTo>
                <a:lnTo>
                  <a:pt x="441733" y="0"/>
                </a:lnTo>
                <a:lnTo>
                  <a:pt x="441733" y="441733"/>
                </a:lnTo>
                <a:lnTo>
                  <a:pt x="0" y="4417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 sz="1400"/>
          </a:p>
        </p:txBody>
      </p:sp>
      <p:sp>
        <p:nvSpPr>
          <p:cNvPr id="29" name="Freeform 51">
            <a:extLst>
              <a:ext uri="{FF2B5EF4-FFF2-40B4-BE49-F238E27FC236}">
                <a16:creationId xmlns:a16="http://schemas.microsoft.com/office/drawing/2014/main" id="{63AB5594-DE23-CAF0-62DB-336C8D88BFA1}"/>
              </a:ext>
            </a:extLst>
          </p:cNvPr>
          <p:cNvSpPr/>
          <p:nvPr/>
        </p:nvSpPr>
        <p:spPr>
          <a:xfrm flipH="1">
            <a:off x="8151113" y="9705235"/>
            <a:ext cx="374591" cy="323963"/>
          </a:xfrm>
          <a:custGeom>
            <a:avLst/>
            <a:gdLst/>
            <a:ahLst/>
            <a:cxnLst/>
            <a:rect l="l" t="t" r="r" b="b"/>
            <a:pathLst>
              <a:path w="441733" h="441733">
                <a:moveTo>
                  <a:pt x="441733" y="0"/>
                </a:moveTo>
                <a:lnTo>
                  <a:pt x="0" y="0"/>
                </a:lnTo>
                <a:lnTo>
                  <a:pt x="0" y="441733"/>
                </a:lnTo>
                <a:lnTo>
                  <a:pt x="441733" y="441733"/>
                </a:lnTo>
                <a:lnTo>
                  <a:pt x="44173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 sz="1400"/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FB068575-FAE7-B2DE-2B3E-5D2ECDCFFEB7}"/>
              </a:ext>
            </a:extLst>
          </p:cNvPr>
          <p:cNvSpPr txBox="1"/>
          <p:nvPr/>
        </p:nvSpPr>
        <p:spPr>
          <a:xfrm>
            <a:off x="-2286000" y="734414"/>
            <a:ext cx="18288002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000" dirty="0">
                <a:solidFill>
                  <a:srgbClr val="1C1C1C"/>
                </a:solidFill>
                <a:latin typeface="Hatton Ultra-Bold"/>
              </a:rPr>
              <a:t>             ENTROPIA</a:t>
            </a:r>
          </a:p>
        </p:txBody>
      </p:sp>
      <p:grpSp>
        <p:nvGrpSpPr>
          <p:cNvPr id="14" name="Google Shape;1026;p48">
            <a:extLst>
              <a:ext uri="{FF2B5EF4-FFF2-40B4-BE49-F238E27FC236}">
                <a16:creationId xmlns:a16="http://schemas.microsoft.com/office/drawing/2014/main" id="{FF7D8C95-B1C4-5BBD-3C76-144D58F02446}"/>
              </a:ext>
            </a:extLst>
          </p:cNvPr>
          <p:cNvGrpSpPr/>
          <p:nvPr/>
        </p:nvGrpSpPr>
        <p:grpSpPr>
          <a:xfrm>
            <a:off x="1055027" y="2248196"/>
            <a:ext cx="7096086" cy="7243591"/>
            <a:chOff x="486919" y="1114962"/>
            <a:chExt cx="2619901" cy="3541800"/>
          </a:xfrm>
        </p:grpSpPr>
        <p:sp>
          <p:nvSpPr>
            <p:cNvPr id="16" name="Google Shape;1027;p48">
              <a:extLst>
                <a:ext uri="{FF2B5EF4-FFF2-40B4-BE49-F238E27FC236}">
                  <a16:creationId xmlns:a16="http://schemas.microsoft.com/office/drawing/2014/main" id="{BD9CCD3E-8B7E-CC5D-75B6-AA102C40F859}"/>
                </a:ext>
              </a:extLst>
            </p:cNvPr>
            <p:cNvSpPr/>
            <p:nvPr/>
          </p:nvSpPr>
          <p:spPr>
            <a:xfrm>
              <a:off x="486920" y="1114962"/>
              <a:ext cx="2619900" cy="3541800"/>
            </a:xfrm>
            <a:prstGeom prst="roundRect">
              <a:avLst>
                <a:gd name="adj" fmla="val 1235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" name="Google Shape;1028;p48">
              <a:extLst>
                <a:ext uri="{FF2B5EF4-FFF2-40B4-BE49-F238E27FC236}">
                  <a16:creationId xmlns:a16="http://schemas.microsoft.com/office/drawing/2014/main" id="{FD207583-F767-1A4A-C39B-7D6CA77E0726}"/>
                </a:ext>
              </a:extLst>
            </p:cNvPr>
            <p:cNvSpPr/>
            <p:nvPr/>
          </p:nvSpPr>
          <p:spPr>
            <a:xfrm>
              <a:off x="486919" y="1114991"/>
              <a:ext cx="2619900" cy="35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19" name="Google Shape;1029;p48">
              <a:extLst>
                <a:ext uri="{FF2B5EF4-FFF2-40B4-BE49-F238E27FC236}">
                  <a16:creationId xmlns:a16="http://schemas.microsoft.com/office/drawing/2014/main" id="{1CAF6B85-34A0-257A-914F-4B8EE4D79236}"/>
                </a:ext>
              </a:extLst>
            </p:cNvPr>
            <p:cNvGrpSpPr/>
            <p:nvPr/>
          </p:nvGrpSpPr>
          <p:grpSpPr>
            <a:xfrm rot="10800000" flipH="1">
              <a:off x="620929" y="1244995"/>
              <a:ext cx="429322" cy="93999"/>
              <a:chOff x="5578333" y="744468"/>
              <a:chExt cx="431653" cy="94500"/>
            </a:xfrm>
          </p:grpSpPr>
          <p:sp>
            <p:nvSpPr>
              <p:cNvPr id="20" name="Google Shape;1030;p48">
                <a:extLst>
                  <a:ext uri="{FF2B5EF4-FFF2-40B4-BE49-F238E27FC236}">
                    <a16:creationId xmlns:a16="http://schemas.microsoft.com/office/drawing/2014/main" id="{DD019EA2-D38C-2E13-4C8C-DD7670F95E3E}"/>
                  </a:ext>
                </a:extLst>
              </p:cNvPr>
              <p:cNvSpPr/>
              <p:nvPr/>
            </p:nvSpPr>
            <p:spPr>
              <a:xfrm>
                <a:off x="5578333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1031;p48">
                <a:extLst>
                  <a:ext uri="{FF2B5EF4-FFF2-40B4-BE49-F238E27FC236}">
                    <a16:creationId xmlns:a16="http://schemas.microsoft.com/office/drawing/2014/main" id="{E9B6DE6E-7025-7E6F-5785-C114D7D99005}"/>
                  </a:ext>
                </a:extLst>
              </p:cNvPr>
              <p:cNvSpPr/>
              <p:nvPr/>
            </p:nvSpPr>
            <p:spPr>
              <a:xfrm>
                <a:off x="5746910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1032;p48">
                <a:extLst>
                  <a:ext uri="{FF2B5EF4-FFF2-40B4-BE49-F238E27FC236}">
                    <a16:creationId xmlns:a16="http://schemas.microsoft.com/office/drawing/2014/main" id="{22EBD757-22D5-57F2-D12D-5ADA7EA3D635}"/>
                  </a:ext>
                </a:extLst>
              </p:cNvPr>
              <p:cNvSpPr/>
              <p:nvPr/>
            </p:nvSpPr>
            <p:spPr>
              <a:xfrm>
                <a:off x="5915486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0071B6DD-6CC7-2E3D-40AA-44B34F5B60BC}"/>
              </a:ext>
            </a:extLst>
          </p:cNvPr>
          <p:cNvSpPr txBox="1"/>
          <p:nvPr/>
        </p:nvSpPr>
        <p:spPr>
          <a:xfrm>
            <a:off x="1312280" y="3232422"/>
            <a:ext cx="646012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Qëllimi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i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përzgjedhjes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së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veçorive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është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të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zvogëlojë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numrin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 e </a:t>
            </a:r>
            <a:r>
              <a:rPr lang="en-GB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veçorive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në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paraqitjen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emaileve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si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dhe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të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mbajë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ato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më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të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rëndësishmet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që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nevojiten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për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një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rezultat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të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mirë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klasifikimi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. </a:t>
            </a:r>
          </a:p>
          <a:p>
            <a:endParaRPr lang="en-GB" sz="3200" dirty="0">
              <a:solidFill>
                <a:schemeClr val="tx1">
                  <a:lumMod val="85000"/>
                  <a:lumOff val="15000"/>
                </a:schemeClr>
              </a:solidFill>
              <a:latin typeface="Nourd" panose="020B0604020202020204" charset="0"/>
              <a:ea typeface="Times New Roman" panose="02020603050405020304" pitchFamily="18" charset="0"/>
            </a:endParaRPr>
          </a:p>
          <a:p>
            <a:r>
              <a:rPr lang="en-GB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Këto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veçori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të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konsideruara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më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të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rëndësishme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zakonisht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dallohen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nga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shpeshtësia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 e </a:t>
            </a:r>
            <a:r>
              <a:rPr lang="en-GB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shfaqjes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në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një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klasë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mesazhesh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 se </a:t>
            </a:r>
            <a:r>
              <a:rPr lang="en-GB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sa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në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një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tjetër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. </a:t>
            </a:r>
            <a:endParaRPr lang="en-GB" sz="3200" dirty="0">
              <a:solidFill>
                <a:schemeClr val="tx1">
                  <a:lumMod val="85000"/>
                  <a:lumOff val="15000"/>
                </a:schemeClr>
              </a:solidFill>
              <a:latin typeface="Nourd" panose="020B060402020202020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6EF4969-F2F2-6D5E-A3B6-890F4DB4320B}"/>
              </a:ext>
            </a:extLst>
          </p:cNvPr>
          <p:cNvSpPr txBox="1"/>
          <p:nvPr/>
        </p:nvSpPr>
        <p:spPr>
          <a:xfrm>
            <a:off x="12115802" y="987925"/>
            <a:ext cx="502920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rgbClr val="1C1C1C"/>
                </a:solidFill>
                <a:latin typeface="Hatton Ultra-Bold"/>
              </a:rPr>
              <a:t>(</a:t>
            </a:r>
            <a:r>
              <a:rPr lang="en-US" sz="2400" dirty="0" err="1">
                <a:solidFill>
                  <a:srgbClr val="1C1C1C"/>
                </a:solidFill>
                <a:latin typeface="Hatton Ultra-Bold"/>
              </a:rPr>
              <a:t>përzgjedhja</a:t>
            </a:r>
            <a:r>
              <a:rPr lang="en-US" sz="2400" dirty="0">
                <a:solidFill>
                  <a:srgbClr val="1C1C1C"/>
                </a:solidFill>
                <a:latin typeface="Hatton Ultra-Bold"/>
              </a:rPr>
              <a:t> e </a:t>
            </a:r>
            <a:r>
              <a:rPr lang="en-US" sz="2400" dirty="0" err="1">
                <a:solidFill>
                  <a:srgbClr val="1C1C1C"/>
                </a:solidFill>
                <a:latin typeface="Hatton Ultra-Bold"/>
              </a:rPr>
              <a:t>veçorive</a:t>
            </a:r>
            <a:r>
              <a:rPr lang="en-US" sz="2400" dirty="0">
                <a:solidFill>
                  <a:srgbClr val="1C1C1C"/>
                </a:solidFill>
                <a:latin typeface="Hatton Ultra-Bold"/>
              </a:rPr>
              <a:t>)</a:t>
            </a:r>
          </a:p>
        </p:txBody>
      </p:sp>
      <p:grpSp>
        <p:nvGrpSpPr>
          <p:cNvPr id="33" name="Google Shape;1026;p48">
            <a:extLst>
              <a:ext uri="{FF2B5EF4-FFF2-40B4-BE49-F238E27FC236}">
                <a16:creationId xmlns:a16="http://schemas.microsoft.com/office/drawing/2014/main" id="{1A3365C4-7F43-3AFA-2BC8-961FAB72D04B}"/>
              </a:ext>
            </a:extLst>
          </p:cNvPr>
          <p:cNvGrpSpPr/>
          <p:nvPr/>
        </p:nvGrpSpPr>
        <p:grpSpPr>
          <a:xfrm>
            <a:off x="9298197" y="2248195"/>
            <a:ext cx="7096086" cy="7243591"/>
            <a:chOff x="486919" y="1114962"/>
            <a:chExt cx="2619901" cy="3541800"/>
          </a:xfrm>
        </p:grpSpPr>
        <p:sp>
          <p:nvSpPr>
            <p:cNvPr id="34" name="Google Shape;1027;p48">
              <a:extLst>
                <a:ext uri="{FF2B5EF4-FFF2-40B4-BE49-F238E27FC236}">
                  <a16:creationId xmlns:a16="http://schemas.microsoft.com/office/drawing/2014/main" id="{1A374C11-B975-239C-2E40-8F6B5BE2EEB4}"/>
                </a:ext>
              </a:extLst>
            </p:cNvPr>
            <p:cNvSpPr/>
            <p:nvPr/>
          </p:nvSpPr>
          <p:spPr>
            <a:xfrm>
              <a:off x="486920" y="1114962"/>
              <a:ext cx="2619900" cy="3541800"/>
            </a:xfrm>
            <a:prstGeom prst="roundRect">
              <a:avLst>
                <a:gd name="adj" fmla="val 12355"/>
              </a:avLst>
            </a:prstGeom>
            <a:gradFill>
              <a:gsLst>
                <a:gs pos="0">
                  <a:schemeClr val="lt1"/>
                </a:gs>
                <a:gs pos="100000">
                  <a:srgbClr val="F9F8FF">
                    <a:alpha val="86666"/>
                  </a:srgbClr>
                </a:gs>
              </a:gsLst>
              <a:lin ang="5400012" scaled="0"/>
            </a:gradFill>
            <a:ln>
              <a:noFill/>
            </a:ln>
            <a:effectLst>
              <a:outerShdw blurRad="57150" dist="47625" dir="5460000" algn="bl" rotWithShape="0">
                <a:schemeClr val="dk1">
                  <a:alpha val="2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" name="Google Shape;1028;p48">
              <a:extLst>
                <a:ext uri="{FF2B5EF4-FFF2-40B4-BE49-F238E27FC236}">
                  <a16:creationId xmlns:a16="http://schemas.microsoft.com/office/drawing/2014/main" id="{E97033FA-9DE1-9255-39F8-AD4FF1D8736E}"/>
                </a:ext>
              </a:extLst>
            </p:cNvPr>
            <p:cNvSpPr/>
            <p:nvPr/>
          </p:nvSpPr>
          <p:spPr>
            <a:xfrm>
              <a:off x="486919" y="1114991"/>
              <a:ext cx="2619900" cy="355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dk2"/>
            </a:solidFill>
            <a:ln w="9525" cap="flat" cmpd="sng">
              <a:solidFill>
                <a:srgbClr val="D2D6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5400000" algn="bl" rotWithShape="0">
                <a:schemeClr val="dk1">
                  <a:alpha val="1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36" name="Google Shape;1029;p48">
              <a:extLst>
                <a:ext uri="{FF2B5EF4-FFF2-40B4-BE49-F238E27FC236}">
                  <a16:creationId xmlns:a16="http://schemas.microsoft.com/office/drawing/2014/main" id="{185F1AC2-3083-2239-95E5-493615597590}"/>
                </a:ext>
              </a:extLst>
            </p:cNvPr>
            <p:cNvGrpSpPr/>
            <p:nvPr/>
          </p:nvGrpSpPr>
          <p:grpSpPr>
            <a:xfrm rot="10800000" flipH="1">
              <a:off x="620929" y="1244995"/>
              <a:ext cx="429322" cy="93999"/>
              <a:chOff x="5578333" y="744468"/>
              <a:chExt cx="431653" cy="94500"/>
            </a:xfrm>
          </p:grpSpPr>
          <p:sp>
            <p:nvSpPr>
              <p:cNvPr id="37" name="Google Shape;1030;p48">
                <a:extLst>
                  <a:ext uri="{FF2B5EF4-FFF2-40B4-BE49-F238E27FC236}">
                    <a16:creationId xmlns:a16="http://schemas.microsoft.com/office/drawing/2014/main" id="{837F5AE7-ECC7-0BE9-1862-80C2BCF86D7C}"/>
                  </a:ext>
                </a:extLst>
              </p:cNvPr>
              <p:cNvSpPr/>
              <p:nvPr/>
            </p:nvSpPr>
            <p:spPr>
              <a:xfrm>
                <a:off x="5578333" y="744468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1031;p48">
                <a:extLst>
                  <a:ext uri="{FF2B5EF4-FFF2-40B4-BE49-F238E27FC236}">
                    <a16:creationId xmlns:a16="http://schemas.microsoft.com/office/drawing/2014/main" id="{7B5D0DF4-0990-2765-D6F7-E1FAD28EF3B5}"/>
                  </a:ext>
                </a:extLst>
              </p:cNvPr>
              <p:cNvSpPr/>
              <p:nvPr/>
            </p:nvSpPr>
            <p:spPr>
              <a:xfrm>
                <a:off x="5746910" y="744468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1032;p48">
                <a:extLst>
                  <a:ext uri="{FF2B5EF4-FFF2-40B4-BE49-F238E27FC236}">
                    <a16:creationId xmlns:a16="http://schemas.microsoft.com/office/drawing/2014/main" id="{B210D0FB-A3E5-3599-41C8-21D70A207A95}"/>
                  </a:ext>
                </a:extLst>
              </p:cNvPr>
              <p:cNvSpPr/>
              <p:nvPr/>
            </p:nvSpPr>
            <p:spPr>
              <a:xfrm>
                <a:off x="5915486" y="744468"/>
                <a:ext cx="94500" cy="94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C4830895-457B-29B7-6AE1-45F71E78ED7C}"/>
              </a:ext>
            </a:extLst>
          </p:cNvPr>
          <p:cNvSpPr txBox="1"/>
          <p:nvPr/>
        </p:nvSpPr>
        <p:spPr>
          <a:xfrm>
            <a:off x="9658709" y="3249507"/>
            <a:ext cx="5821926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spcAft>
                <a:spcPts val="1200"/>
              </a:spcAft>
            </a:pPr>
            <a:r>
              <a:rPr lang="en-GB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Shembull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: </a:t>
            </a:r>
            <a:r>
              <a:rPr lang="en-GB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Fjala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 </a:t>
            </a:r>
            <a:r>
              <a:rPr lang="en-GB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PRIZE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shfaqet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më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shpesh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në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 spam emails.</a:t>
            </a:r>
          </a:p>
          <a:p>
            <a:pPr marL="0" indent="0" algn="l">
              <a:spcAft>
                <a:spcPts val="1200"/>
              </a:spcAft>
            </a:pP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Duke e </a:t>
            </a:r>
            <a:r>
              <a:rPr lang="en-GB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ditur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këtë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, </a:t>
            </a:r>
            <a:r>
              <a:rPr lang="en-GB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atëherë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fjala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 PRIZE mund </a:t>
            </a:r>
            <a:r>
              <a:rPr lang="en-GB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të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përzgjidhet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si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një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nga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veçoritë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që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 duhet </a:t>
            </a:r>
            <a:r>
              <a:rPr lang="en-GB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mbajtur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 </a:t>
            </a:r>
            <a:r>
              <a:rPr lang="en-GB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parasysh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.</a:t>
            </a:r>
          </a:p>
          <a:p>
            <a:pPr marL="0" indent="0" algn="l">
              <a:spcAft>
                <a:spcPts val="1200"/>
              </a:spcAft>
            </a:pPr>
            <a:endParaRPr lang="en-GB" sz="3200" dirty="0">
              <a:solidFill>
                <a:schemeClr val="tx1">
                  <a:lumMod val="85000"/>
                  <a:lumOff val="15000"/>
                </a:schemeClr>
              </a:solidFill>
              <a:latin typeface="Nourd" panose="020B0604020202020204" charset="0"/>
              <a:ea typeface="Times New Roman" panose="02020603050405020304" pitchFamily="18" charset="0"/>
            </a:endParaRPr>
          </a:p>
          <a:p>
            <a:pPr marL="0" indent="0" algn="l">
              <a:spcAft>
                <a:spcPts val="1200"/>
              </a:spcAft>
            </a:pPr>
            <a:r>
              <a:rPr lang="en-GB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Llogaritet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 me </a:t>
            </a:r>
            <a:r>
              <a:rPr lang="en-GB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formulën</a:t>
            </a: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Nourd" panose="020B0604020202020204" charset="0"/>
                <a:ea typeface="Times New Roman" panose="02020603050405020304" pitchFamily="18" charset="0"/>
              </a:rPr>
              <a:t>: 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Nourd" panose="020B060402020202020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1C9A068-5196-92F7-5816-B6633EF5E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3838" y="7835378"/>
            <a:ext cx="4327337" cy="103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4681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-304800" y="683089"/>
            <a:ext cx="18288002" cy="10758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000" dirty="0">
                <a:solidFill>
                  <a:srgbClr val="1C1C1C"/>
                </a:solidFill>
                <a:latin typeface="Hatton Ultra-Bold"/>
              </a:rPr>
              <a:t>05             WEKA</a:t>
            </a:r>
            <a:r>
              <a:rPr lang="en-GB" sz="8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>
                <a:latin typeface="Nourd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3200" dirty="0">
                <a:latin typeface="Hatton Ultra"/>
                <a:ea typeface="Times New Roman" panose="02020603050405020304" pitchFamily="18" charset="0"/>
                <a:cs typeface="Times New Roman" panose="02020603050405020304" pitchFamily="18" charset="0"/>
              </a:rPr>
              <a:t>Waikato Environment for Knowledge Analysis)</a:t>
            </a:r>
            <a:endParaRPr lang="en-US" sz="8000" dirty="0">
              <a:solidFill>
                <a:srgbClr val="1C1C1C"/>
              </a:solidFill>
              <a:latin typeface="Hatton Ultra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85800" y="2476500"/>
            <a:ext cx="12687118" cy="85792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3079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C1C1C"/>
                </a:solidFill>
                <a:latin typeface="Nourd"/>
              </a:rPr>
              <a:t>WEKA </a:t>
            </a:r>
            <a:r>
              <a:rPr lang="en-US" sz="2800" dirty="0" err="1">
                <a:solidFill>
                  <a:srgbClr val="1C1C1C"/>
                </a:solidFill>
                <a:latin typeface="Nourd"/>
              </a:rPr>
              <a:t>është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800" dirty="0" err="1">
                <a:solidFill>
                  <a:srgbClr val="1C1C1C"/>
                </a:solidFill>
                <a:latin typeface="Nourd"/>
              </a:rPr>
              <a:t>një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800" dirty="0" err="1">
                <a:solidFill>
                  <a:srgbClr val="1C1C1C"/>
                </a:solidFill>
                <a:latin typeface="Nourd"/>
              </a:rPr>
              <a:t>platformë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 e </a:t>
            </a:r>
            <a:r>
              <a:rPr lang="en-US" sz="2800" dirty="0" err="1">
                <a:solidFill>
                  <a:srgbClr val="1C1C1C"/>
                </a:solidFill>
                <a:latin typeface="Nourd"/>
              </a:rPr>
              <a:t>shkruar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800" dirty="0" err="1">
                <a:solidFill>
                  <a:srgbClr val="1C1C1C"/>
                </a:solidFill>
                <a:latin typeface="Nourd"/>
              </a:rPr>
              <a:t>në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 JAVA </a:t>
            </a:r>
            <a:r>
              <a:rPr lang="en-US" sz="2800" dirty="0" err="1">
                <a:solidFill>
                  <a:srgbClr val="1C1C1C"/>
                </a:solidFill>
                <a:latin typeface="Nourd"/>
              </a:rPr>
              <a:t>që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800" dirty="0" err="1">
                <a:solidFill>
                  <a:srgbClr val="1C1C1C"/>
                </a:solidFill>
                <a:latin typeface="Nourd"/>
              </a:rPr>
              <a:t>përfshin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800" dirty="0" err="1">
                <a:solidFill>
                  <a:srgbClr val="1C1C1C"/>
                </a:solidFill>
                <a:latin typeface="Nourd"/>
              </a:rPr>
              <a:t>algoritme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800" dirty="0" err="1">
                <a:solidFill>
                  <a:srgbClr val="1C1C1C"/>
                </a:solidFill>
                <a:latin typeface="Nourd"/>
              </a:rPr>
              <a:t>të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 machine learning </a:t>
            </a:r>
            <a:r>
              <a:rPr lang="en-US" sz="2800" dirty="0" err="1">
                <a:solidFill>
                  <a:srgbClr val="1C1C1C"/>
                </a:solidFill>
                <a:latin typeface="Nourd"/>
              </a:rPr>
              <a:t>dhe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800" dirty="0" err="1">
                <a:solidFill>
                  <a:srgbClr val="1C1C1C"/>
                </a:solidFill>
                <a:latin typeface="Nourd"/>
              </a:rPr>
              <a:t>ofron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800" dirty="0" err="1">
                <a:solidFill>
                  <a:srgbClr val="1C1C1C"/>
                </a:solidFill>
                <a:latin typeface="Nourd"/>
              </a:rPr>
              <a:t>mundësinë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800" dirty="0" err="1">
                <a:solidFill>
                  <a:srgbClr val="1C1C1C"/>
                </a:solidFill>
                <a:latin typeface="Nourd"/>
              </a:rPr>
              <a:t>për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800" dirty="0" err="1">
                <a:solidFill>
                  <a:srgbClr val="1C1C1C"/>
                </a:solidFill>
                <a:latin typeface="Nourd"/>
              </a:rPr>
              <a:t>t’i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800" dirty="0" err="1">
                <a:solidFill>
                  <a:srgbClr val="1C1C1C"/>
                </a:solidFill>
                <a:latin typeface="Nourd"/>
              </a:rPr>
              <a:t>testuar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800" dirty="0" err="1">
                <a:solidFill>
                  <a:srgbClr val="1C1C1C"/>
                </a:solidFill>
                <a:latin typeface="Nourd"/>
              </a:rPr>
              <a:t>ata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 </a:t>
            </a:r>
          </a:p>
          <a:p>
            <a:pPr marL="457200" indent="-457200" algn="l">
              <a:lnSpc>
                <a:spcPts val="3079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1C1C1C"/>
              </a:solidFill>
              <a:latin typeface="Nourd"/>
            </a:endParaRPr>
          </a:p>
          <a:p>
            <a:pPr marL="457200" indent="-457200" algn="l">
              <a:lnSpc>
                <a:spcPts val="3079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C1C1C"/>
                </a:solidFill>
                <a:latin typeface="Nourd"/>
              </a:rPr>
              <a:t>Lejon </a:t>
            </a:r>
            <a:r>
              <a:rPr lang="en-US" sz="2800" dirty="0" err="1">
                <a:solidFill>
                  <a:srgbClr val="1C1C1C"/>
                </a:solidFill>
                <a:latin typeface="Nourd"/>
              </a:rPr>
              <a:t>paraqitjen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 e </a:t>
            </a:r>
            <a:r>
              <a:rPr lang="en-US" sz="2800" dirty="0" err="1">
                <a:solidFill>
                  <a:srgbClr val="1C1C1C"/>
                </a:solidFill>
                <a:latin typeface="Nourd"/>
              </a:rPr>
              <a:t>rezultateve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800" dirty="0" err="1">
                <a:solidFill>
                  <a:srgbClr val="1C1C1C"/>
                </a:solidFill>
                <a:latin typeface="Nourd"/>
              </a:rPr>
              <a:t>nga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800" dirty="0" err="1">
                <a:solidFill>
                  <a:srgbClr val="1C1C1C"/>
                </a:solidFill>
                <a:latin typeface="Nourd"/>
              </a:rPr>
              <a:t>vlerësimet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 e </a:t>
            </a:r>
            <a:r>
              <a:rPr lang="en-US" sz="2800" dirty="0" err="1">
                <a:solidFill>
                  <a:srgbClr val="1C1C1C"/>
                </a:solidFill>
                <a:latin typeface="Nourd"/>
              </a:rPr>
              <a:t>algoritmeve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800" dirty="0" err="1">
                <a:solidFill>
                  <a:srgbClr val="1C1C1C"/>
                </a:solidFill>
                <a:latin typeface="Nourd"/>
              </a:rPr>
              <a:t>përmes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800" dirty="0" err="1">
                <a:solidFill>
                  <a:srgbClr val="1C1C1C"/>
                </a:solidFill>
                <a:latin typeface="Nourd"/>
              </a:rPr>
              <a:t>grafikëve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, </a:t>
            </a:r>
            <a:r>
              <a:rPr lang="en-US" sz="2800" dirty="0" err="1">
                <a:solidFill>
                  <a:srgbClr val="1C1C1C"/>
                </a:solidFill>
                <a:latin typeface="Nourd"/>
              </a:rPr>
              <a:t>tekstit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800" dirty="0" err="1">
                <a:solidFill>
                  <a:srgbClr val="1C1C1C"/>
                </a:solidFill>
                <a:latin typeface="Nourd"/>
              </a:rPr>
              <a:t>si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800" dirty="0" err="1">
                <a:solidFill>
                  <a:srgbClr val="1C1C1C"/>
                </a:solidFill>
                <a:latin typeface="Nourd"/>
              </a:rPr>
              <a:t>dhe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800" dirty="0" err="1">
                <a:solidFill>
                  <a:srgbClr val="1C1C1C"/>
                </a:solidFill>
                <a:latin typeface="Nourd"/>
              </a:rPr>
              <a:t>mjeteve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800" dirty="0" err="1">
                <a:solidFill>
                  <a:srgbClr val="1C1C1C"/>
                </a:solidFill>
                <a:latin typeface="Nourd"/>
              </a:rPr>
              <a:t>të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800" dirty="0" err="1">
                <a:solidFill>
                  <a:srgbClr val="1C1C1C"/>
                </a:solidFill>
                <a:latin typeface="Nourd"/>
              </a:rPr>
              <a:t>tjera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, </a:t>
            </a:r>
            <a:r>
              <a:rPr lang="en-US" sz="2800" dirty="0" err="1">
                <a:solidFill>
                  <a:srgbClr val="1C1C1C"/>
                </a:solidFill>
                <a:latin typeface="Nourd"/>
              </a:rPr>
              <a:t>si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800" dirty="0" err="1">
                <a:solidFill>
                  <a:srgbClr val="1C1C1C"/>
                </a:solidFill>
                <a:latin typeface="Nourd"/>
              </a:rPr>
              <a:t>për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800" dirty="0" err="1">
                <a:solidFill>
                  <a:srgbClr val="1C1C1C"/>
                </a:solidFill>
                <a:latin typeface="Nourd"/>
              </a:rPr>
              <a:t>shembull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800" dirty="0" err="1">
                <a:solidFill>
                  <a:srgbClr val="1C1C1C"/>
                </a:solidFill>
                <a:latin typeface="Nourd"/>
              </a:rPr>
              <a:t>ndërtimet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 e Decision Tree.</a:t>
            </a:r>
          </a:p>
          <a:p>
            <a:pPr algn="l">
              <a:lnSpc>
                <a:spcPts val="3079"/>
              </a:lnSpc>
            </a:pPr>
            <a:endParaRPr lang="en-US" sz="2800" dirty="0">
              <a:solidFill>
                <a:srgbClr val="1C1C1C"/>
              </a:solidFill>
              <a:latin typeface="Nourd"/>
            </a:endParaRPr>
          </a:p>
          <a:p>
            <a:pPr marL="457200" indent="-457200" algn="l">
              <a:lnSpc>
                <a:spcPts val="3079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1C1C1C"/>
                </a:solidFill>
                <a:latin typeface="Nourd"/>
              </a:rPr>
              <a:t>Skedarët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 e </a:t>
            </a:r>
            <a:r>
              <a:rPr lang="en-US" sz="2800" dirty="0" err="1">
                <a:solidFill>
                  <a:srgbClr val="1C1C1C"/>
                </a:solidFill>
                <a:latin typeface="Nourd"/>
              </a:rPr>
              <a:t>bazës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800" dirty="0" err="1">
                <a:solidFill>
                  <a:srgbClr val="1C1C1C"/>
                </a:solidFill>
                <a:latin typeface="Nourd"/>
              </a:rPr>
              <a:t>së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800" dirty="0" err="1">
                <a:solidFill>
                  <a:srgbClr val="1C1C1C"/>
                </a:solidFill>
                <a:latin typeface="Nourd"/>
              </a:rPr>
              <a:t>të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800" dirty="0" err="1">
                <a:solidFill>
                  <a:srgbClr val="1C1C1C"/>
                </a:solidFill>
                <a:latin typeface="Nourd"/>
              </a:rPr>
              <a:t>dhënave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800" dirty="0" err="1">
                <a:solidFill>
                  <a:srgbClr val="1C1C1C"/>
                </a:solidFill>
                <a:latin typeface="Nourd"/>
              </a:rPr>
              <a:t>që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800" dirty="0" err="1">
                <a:solidFill>
                  <a:srgbClr val="1C1C1C"/>
                </a:solidFill>
                <a:latin typeface="Nourd"/>
              </a:rPr>
              <a:t>zakonisht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800" dirty="0" err="1">
                <a:solidFill>
                  <a:srgbClr val="1C1C1C"/>
                </a:solidFill>
                <a:latin typeface="Nourd"/>
              </a:rPr>
              <a:t>përdoren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800" dirty="0" err="1">
                <a:solidFill>
                  <a:srgbClr val="1C1C1C"/>
                </a:solidFill>
                <a:latin typeface="Nourd"/>
              </a:rPr>
              <a:t>nga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 Weka </a:t>
            </a:r>
            <a:r>
              <a:rPr lang="en-US" sz="2800" dirty="0" err="1">
                <a:solidFill>
                  <a:srgbClr val="1C1C1C"/>
                </a:solidFill>
                <a:latin typeface="Nourd"/>
              </a:rPr>
              <a:t>janë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800" dirty="0" err="1">
                <a:solidFill>
                  <a:srgbClr val="1C1C1C"/>
                </a:solidFill>
                <a:latin typeface="Nourd"/>
              </a:rPr>
              <a:t>në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 </a:t>
            </a:r>
            <a:r>
              <a:rPr lang="en-US" sz="2800" dirty="0" err="1">
                <a:solidFill>
                  <a:srgbClr val="1C1C1C"/>
                </a:solidFill>
                <a:latin typeface="Nourd"/>
              </a:rPr>
              <a:t>formatin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 e </a:t>
            </a:r>
            <a:r>
              <a:rPr lang="en-US" sz="2800" dirty="0" err="1">
                <a:solidFill>
                  <a:srgbClr val="1C1C1C"/>
                </a:solidFill>
                <a:latin typeface="Nourd"/>
              </a:rPr>
              <a:t>skedarit</a:t>
            </a:r>
            <a:r>
              <a:rPr lang="en-US" sz="2800" dirty="0">
                <a:solidFill>
                  <a:srgbClr val="1C1C1C"/>
                </a:solidFill>
                <a:latin typeface="Nourd"/>
              </a:rPr>
              <a:t> ARFF</a:t>
            </a:r>
          </a:p>
          <a:p>
            <a:pPr marL="457200" indent="-457200" algn="just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urd" panose="020B0604020202020204" charset="0"/>
                <a:ea typeface="Times New Roman" panose="02020603050405020304" pitchFamily="18" charset="0"/>
              </a:rPr>
              <a:t>Përdoret për të vlerësuar performancën e algoritmit duke analizuar kohën e nevojshme për përfundimin e procesit, si dhe saktësinë e çdo filtri. </a:t>
            </a:r>
          </a:p>
          <a:p>
            <a:pPr marL="457200" indent="-457200" algn="just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2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ourd" panose="020B0604020202020204" charset="0"/>
                <a:ea typeface="Times New Roman" panose="02020603050405020304" pitchFamily="18" charset="0"/>
              </a:rPr>
              <a:t>Këto rezultate mund të ruhen për të mbajtur një histori të procesimit dhe për të vizualizuar grafikët e quajtur si vija ROC, që paraqesin saktësinë e filtrave të përdorur. </a:t>
            </a:r>
          </a:p>
          <a:p>
            <a:pPr marL="457200" indent="-457200" algn="l">
              <a:lnSpc>
                <a:spcPts val="3079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1C1C1C"/>
              </a:solidFill>
              <a:latin typeface="Nourd"/>
            </a:endParaRPr>
          </a:p>
          <a:p>
            <a:pPr marL="457200" indent="-457200" algn="l">
              <a:lnSpc>
                <a:spcPts val="3079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1C1C1C"/>
              </a:solidFill>
              <a:latin typeface="Nourd"/>
            </a:endParaRPr>
          </a:p>
          <a:p>
            <a:pPr algn="l">
              <a:lnSpc>
                <a:spcPts val="3079"/>
              </a:lnSpc>
            </a:pPr>
            <a:endParaRPr lang="en-US" sz="3200" dirty="0">
              <a:solidFill>
                <a:srgbClr val="1C1C1C"/>
              </a:solidFill>
              <a:latin typeface="Nourd"/>
            </a:endParaRPr>
          </a:p>
          <a:p>
            <a:pPr algn="l">
              <a:lnSpc>
                <a:spcPts val="3079"/>
              </a:lnSpc>
            </a:pPr>
            <a:endParaRPr lang="en-US" sz="3200" dirty="0">
              <a:solidFill>
                <a:srgbClr val="1C1C1C"/>
              </a:solidFill>
              <a:latin typeface="Nourd"/>
            </a:endParaRPr>
          </a:p>
          <a:p>
            <a:pPr algn="l">
              <a:lnSpc>
                <a:spcPts val="3079"/>
              </a:lnSpc>
            </a:pPr>
            <a:endParaRPr lang="en-US" sz="3200" dirty="0">
              <a:solidFill>
                <a:srgbClr val="1C1C1C"/>
              </a:solidFill>
              <a:latin typeface="Nourd"/>
            </a:endParaRPr>
          </a:p>
          <a:p>
            <a:pPr algn="l">
              <a:lnSpc>
                <a:spcPts val="3079"/>
              </a:lnSpc>
            </a:pPr>
            <a:endParaRPr lang="en-US" sz="3200" dirty="0">
              <a:solidFill>
                <a:srgbClr val="1C1C1C"/>
              </a:solidFill>
              <a:latin typeface="Nourd"/>
            </a:endParaRPr>
          </a:p>
        </p:txBody>
      </p:sp>
      <p:sp>
        <p:nvSpPr>
          <p:cNvPr id="23" name="AutoShape 47">
            <a:extLst>
              <a:ext uri="{FF2B5EF4-FFF2-40B4-BE49-F238E27FC236}">
                <a16:creationId xmlns:a16="http://schemas.microsoft.com/office/drawing/2014/main" id="{AE0396F7-0420-B53A-5C17-5357DED89DAC}"/>
              </a:ext>
            </a:extLst>
          </p:cNvPr>
          <p:cNvSpPr/>
          <p:nvPr/>
        </p:nvSpPr>
        <p:spPr>
          <a:xfrm flipV="1">
            <a:off x="-1" y="1802166"/>
            <a:ext cx="18288001" cy="19195"/>
          </a:xfrm>
          <a:prstGeom prst="line">
            <a:avLst/>
          </a:prstGeom>
          <a:ln w="57150" cap="flat">
            <a:solidFill>
              <a:srgbClr val="1C1C1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 dirty="0"/>
          </a:p>
        </p:txBody>
      </p:sp>
      <p:grpSp>
        <p:nvGrpSpPr>
          <p:cNvPr id="24" name="Group 43">
            <a:extLst>
              <a:ext uri="{FF2B5EF4-FFF2-40B4-BE49-F238E27FC236}">
                <a16:creationId xmlns:a16="http://schemas.microsoft.com/office/drawing/2014/main" id="{2A5A3377-8F24-A2D9-C7DA-193EDB239F93}"/>
              </a:ext>
            </a:extLst>
          </p:cNvPr>
          <p:cNvGrpSpPr/>
          <p:nvPr/>
        </p:nvGrpSpPr>
        <p:grpSpPr>
          <a:xfrm>
            <a:off x="7772400" y="9543336"/>
            <a:ext cx="2497888" cy="727436"/>
            <a:chOff x="0" y="0"/>
            <a:chExt cx="1010276" cy="275802"/>
          </a:xfrm>
        </p:grpSpPr>
        <p:sp>
          <p:nvSpPr>
            <p:cNvPr id="25" name="Freeform 44">
              <a:extLst>
                <a:ext uri="{FF2B5EF4-FFF2-40B4-BE49-F238E27FC236}">
                  <a16:creationId xmlns:a16="http://schemas.microsoft.com/office/drawing/2014/main" id="{3DDCED5D-533A-B6DA-538D-2545F6C95FA9}"/>
                </a:ext>
              </a:extLst>
            </p:cNvPr>
            <p:cNvSpPr/>
            <p:nvPr/>
          </p:nvSpPr>
          <p:spPr>
            <a:xfrm>
              <a:off x="0" y="0"/>
              <a:ext cx="1010276" cy="275802"/>
            </a:xfrm>
            <a:custGeom>
              <a:avLst/>
              <a:gdLst/>
              <a:ahLst/>
              <a:cxnLst/>
              <a:rect l="l" t="t" r="r" b="b"/>
              <a:pathLst>
                <a:path w="1010276" h="275802">
                  <a:moveTo>
                    <a:pt x="110762" y="0"/>
                  </a:moveTo>
                  <a:lnTo>
                    <a:pt x="899515" y="0"/>
                  </a:lnTo>
                  <a:cubicBezTo>
                    <a:pt x="928890" y="0"/>
                    <a:pt x="957063" y="11670"/>
                    <a:pt x="977835" y="32441"/>
                  </a:cubicBezTo>
                  <a:cubicBezTo>
                    <a:pt x="998607" y="53213"/>
                    <a:pt x="1010276" y="81386"/>
                    <a:pt x="1010276" y="110762"/>
                  </a:cubicBezTo>
                  <a:lnTo>
                    <a:pt x="1010276" y="165040"/>
                  </a:lnTo>
                  <a:cubicBezTo>
                    <a:pt x="1010276" y="194416"/>
                    <a:pt x="998607" y="222589"/>
                    <a:pt x="977835" y="243361"/>
                  </a:cubicBezTo>
                  <a:cubicBezTo>
                    <a:pt x="957063" y="264133"/>
                    <a:pt x="928890" y="275802"/>
                    <a:pt x="899515" y="275802"/>
                  </a:cubicBezTo>
                  <a:lnTo>
                    <a:pt x="110762" y="275802"/>
                  </a:lnTo>
                  <a:cubicBezTo>
                    <a:pt x="81386" y="275802"/>
                    <a:pt x="53213" y="264133"/>
                    <a:pt x="32441" y="243361"/>
                  </a:cubicBezTo>
                  <a:cubicBezTo>
                    <a:pt x="11670" y="222589"/>
                    <a:pt x="0" y="194416"/>
                    <a:pt x="0" y="165040"/>
                  </a:cubicBezTo>
                  <a:lnTo>
                    <a:pt x="0" y="110762"/>
                  </a:lnTo>
                  <a:cubicBezTo>
                    <a:pt x="0" y="81386"/>
                    <a:pt x="11670" y="53213"/>
                    <a:pt x="32441" y="32441"/>
                  </a:cubicBezTo>
                  <a:cubicBezTo>
                    <a:pt x="53213" y="11670"/>
                    <a:pt x="81386" y="0"/>
                    <a:pt x="110762" y="0"/>
                  </a:cubicBezTo>
                  <a:close/>
                </a:path>
              </a:pathLst>
            </a:custGeom>
            <a:solidFill>
              <a:srgbClr val="EFEAD8"/>
            </a:solidFill>
            <a:ln w="57150" cap="rnd">
              <a:solidFill>
                <a:srgbClr val="1C1C1C"/>
              </a:solidFill>
              <a:prstDash val="solid"/>
              <a:round/>
            </a:ln>
          </p:spPr>
          <p:txBody>
            <a:bodyPr/>
            <a:lstStyle/>
            <a:p>
              <a:endParaRPr lang="en-GB" sz="1400"/>
            </a:p>
          </p:txBody>
        </p:sp>
        <p:sp>
          <p:nvSpPr>
            <p:cNvPr id="26" name="TextBox 45">
              <a:extLst>
                <a:ext uri="{FF2B5EF4-FFF2-40B4-BE49-F238E27FC236}">
                  <a16:creationId xmlns:a16="http://schemas.microsoft.com/office/drawing/2014/main" id="{58A7C1C2-B95A-99AD-BE1F-40FE2BAF57EB}"/>
                </a:ext>
              </a:extLst>
            </p:cNvPr>
            <p:cNvSpPr txBox="1"/>
            <p:nvPr/>
          </p:nvSpPr>
          <p:spPr>
            <a:xfrm>
              <a:off x="0" y="-38100"/>
              <a:ext cx="1010276" cy="3139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sz="1400"/>
            </a:p>
          </p:txBody>
        </p:sp>
      </p:grpSp>
      <p:sp>
        <p:nvSpPr>
          <p:cNvPr id="27" name="TextBox 49">
            <a:extLst>
              <a:ext uri="{FF2B5EF4-FFF2-40B4-BE49-F238E27FC236}">
                <a16:creationId xmlns:a16="http://schemas.microsoft.com/office/drawing/2014/main" id="{4FB73326-CF60-4F19-3181-FE91DF7B0C4A}"/>
              </a:ext>
            </a:extLst>
          </p:cNvPr>
          <p:cNvSpPr txBox="1"/>
          <p:nvPr/>
        </p:nvSpPr>
        <p:spPr>
          <a:xfrm>
            <a:off x="8508058" y="9778814"/>
            <a:ext cx="1026573" cy="2564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dirty="0">
                <a:solidFill>
                  <a:srgbClr val="1C1C1C"/>
                </a:solidFill>
                <a:latin typeface="Nourd Bold"/>
              </a:rPr>
              <a:t>08</a:t>
            </a:r>
            <a:endParaRPr lang="en-US" sz="1600" dirty="0">
              <a:solidFill>
                <a:srgbClr val="1C1C1C"/>
              </a:solidFill>
              <a:latin typeface="Nourd Bold"/>
            </a:endParaRPr>
          </a:p>
        </p:txBody>
      </p:sp>
      <p:sp>
        <p:nvSpPr>
          <p:cNvPr id="28" name="Freeform 50">
            <a:extLst>
              <a:ext uri="{FF2B5EF4-FFF2-40B4-BE49-F238E27FC236}">
                <a16:creationId xmlns:a16="http://schemas.microsoft.com/office/drawing/2014/main" id="{615940C2-5229-39EF-60AD-0CB812DCD68B}"/>
              </a:ext>
            </a:extLst>
          </p:cNvPr>
          <p:cNvSpPr/>
          <p:nvPr/>
        </p:nvSpPr>
        <p:spPr>
          <a:xfrm>
            <a:off x="9516985" y="9705235"/>
            <a:ext cx="374591" cy="323963"/>
          </a:xfrm>
          <a:custGeom>
            <a:avLst/>
            <a:gdLst/>
            <a:ahLst/>
            <a:cxnLst/>
            <a:rect l="l" t="t" r="r" b="b"/>
            <a:pathLst>
              <a:path w="441733" h="441733">
                <a:moveTo>
                  <a:pt x="0" y="0"/>
                </a:moveTo>
                <a:lnTo>
                  <a:pt x="441733" y="0"/>
                </a:lnTo>
                <a:lnTo>
                  <a:pt x="441733" y="441733"/>
                </a:lnTo>
                <a:lnTo>
                  <a:pt x="0" y="4417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 sz="1400"/>
          </a:p>
        </p:txBody>
      </p:sp>
      <p:sp>
        <p:nvSpPr>
          <p:cNvPr id="29" name="Freeform 51">
            <a:extLst>
              <a:ext uri="{FF2B5EF4-FFF2-40B4-BE49-F238E27FC236}">
                <a16:creationId xmlns:a16="http://schemas.microsoft.com/office/drawing/2014/main" id="{63AB5594-DE23-CAF0-62DB-336C8D88BFA1}"/>
              </a:ext>
            </a:extLst>
          </p:cNvPr>
          <p:cNvSpPr/>
          <p:nvPr/>
        </p:nvSpPr>
        <p:spPr>
          <a:xfrm flipH="1">
            <a:off x="8151113" y="9705235"/>
            <a:ext cx="374591" cy="323963"/>
          </a:xfrm>
          <a:custGeom>
            <a:avLst/>
            <a:gdLst/>
            <a:ahLst/>
            <a:cxnLst/>
            <a:rect l="l" t="t" r="r" b="b"/>
            <a:pathLst>
              <a:path w="441733" h="441733">
                <a:moveTo>
                  <a:pt x="441733" y="0"/>
                </a:moveTo>
                <a:lnTo>
                  <a:pt x="0" y="0"/>
                </a:lnTo>
                <a:lnTo>
                  <a:pt x="0" y="441733"/>
                </a:lnTo>
                <a:lnTo>
                  <a:pt x="441733" y="441733"/>
                </a:lnTo>
                <a:lnTo>
                  <a:pt x="44173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 sz="1400"/>
          </a:p>
        </p:txBody>
      </p:sp>
      <p:pic>
        <p:nvPicPr>
          <p:cNvPr id="4" name="Picture 3" descr="A brown bird with a white background&#10;&#10;Description automatically generated">
            <a:extLst>
              <a:ext uri="{FF2B5EF4-FFF2-40B4-BE49-F238E27FC236}">
                <a16:creationId xmlns:a16="http://schemas.microsoft.com/office/drawing/2014/main" id="{F6A58E66-936E-A77F-B7C8-55C54813C7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546" t="21318" r="22995" b="3936"/>
          <a:stretch/>
        </p:blipFill>
        <p:spPr bwMode="auto">
          <a:xfrm>
            <a:off x="13570739" y="3314700"/>
            <a:ext cx="4717261" cy="396638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6973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2056</TotalTime>
  <Words>1497</Words>
  <Application>Microsoft Office PowerPoint</Application>
  <PresentationFormat>Custom</PresentationFormat>
  <Paragraphs>206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Calibri</vt:lpstr>
      <vt:lpstr>Aptos</vt:lpstr>
      <vt:lpstr>Nourd</vt:lpstr>
      <vt:lpstr>Hatton Ultra-Bold</vt:lpstr>
      <vt:lpstr>Wingdings</vt:lpstr>
      <vt:lpstr>Times New Roman</vt:lpstr>
      <vt:lpstr>Hatton Ultra</vt:lpstr>
      <vt:lpstr>Nourd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Cream Modern Simple &amp; Lined Thesis Defense Presentation</dc:title>
  <cp:lastModifiedBy>Doris Kole</cp:lastModifiedBy>
  <cp:revision>2</cp:revision>
  <dcterms:created xsi:type="dcterms:W3CDTF">2006-08-16T00:00:00Z</dcterms:created>
  <dcterms:modified xsi:type="dcterms:W3CDTF">2024-06-30T19:26:46Z</dcterms:modified>
  <dc:identifier>DAGJOwJLZTc</dc:identifier>
</cp:coreProperties>
</file>