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</p:sldMasterIdLst>
  <p:notesMasterIdLst>
    <p:notesMasterId r:id="rId18"/>
  </p:notesMasterIdLst>
  <p:sldIdLst>
    <p:sldId id="256" r:id="rId2"/>
    <p:sldId id="260" r:id="rId3"/>
    <p:sldId id="261" r:id="rId4"/>
    <p:sldId id="262" r:id="rId5"/>
    <p:sldId id="269" r:id="rId6"/>
    <p:sldId id="264" r:id="rId7"/>
    <p:sldId id="321" r:id="rId8"/>
    <p:sldId id="278" r:id="rId9"/>
    <p:sldId id="315" r:id="rId10"/>
    <p:sldId id="316" r:id="rId11"/>
    <p:sldId id="265" r:id="rId12"/>
    <p:sldId id="318" r:id="rId13"/>
    <p:sldId id="263" r:id="rId14"/>
    <p:sldId id="319" r:id="rId15"/>
    <p:sldId id="317" r:id="rId16"/>
    <p:sldId id="320" r:id="rId17"/>
  </p:sldIdLst>
  <p:sldSz cx="9144000" cy="5143500" type="screen16x9"/>
  <p:notesSz cx="6858000" cy="9144000"/>
  <p:embeddedFontLst>
    <p:embeddedFont>
      <p:font typeface="Asap" panose="020B0604020202020204" charset="0"/>
      <p:regular r:id="rId19"/>
      <p:bold r:id="rId20"/>
      <p:italic r:id="rId21"/>
      <p:boldItalic r:id="rId22"/>
    </p:embeddedFont>
    <p:embeddedFont>
      <p:font typeface="Libre Bodoni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4B94AB6-7CDE-4FAE-A833-25AF36F84479}">
  <a:tblStyle styleId="{E4B94AB6-7CDE-4FAE-A833-25AF36F8447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ris Kole" userId="c1abcf99f7649119" providerId="LiveId" clId="{7C2FBEC9-875E-40AC-84CD-5B465730FB6B}"/>
    <pc:docChg chg="undo custSel modSld">
      <pc:chgData name="Doris Kole" userId="c1abcf99f7649119" providerId="LiveId" clId="{7C2FBEC9-875E-40AC-84CD-5B465730FB6B}" dt="2024-09-15T12:32:03.613" v="24" actId="1076"/>
      <pc:docMkLst>
        <pc:docMk/>
      </pc:docMkLst>
      <pc:sldChg chg="addSp delSp modSp mod">
        <pc:chgData name="Doris Kole" userId="c1abcf99f7649119" providerId="LiveId" clId="{7C2FBEC9-875E-40AC-84CD-5B465730FB6B}" dt="2024-09-15T12:31:23.890" v="16" actId="1076"/>
        <pc:sldMkLst>
          <pc:docMk/>
          <pc:sldMk cId="0" sldId="256"/>
        </pc:sldMkLst>
        <pc:picChg chg="add del mod modCrop">
          <ac:chgData name="Doris Kole" userId="c1abcf99f7649119" providerId="LiveId" clId="{7C2FBEC9-875E-40AC-84CD-5B465730FB6B}" dt="2024-09-15T12:31:03.284" v="11" actId="22"/>
          <ac:picMkLst>
            <pc:docMk/>
            <pc:sldMk cId="0" sldId="256"/>
            <ac:picMk id="3" creationId="{EE0F5616-A639-6769-0050-250CA8B77A32}"/>
          </ac:picMkLst>
        </pc:picChg>
        <pc:picChg chg="add mod">
          <ac:chgData name="Doris Kole" userId="c1abcf99f7649119" providerId="LiveId" clId="{7C2FBEC9-875E-40AC-84CD-5B465730FB6B}" dt="2024-09-15T12:31:23.890" v="16" actId="1076"/>
          <ac:picMkLst>
            <pc:docMk/>
            <pc:sldMk cId="0" sldId="256"/>
            <ac:picMk id="5" creationId="{6477137E-B062-E91D-BB2F-4EDBC377A7B4}"/>
          </ac:picMkLst>
        </pc:picChg>
      </pc:sldChg>
      <pc:sldChg chg="addSp modSp mod">
        <pc:chgData name="Doris Kole" userId="c1abcf99f7649119" providerId="LiveId" clId="{7C2FBEC9-875E-40AC-84CD-5B465730FB6B}" dt="2024-09-15T12:32:03.613" v="24" actId="1076"/>
        <pc:sldMkLst>
          <pc:docMk/>
          <pc:sldMk cId="4185976646" sldId="320"/>
        </pc:sldMkLst>
        <pc:picChg chg="add mod">
          <ac:chgData name="Doris Kole" userId="c1abcf99f7649119" providerId="LiveId" clId="{7C2FBEC9-875E-40AC-84CD-5B465730FB6B}" dt="2024-09-15T12:32:03.613" v="24" actId="1076"/>
          <ac:picMkLst>
            <pc:docMk/>
            <pc:sldMk cId="4185976646" sldId="320"/>
            <ac:picMk id="3" creationId="{A0F06353-FF81-2C94-566E-BF936F66F615}"/>
          </ac:picMkLst>
        </pc:picChg>
        <pc:picChg chg="add mod">
          <ac:chgData name="Doris Kole" userId="c1abcf99f7649119" providerId="LiveId" clId="{7C2FBEC9-875E-40AC-84CD-5B465730FB6B}" dt="2024-09-15T12:32:00.747" v="23" actId="1076"/>
          <ac:picMkLst>
            <pc:docMk/>
            <pc:sldMk cId="4185976646" sldId="320"/>
            <ac:picMk id="28" creationId="{E41F8644-121B-4B8A-903E-B90896578E8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g104f8d9e82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2" name="Google Shape;1032;g104f8d9e82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g1380ff219f2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9" name="Google Shape;1389;g1380ff219f2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22262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g145f38c9ad5_0_6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8" name="Google Shape;1138;g145f38c9ad5_0_6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45f38c9ad5_0_4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45f38c9ad5_0_4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58043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g145f38c9ad5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5" name="Google Shape;1105;g145f38c9ad5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" name="Google Shape;1638;gfe29420a6a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9" name="Google Shape;1639;gfe29420a6a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98561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g1380ff219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4" name="Google Shape;1494;g1380ff219f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8635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gfe29420a6a_0_4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1" name="Google Shape;1611;gfe29420a6a_0_4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1347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ge8ba8b33e5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3" name="Google Shape;1083;ge8ba8b33e5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ge8ba8b33e5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9" name="Google Shape;1089;ge8ba8b33e5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g145f38c9ad5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9" name="Google Shape;1099;g145f38c9ad5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g145f38c9ad5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9" name="Google Shape;1229;g145f38c9ad5_0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g145f38c9ad5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8" name="Google Shape;1128;g145f38c9ad5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g145f38c9ad5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8" name="Google Shape;1128;g145f38c9ad5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9605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g145f38c9ad5_0_8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9" name="Google Shape;1469;g145f38c9ad5_0_8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g145f38c9ad5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6" name="Google Shape;1196;g145f38c9ad5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4779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21242" y="-14584"/>
            <a:ext cx="2310969" cy="2187617"/>
          </a:xfrm>
          <a:custGeom>
            <a:avLst/>
            <a:gdLst/>
            <a:ahLst/>
            <a:cxnLst/>
            <a:rect l="l" t="t" r="r" b="b"/>
            <a:pathLst>
              <a:path w="70451" h="60603" extrusionOk="0">
                <a:moveTo>
                  <a:pt x="227" y="0"/>
                </a:moveTo>
                <a:lnTo>
                  <a:pt x="1" y="60222"/>
                </a:lnTo>
                <a:cubicBezTo>
                  <a:pt x="592" y="60484"/>
                  <a:pt x="1209" y="60603"/>
                  <a:pt x="1830" y="60603"/>
                </a:cubicBezTo>
                <a:cubicBezTo>
                  <a:pt x="3974" y="60603"/>
                  <a:pt x="6155" y="59182"/>
                  <a:pt x="7383" y="57317"/>
                </a:cubicBezTo>
                <a:cubicBezTo>
                  <a:pt x="8966" y="54912"/>
                  <a:pt x="9407" y="51959"/>
                  <a:pt x="10026" y="49149"/>
                </a:cubicBezTo>
                <a:cubicBezTo>
                  <a:pt x="10645" y="46339"/>
                  <a:pt x="11597" y="43398"/>
                  <a:pt x="13836" y="41588"/>
                </a:cubicBezTo>
                <a:cubicBezTo>
                  <a:pt x="18253" y="38040"/>
                  <a:pt x="25694" y="40350"/>
                  <a:pt x="29671" y="36314"/>
                </a:cubicBezTo>
                <a:cubicBezTo>
                  <a:pt x="32148" y="33802"/>
                  <a:pt x="32219" y="29837"/>
                  <a:pt x="33684" y="26634"/>
                </a:cubicBezTo>
                <a:cubicBezTo>
                  <a:pt x="35898" y="21753"/>
                  <a:pt x="41173" y="19026"/>
                  <a:pt x="46316" y="17526"/>
                </a:cubicBezTo>
                <a:cubicBezTo>
                  <a:pt x="51460" y="16026"/>
                  <a:pt x="56913" y="15347"/>
                  <a:pt x="61663" y="12883"/>
                </a:cubicBezTo>
                <a:cubicBezTo>
                  <a:pt x="66414" y="10406"/>
                  <a:pt x="70450" y="5394"/>
                  <a:pt x="69593" y="107"/>
                </a:cubicBezTo>
                <a:lnTo>
                  <a:pt x="22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457700" y="3334057"/>
            <a:ext cx="6228600" cy="3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1457700" y="1427526"/>
            <a:ext cx="6228600" cy="17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Libre Bodoni"/>
              <a:buNone/>
              <a:defRPr sz="5200">
                <a:latin typeface="Libre Bodoni"/>
                <a:ea typeface="Libre Bodoni"/>
                <a:cs typeface="Libre Bodoni"/>
                <a:sym typeface="Libre Bodon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Bodoni"/>
              <a:buNone/>
              <a:defRPr sz="3000">
                <a:solidFill>
                  <a:schemeClr val="dk1"/>
                </a:solidFill>
                <a:latin typeface="Libre Bodoni"/>
                <a:ea typeface="Libre Bodoni"/>
                <a:cs typeface="Libre Bodoni"/>
                <a:sym typeface="Libre Bodon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Bodoni"/>
              <a:buNone/>
              <a:defRPr sz="3000">
                <a:solidFill>
                  <a:schemeClr val="dk1"/>
                </a:solidFill>
                <a:latin typeface="Libre Bodoni"/>
                <a:ea typeface="Libre Bodoni"/>
                <a:cs typeface="Libre Bodoni"/>
                <a:sym typeface="Libre Bodon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Bodoni"/>
              <a:buNone/>
              <a:defRPr sz="3000">
                <a:solidFill>
                  <a:schemeClr val="dk1"/>
                </a:solidFill>
                <a:latin typeface="Libre Bodoni"/>
                <a:ea typeface="Libre Bodoni"/>
                <a:cs typeface="Libre Bodoni"/>
                <a:sym typeface="Libre Bodon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Bodoni"/>
              <a:buNone/>
              <a:defRPr sz="3000">
                <a:solidFill>
                  <a:schemeClr val="dk1"/>
                </a:solidFill>
                <a:latin typeface="Libre Bodoni"/>
                <a:ea typeface="Libre Bodoni"/>
                <a:cs typeface="Libre Bodoni"/>
                <a:sym typeface="Libre Bodon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Bodoni"/>
              <a:buNone/>
              <a:defRPr sz="3000">
                <a:solidFill>
                  <a:schemeClr val="dk1"/>
                </a:solidFill>
                <a:latin typeface="Libre Bodoni"/>
                <a:ea typeface="Libre Bodoni"/>
                <a:cs typeface="Libre Bodoni"/>
                <a:sym typeface="Libre Bodon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Bodoni"/>
              <a:buNone/>
              <a:defRPr sz="3000">
                <a:solidFill>
                  <a:schemeClr val="dk1"/>
                </a:solidFill>
                <a:latin typeface="Libre Bodoni"/>
                <a:ea typeface="Libre Bodoni"/>
                <a:cs typeface="Libre Bodoni"/>
                <a:sym typeface="Libre Bodon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Bodoni"/>
              <a:buNone/>
              <a:defRPr sz="3000">
                <a:solidFill>
                  <a:schemeClr val="dk1"/>
                </a:solidFill>
                <a:latin typeface="Libre Bodoni"/>
                <a:ea typeface="Libre Bodoni"/>
                <a:cs typeface="Libre Bodoni"/>
                <a:sym typeface="Libre Bodon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Bodoni"/>
              <a:buNone/>
              <a:defRPr sz="3000">
                <a:solidFill>
                  <a:schemeClr val="dk1"/>
                </a:solidFill>
                <a:latin typeface="Libre Bodoni"/>
                <a:ea typeface="Libre Bodoni"/>
                <a:cs typeface="Libre Bodoni"/>
                <a:sym typeface="Libre Bodon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 flipH="1">
            <a:off x="6251817" y="4006992"/>
            <a:ext cx="2899475" cy="1140750"/>
          </a:xfrm>
          <a:custGeom>
            <a:avLst/>
            <a:gdLst/>
            <a:ahLst/>
            <a:cxnLst/>
            <a:rect l="l" t="t" r="r" b="b"/>
            <a:pathLst>
              <a:path w="115979" h="45630" extrusionOk="0">
                <a:moveTo>
                  <a:pt x="0" y="0"/>
                </a:moveTo>
                <a:lnTo>
                  <a:pt x="0" y="1786"/>
                </a:lnTo>
                <a:cubicBezTo>
                  <a:pt x="48" y="7799"/>
                  <a:pt x="1000" y="14097"/>
                  <a:pt x="4596" y="18919"/>
                </a:cubicBezTo>
                <a:cubicBezTo>
                  <a:pt x="7245" y="22471"/>
                  <a:pt x="11664" y="24919"/>
                  <a:pt x="15974" y="24919"/>
                </a:cubicBezTo>
                <a:cubicBezTo>
                  <a:pt x="17514" y="24919"/>
                  <a:pt x="19041" y="24606"/>
                  <a:pt x="20467" y="23920"/>
                </a:cubicBezTo>
                <a:cubicBezTo>
                  <a:pt x="25349" y="21586"/>
                  <a:pt x="27551" y="16002"/>
                  <a:pt x="30861" y="11740"/>
                </a:cubicBezTo>
                <a:cubicBezTo>
                  <a:pt x="33071" y="8886"/>
                  <a:pt x="36878" y="6606"/>
                  <a:pt x="40234" y="6606"/>
                </a:cubicBezTo>
                <a:cubicBezTo>
                  <a:pt x="41905" y="6606"/>
                  <a:pt x="43465" y="7171"/>
                  <a:pt x="44661" y="8513"/>
                </a:cubicBezTo>
                <a:cubicBezTo>
                  <a:pt x="46447" y="10513"/>
                  <a:pt x="46601" y="13454"/>
                  <a:pt x="47780" y="15859"/>
                </a:cubicBezTo>
                <a:cubicBezTo>
                  <a:pt x="49312" y="18952"/>
                  <a:pt x="52753" y="20910"/>
                  <a:pt x="56174" y="20910"/>
                </a:cubicBezTo>
                <a:cubicBezTo>
                  <a:pt x="57060" y="20910"/>
                  <a:pt x="57944" y="20779"/>
                  <a:pt x="58793" y="20503"/>
                </a:cubicBezTo>
                <a:cubicBezTo>
                  <a:pt x="62437" y="19324"/>
                  <a:pt x="64913" y="16073"/>
                  <a:pt x="67687" y="13442"/>
                </a:cubicBezTo>
                <a:cubicBezTo>
                  <a:pt x="69833" y="11407"/>
                  <a:pt x="72712" y="9622"/>
                  <a:pt x="75531" y="9622"/>
                </a:cubicBezTo>
                <a:cubicBezTo>
                  <a:pt x="76357" y="9622"/>
                  <a:pt x="77178" y="9775"/>
                  <a:pt x="77974" y="10120"/>
                </a:cubicBezTo>
                <a:cubicBezTo>
                  <a:pt x="83677" y="12609"/>
                  <a:pt x="82463" y="22038"/>
                  <a:pt x="87618" y="25539"/>
                </a:cubicBezTo>
                <a:cubicBezTo>
                  <a:pt x="91369" y="28087"/>
                  <a:pt x="96834" y="26301"/>
                  <a:pt x="100679" y="28694"/>
                </a:cubicBezTo>
                <a:cubicBezTo>
                  <a:pt x="104228" y="30920"/>
                  <a:pt x="104942" y="35659"/>
                  <a:pt x="106478" y="39552"/>
                </a:cubicBezTo>
                <a:cubicBezTo>
                  <a:pt x="107687" y="42617"/>
                  <a:pt x="110733" y="45630"/>
                  <a:pt x="113664" y="45630"/>
                </a:cubicBezTo>
                <a:cubicBezTo>
                  <a:pt x="114457" y="45630"/>
                  <a:pt x="115241" y="45410"/>
                  <a:pt x="115979" y="44910"/>
                </a:cubicBezTo>
                <a:lnTo>
                  <a:pt x="11597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>
            <a:off x="7510800" y="0"/>
            <a:ext cx="1633200" cy="1802400"/>
          </a:xfrm>
          <a:prstGeom prst="round2SameRect">
            <a:avLst>
              <a:gd name="adj1" fmla="val 48557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5400000">
            <a:off x="193492" y="3410258"/>
            <a:ext cx="1535700" cy="1950600"/>
          </a:xfrm>
          <a:prstGeom prst="round2SameRect">
            <a:avLst>
              <a:gd name="adj1" fmla="val 48557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7474675" y="3811675"/>
            <a:ext cx="1129625" cy="1115550"/>
            <a:chOff x="623875" y="3501825"/>
            <a:chExt cx="1129625" cy="1115550"/>
          </a:xfrm>
        </p:grpSpPr>
        <p:sp>
          <p:nvSpPr>
            <p:cNvPr id="16" name="Google Shape;16;p2"/>
            <p:cNvSpPr/>
            <p:nvPr/>
          </p:nvSpPr>
          <p:spPr>
            <a:xfrm>
              <a:off x="1216200" y="3930850"/>
              <a:ext cx="226250" cy="349950"/>
            </a:xfrm>
            <a:custGeom>
              <a:avLst/>
              <a:gdLst/>
              <a:ahLst/>
              <a:cxnLst/>
              <a:rect l="l" t="t" r="r" b="b"/>
              <a:pathLst>
                <a:path w="9050" h="13998" extrusionOk="0">
                  <a:moveTo>
                    <a:pt x="5916" y="0"/>
                  </a:moveTo>
                  <a:cubicBezTo>
                    <a:pt x="5287" y="0"/>
                    <a:pt x="4655" y="203"/>
                    <a:pt x="4156" y="601"/>
                  </a:cubicBezTo>
                  <a:cubicBezTo>
                    <a:pt x="3716" y="946"/>
                    <a:pt x="3394" y="1422"/>
                    <a:pt x="3073" y="1898"/>
                  </a:cubicBezTo>
                  <a:cubicBezTo>
                    <a:pt x="1227" y="4625"/>
                    <a:pt x="1" y="6661"/>
                    <a:pt x="1" y="10066"/>
                  </a:cubicBezTo>
                  <a:cubicBezTo>
                    <a:pt x="25" y="11483"/>
                    <a:pt x="287" y="13162"/>
                    <a:pt x="1561" y="13781"/>
                  </a:cubicBezTo>
                  <a:cubicBezTo>
                    <a:pt x="1860" y="13930"/>
                    <a:pt x="2187" y="13997"/>
                    <a:pt x="2518" y="13997"/>
                  </a:cubicBezTo>
                  <a:cubicBezTo>
                    <a:pt x="3082" y="13997"/>
                    <a:pt x="3659" y="13803"/>
                    <a:pt x="4132" y="13495"/>
                  </a:cubicBezTo>
                  <a:cubicBezTo>
                    <a:pt x="4894" y="12995"/>
                    <a:pt x="5442" y="12257"/>
                    <a:pt x="5942" y="11495"/>
                  </a:cubicBezTo>
                  <a:cubicBezTo>
                    <a:pt x="6907" y="9995"/>
                    <a:pt x="7716" y="8387"/>
                    <a:pt x="8323" y="6709"/>
                  </a:cubicBezTo>
                  <a:cubicBezTo>
                    <a:pt x="8728" y="5613"/>
                    <a:pt x="9050" y="4458"/>
                    <a:pt x="8954" y="3291"/>
                  </a:cubicBezTo>
                  <a:cubicBezTo>
                    <a:pt x="8871" y="2125"/>
                    <a:pt x="8312" y="946"/>
                    <a:pt x="7299" y="362"/>
                  </a:cubicBezTo>
                  <a:cubicBezTo>
                    <a:pt x="6881" y="120"/>
                    <a:pt x="6399" y="0"/>
                    <a:pt x="59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504650" y="3753250"/>
              <a:ext cx="197075" cy="176850"/>
            </a:xfrm>
            <a:custGeom>
              <a:avLst/>
              <a:gdLst/>
              <a:ahLst/>
              <a:cxnLst/>
              <a:rect l="l" t="t" r="r" b="b"/>
              <a:pathLst>
                <a:path w="7883" h="7074" extrusionOk="0">
                  <a:moveTo>
                    <a:pt x="3581" y="1"/>
                  </a:moveTo>
                  <a:cubicBezTo>
                    <a:pt x="1731" y="1"/>
                    <a:pt x="8" y="1385"/>
                    <a:pt x="0" y="3549"/>
                  </a:cubicBezTo>
                  <a:cubicBezTo>
                    <a:pt x="0" y="4657"/>
                    <a:pt x="524" y="5764"/>
                    <a:pt x="1405" y="6431"/>
                  </a:cubicBezTo>
                  <a:cubicBezTo>
                    <a:pt x="1964" y="6848"/>
                    <a:pt x="2658" y="7074"/>
                    <a:pt x="3347" y="7074"/>
                  </a:cubicBezTo>
                  <a:cubicBezTo>
                    <a:pt x="3759" y="7074"/>
                    <a:pt x="4169" y="6993"/>
                    <a:pt x="4548" y="6824"/>
                  </a:cubicBezTo>
                  <a:cubicBezTo>
                    <a:pt x="6656" y="5907"/>
                    <a:pt x="7882" y="2323"/>
                    <a:pt x="5858" y="775"/>
                  </a:cubicBezTo>
                  <a:cubicBezTo>
                    <a:pt x="5155" y="244"/>
                    <a:pt x="4357" y="1"/>
                    <a:pt x="35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249850" y="3513275"/>
              <a:ext cx="184575" cy="254125"/>
            </a:xfrm>
            <a:custGeom>
              <a:avLst/>
              <a:gdLst/>
              <a:ahLst/>
              <a:cxnLst/>
              <a:rect l="l" t="t" r="r" b="b"/>
              <a:pathLst>
                <a:path w="7383" h="10165" extrusionOk="0">
                  <a:moveTo>
                    <a:pt x="4212" y="0"/>
                  </a:moveTo>
                  <a:cubicBezTo>
                    <a:pt x="3444" y="0"/>
                    <a:pt x="2709" y="427"/>
                    <a:pt x="2215" y="1028"/>
                  </a:cubicBezTo>
                  <a:cubicBezTo>
                    <a:pt x="1667" y="1683"/>
                    <a:pt x="1370" y="2504"/>
                    <a:pt x="1131" y="3338"/>
                  </a:cubicBezTo>
                  <a:cubicBezTo>
                    <a:pt x="643" y="5100"/>
                    <a:pt x="0" y="7517"/>
                    <a:pt x="1239" y="9136"/>
                  </a:cubicBezTo>
                  <a:lnTo>
                    <a:pt x="1227" y="9136"/>
                  </a:lnTo>
                  <a:cubicBezTo>
                    <a:pt x="1752" y="9820"/>
                    <a:pt x="2612" y="10164"/>
                    <a:pt x="3481" y="10164"/>
                  </a:cubicBezTo>
                  <a:cubicBezTo>
                    <a:pt x="3911" y="10164"/>
                    <a:pt x="4344" y="10080"/>
                    <a:pt x="4739" y="9910"/>
                  </a:cubicBezTo>
                  <a:cubicBezTo>
                    <a:pt x="5918" y="9386"/>
                    <a:pt x="6727" y="8231"/>
                    <a:pt x="7049" y="6981"/>
                  </a:cubicBezTo>
                  <a:cubicBezTo>
                    <a:pt x="7382" y="5731"/>
                    <a:pt x="7263" y="4409"/>
                    <a:pt x="6977" y="3147"/>
                  </a:cubicBezTo>
                  <a:cubicBezTo>
                    <a:pt x="6811" y="2457"/>
                    <a:pt x="6596" y="1754"/>
                    <a:pt x="6192" y="1171"/>
                  </a:cubicBezTo>
                  <a:cubicBezTo>
                    <a:pt x="5787" y="575"/>
                    <a:pt x="5168" y="111"/>
                    <a:pt x="4465" y="16"/>
                  </a:cubicBezTo>
                  <a:cubicBezTo>
                    <a:pt x="4381" y="5"/>
                    <a:pt x="4296" y="0"/>
                    <a:pt x="42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563025" y="4091375"/>
              <a:ext cx="190475" cy="139725"/>
            </a:xfrm>
            <a:custGeom>
              <a:avLst/>
              <a:gdLst/>
              <a:ahLst/>
              <a:cxnLst/>
              <a:rect l="l" t="t" r="r" b="b"/>
              <a:pathLst>
                <a:path w="7619" h="5589" extrusionOk="0">
                  <a:moveTo>
                    <a:pt x="3949" y="1"/>
                  </a:moveTo>
                  <a:cubicBezTo>
                    <a:pt x="3922" y="1"/>
                    <a:pt x="3895" y="1"/>
                    <a:pt x="3868" y="2"/>
                  </a:cubicBezTo>
                  <a:cubicBezTo>
                    <a:pt x="1" y="115"/>
                    <a:pt x="1333" y="5589"/>
                    <a:pt x="4652" y="5589"/>
                  </a:cubicBezTo>
                  <a:cubicBezTo>
                    <a:pt x="5165" y="5589"/>
                    <a:pt x="5725" y="5458"/>
                    <a:pt x="6321" y="5157"/>
                  </a:cubicBezTo>
                  <a:cubicBezTo>
                    <a:pt x="6654" y="4990"/>
                    <a:pt x="6952" y="4776"/>
                    <a:pt x="7166" y="4479"/>
                  </a:cubicBezTo>
                  <a:cubicBezTo>
                    <a:pt x="7619" y="3847"/>
                    <a:pt x="7595" y="2966"/>
                    <a:pt x="7297" y="2240"/>
                  </a:cubicBezTo>
                  <a:cubicBezTo>
                    <a:pt x="6760" y="920"/>
                    <a:pt x="5374" y="1"/>
                    <a:pt x="39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425475" y="4305050"/>
              <a:ext cx="187525" cy="185600"/>
            </a:xfrm>
            <a:custGeom>
              <a:avLst/>
              <a:gdLst/>
              <a:ahLst/>
              <a:cxnLst/>
              <a:rect l="l" t="t" r="r" b="b"/>
              <a:pathLst>
                <a:path w="7501" h="7424" extrusionOk="0">
                  <a:moveTo>
                    <a:pt x="3361" y="0"/>
                  </a:moveTo>
                  <a:cubicBezTo>
                    <a:pt x="2676" y="0"/>
                    <a:pt x="2022" y="344"/>
                    <a:pt x="1500" y="801"/>
                  </a:cubicBezTo>
                  <a:cubicBezTo>
                    <a:pt x="595" y="1623"/>
                    <a:pt x="36" y="2825"/>
                    <a:pt x="12" y="4052"/>
                  </a:cubicBezTo>
                  <a:cubicBezTo>
                    <a:pt x="0" y="4421"/>
                    <a:pt x="48" y="4790"/>
                    <a:pt x="143" y="5147"/>
                  </a:cubicBezTo>
                  <a:cubicBezTo>
                    <a:pt x="534" y="6484"/>
                    <a:pt x="1907" y="7423"/>
                    <a:pt x="3303" y="7423"/>
                  </a:cubicBezTo>
                  <a:cubicBezTo>
                    <a:pt x="3436" y="7423"/>
                    <a:pt x="3570" y="7415"/>
                    <a:pt x="3703" y="7397"/>
                  </a:cubicBezTo>
                  <a:cubicBezTo>
                    <a:pt x="7501" y="6921"/>
                    <a:pt x="7477" y="2456"/>
                    <a:pt x="4834" y="551"/>
                  </a:cubicBezTo>
                  <a:cubicBezTo>
                    <a:pt x="4465" y="289"/>
                    <a:pt x="4048" y="75"/>
                    <a:pt x="3608" y="15"/>
                  </a:cubicBezTo>
                  <a:cubicBezTo>
                    <a:pt x="3525" y="5"/>
                    <a:pt x="3443" y="0"/>
                    <a:pt x="33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096850" y="4385575"/>
              <a:ext cx="230400" cy="231800"/>
            </a:xfrm>
            <a:custGeom>
              <a:avLst/>
              <a:gdLst/>
              <a:ahLst/>
              <a:cxnLst/>
              <a:rect l="l" t="t" r="r" b="b"/>
              <a:pathLst>
                <a:path w="9216" h="9272" extrusionOk="0">
                  <a:moveTo>
                    <a:pt x="4318" y="0"/>
                  </a:moveTo>
                  <a:cubicBezTo>
                    <a:pt x="2684" y="0"/>
                    <a:pt x="1085" y="1237"/>
                    <a:pt x="584" y="2843"/>
                  </a:cubicBezTo>
                  <a:cubicBezTo>
                    <a:pt x="1" y="4712"/>
                    <a:pt x="727" y="6819"/>
                    <a:pt x="2108" y="8201"/>
                  </a:cubicBezTo>
                  <a:cubicBezTo>
                    <a:pt x="2441" y="8546"/>
                    <a:pt x="2822" y="8843"/>
                    <a:pt x="3263" y="9034"/>
                  </a:cubicBezTo>
                  <a:cubicBezTo>
                    <a:pt x="3630" y="9198"/>
                    <a:pt x="4027" y="9272"/>
                    <a:pt x="4435" y="9272"/>
                  </a:cubicBezTo>
                  <a:cubicBezTo>
                    <a:pt x="5826" y="9272"/>
                    <a:pt x="7337" y="8416"/>
                    <a:pt x="8156" y="7403"/>
                  </a:cubicBezTo>
                  <a:cubicBezTo>
                    <a:pt x="9216" y="6093"/>
                    <a:pt x="8478" y="3724"/>
                    <a:pt x="7716" y="2319"/>
                  </a:cubicBezTo>
                  <a:cubicBezTo>
                    <a:pt x="7156" y="1283"/>
                    <a:pt x="6251" y="402"/>
                    <a:pt x="5120" y="104"/>
                  </a:cubicBezTo>
                  <a:cubicBezTo>
                    <a:pt x="4855" y="34"/>
                    <a:pt x="4586" y="0"/>
                    <a:pt x="43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950700" y="4105200"/>
              <a:ext cx="156600" cy="194250"/>
            </a:xfrm>
            <a:custGeom>
              <a:avLst/>
              <a:gdLst/>
              <a:ahLst/>
              <a:cxnLst/>
              <a:rect l="l" t="t" r="r" b="b"/>
              <a:pathLst>
                <a:path w="6264" h="7770" extrusionOk="0">
                  <a:moveTo>
                    <a:pt x="3259" y="0"/>
                  </a:moveTo>
                  <a:cubicBezTo>
                    <a:pt x="2700" y="0"/>
                    <a:pt x="2140" y="153"/>
                    <a:pt x="1667" y="449"/>
                  </a:cubicBezTo>
                  <a:cubicBezTo>
                    <a:pt x="536" y="1163"/>
                    <a:pt x="1" y="2580"/>
                    <a:pt x="72" y="3914"/>
                  </a:cubicBezTo>
                  <a:cubicBezTo>
                    <a:pt x="143" y="5354"/>
                    <a:pt x="691" y="7354"/>
                    <a:pt x="2275" y="7700"/>
                  </a:cubicBezTo>
                  <a:cubicBezTo>
                    <a:pt x="2495" y="7747"/>
                    <a:pt x="2706" y="7770"/>
                    <a:pt x="2908" y="7770"/>
                  </a:cubicBezTo>
                  <a:cubicBezTo>
                    <a:pt x="4831" y="7770"/>
                    <a:pt x="5954" y="5741"/>
                    <a:pt x="6180" y="3985"/>
                  </a:cubicBezTo>
                  <a:cubicBezTo>
                    <a:pt x="6263" y="3342"/>
                    <a:pt x="6263" y="2675"/>
                    <a:pt x="6073" y="2068"/>
                  </a:cubicBezTo>
                  <a:cubicBezTo>
                    <a:pt x="5799" y="1211"/>
                    <a:pt x="5108" y="485"/>
                    <a:pt x="4263" y="175"/>
                  </a:cubicBezTo>
                  <a:cubicBezTo>
                    <a:pt x="3942" y="58"/>
                    <a:pt x="3601" y="0"/>
                    <a:pt x="32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84625" y="3732375"/>
              <a:ext cx="289650" cy="213725"/>
            </a:xfrm>
            <a:custGeom>
              <a:avLst/>
              <a:gdLst/>
              <a:ahLst/>
              <a:cxnLst/>
              <a:rect l="l" t="t" r="r" b="b"/>
              <a:pathLst>
                <a:path w="11586" h="8549" extrusionOk="0">
                  <a:moveTo>
                    <a:pt x="5798" y="1"/>
                  </a:moveTo>
                  <a:cubicBezTo>
                    <a:pt x="5759" y="1"/>
                    <a:pt x="5719" y="2"/>
                    <a:pt x="5680" y="3"/>
                  </a:cubicBezTo>
                  <a:cubicBezTo>
                    <a:pt x="2298" y="134"/>
                    <a:pt x="0" y="4456"/>
                    <a:pt x="2334" y="7135"/>
                  </a:cubicBezTo>
                  <a:cubicBezTo>
                    <a:pt x="3181" y="8110"/>
                    <a:pt x="4537" y="8549"/>
                    <a:pt x="5930" y="8549"/>
                  </a:cubicBezTo>
                  <a:cubicBezTo>
                    <a:pt x="7648" y="8549"/>
                    <a:pt x="9424" y="7881"/>
                    <a:pt x="10371" y="6730"/>
                  </a:cubicBezTo>
                  <a:cubicBezTo>
                    <a:pt x="11418" y="5456"/>
                    <a:pt x="11585" y="3420"/>
                    <a:pt x="10514" y="2170"/>
                  </a:cubicBezTo>
                  <a:cubicBezTo>
                    <a:pt x="10025" y="1598"/>
                    <a:pt x="9359" y="1229"/>
                    <a:pt x="8692" y="896"/>
                  </a:cubicBezTo>
                  <a:cubicBezTo>
                    <a:pt x="7786" y="437"/>
                    <a:pt x="6815" y="1"/>
                    <a:pt x="57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23875" y="3501825"/>
              <a:ext cx="208975" cy="213950"/>
            </a:xfrm>
            <a:custGeom>
              <a:avLst/>
              <a:gdLst/>
              <a:ahLst/>
              <a:cxnLst/>
              <a:rect l="l" t="t" r="r" b="b"/>
              <a:pathLst>
                <a:path w="8359" h="8558" extrusionOk="0">
                  <a:moveTo>
                    <a:pt x="4034" y="1"/>
                  </a:moveTo>
                  <a:cubicBezTo>
                    <a:pt x="2734" y="1"/>
                    <a:pt x="1488" y="1001"/>
                    <a:pt x="858" y="2200"/>
                  </a:cubicBezTo>
                  <a:cubicBezTo>
                    <a:pt x="84" y="3665"/>
                    <a:pt x="1" y="5474"/>
                    <a:pt x="620" y="7010"/>
                  </a:cubicBezTo>
                  <a:cubicBezTo>
                    <a:pt x="1066" y="8116"/>
                    <a:pt x="2125" y="8557"/>
                    <a:pt x="3289" y="8557"/>
                  </a:cubicBezTo>
                  <a:cubicBezTo>
                    <a:pt x="4732" y="8557"/>
                    <a:pt x="6335" y="7880"/>
                    <a:pt x="7132" y="6951"/>
                  </a:cubicBezTo>
                  <a:cubicBezTo>
                    <a:pt x="8204" y="5701"/>
                    <a:pt x="8359" y="3748"/>
                    <a:pt x="7513" y="2343"/>
                  </a:cubicBezTo>
                  <a:cubicBezTo>
                    <a:pt x="7109" y="1676"/>
                    <a:pt x="6525" y="1141"/>
                    <a:pt x="5894" y="700"/>
                  </a:cubicBezTo>
                  <a:cubicBezTo>
                    <a:pt x="5525" y="438"/>
                    <a:pt x="5132" y="212"/>
                    <a:pt x="4703" y="93"/>
                  </a:cubicBezTo>
                  <a:cubicBezTo>
                    <a:pt x="4481" y="30"/>
                    <a:pt x="4257" y="1"/>
                    <a:pt x="40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27150" y="3909350"/>
              <a:ext cx="184625" cy="180375"/>
            </a:xfrm>
            <a:custGeom>
              <a:avLst/>
              <a:gdLst/>
              <a:ahLst/>
              <a:cxnLst/>
              <a:rect l="l" t="t" r="r" b="b"/>
              <a:pathLst>
                <a:path w="7385" h="7215" extrusionOk="0">
                  <a:moveTo>
                    <a:pt x="3392" y="1"/>
                  </a:moveTo>
                  <a:cubicBezTo>
                    <a:pt x="2616" y="1"/>
                    <a:pt x="1873" y="224"/>
                    <a:pt x="1334" y="722"/>
                  </a:cubicBezTo>
                  <a:cubicBezTo>
                    <a:pt x="929" y="1092"/>
                    <a:pt x="691" y="1592"/>
                    <a:pt x="501" y="2104"/>
                  </a:cubicBezTo>
                  <a:cubicBezTo>
                    <a:pt x="179" y="2937"/>
                    <a:pt x="0" y="3854"/>
                    <a:pt x="143" y="4747"/>
                  </a:cubicBezTo>
                  <a:cubicBezTo>
                    <a:pt x="286" y="5640"/>
                    <a:pt x="786" y="6497"/>
                    <a:pt x="1584" y="6926"/>
                  </a:cubicBezTo>
                  <a:cubicBezTo>
                    <a:pt x="1951" y="7125"/>
                    <a:pt x="2351" y="7215"/>
                    <a:pt x="2764" y="7215"/>
                  </a:cubicBezTo>
                  <a:cubicBezTo>
                    <a:pt x="4762" y="7215"/>
                    <a:pt x="7048" y="5116"/>
                    <a:pt x="7216" y="3270"/>
                  </a:cubicBezTo>
                  <a:cubicBezTo>
                    <a:pt x="7385" y="1336"/>
                    <a:pt x="5288" y="1"/>
                    <a:pt x="33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28650" y="4299175"/>
              <a:ext cx="158225" cy="160525"/>
            </a:xfrm>
            <a:custGeom>
              <a:avLst/>
              <a:gdLst/>
              <a:ahLst/>
              <a:cxnLst/>
              <a:rect l="l" t="t" r="r" b="b"/>
              <a:pathLst>
                <a:path w="6329" h="6421" extrusionOk="0">
                  <a:moveTo>
                    <a:pt x="2699" y="0"/>
                  </a:moveTo>
                  <a:cubicBezTo>
                    <a:pt x="2528" y="0"/>
                    <a:pt x="2358" y="18"/>
                    <a:pt x="2191" y="60"/>
                  </a:cubicBezTo>
                  <a:cubicBezTo>
                    <a:pt x="1215" y="310"/>
                    <a:pt x="620" y="1298"/>
                    <a:pt x="346" y="2262"/>
                  </a:cubicBezTo>
                  <a:cubicBezTo>
                    <a:pt x="1" y="3441"/>
                    <a:pt x="48" y="4894"/>
                    <a:pt x="989" y="5680"/>
                  </a:cubicBezTo>
                  <a:cubicBezTo>
                    <a:pt x="1610" y="6194"/>
                    <a:pt x="2297" y="6420"/>
                    <a:pt x="2957" y="6420"/>
                  </a:cubicBezTo>
                  <a:cubicBezTo>
                    <a:pt x="4740" y="6420"/>
                    <a:pt x="6329" y="4771"/>
                    <a:pt x="5894" y="2703"/>
                  </a:cubicBezTo>
                  <a:cubicBezTo>
                    <a:pt x="5632" y="1393"/>
                    <a:pt x="4513" y="298"/>
                    <a:pt x="3215" y="48"/>
                  </a:cubicBezTo>
                  <a:cubicBezTo>
                    <a:pt x="3043" y="18"/>
                    <a:pt x="2870" y="0"/>
                    <a:pt x="26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27;p2"/>
          <p:cNvGrpSpPr/>
          <p:nvPr/>
        </p:nvGrpSpPr>
        <p:grpSpPr>
          <a:xfrm>
            <a:off x="-6640" y="1126"/>
            <a:ext cx="991618" cy="1062338"/>
            <a:chOff x="5368525" y="1294325"/>
            <a:chExt cx="1227250" cy="1314775"/>
          </a:xfrm>
        </p:grpSpPr>
        <p:sp>
          <p:nvSpPr>
            <p:cNvPr id="28" name="Google Shape;28;p2"/>
            <p:cNvSpPr/>
            <p:nvPr/>
          </p:nvSpPr>
          <p:spPr>
            <a:xfrm>
              <a:off x="5368525" y="1294325"/>
              <a:ext cx="1227250" cy="1314775"/>
            </a:xfrm>
            <a:custGeom>
              <a:avLst/>
              <a:gdLst/>
              <a:ahLst/>
              <a:cxnLst/>
              <a:rect l="l" t="t" r="r" b="b"/>
              <a:pathLst>
                <a:path w="49090" h="52591" fill="none" extrusionOk="0">
                  <a:moveTo>
                    <a:pt x="14383" y="12217"/>
                  </a:moveTo>
                  <a:cubicBezTo>
                    <a:pt x="10109" y="12645"/>
                    <a:pt x="5525" y="13717"/>
                    <a:pt x="2655" y="17194"/>
                  </a:cubicBezTo>
                  <a:cubicBezTo>
                    <a:pt x="0" y="20432"/>
                    <a:pt x="214" y="24694"/>
                    <a:pt x="1488" y="28481"/>
                  </a:cubicBezTo>
                  <a:cubicBezTo>
                    <a:pt x="2489" y="31433"/>
                    <a:pt x="5060" y="35648"/>
                    <a:pt x="8835" y="34100"/>
                  </a:cubicBezTo>
                  <a:cubicBezTo>
                    <a:pt x="10621" y="33374"/>
                    <a:pt x="11644" y="31445"/>
                    <a:pt x="12704" y="29957"/>
                  </a:cubicBezTo>
                  <a:cubicBezTo>
                    <a:pt x="13395" y="28993"/>
                    <a:pt x="14085" y="28016"/>
                    <a:pt x="14847" y="27111"/>
                  </a:cubicBezTo>
                  <a:cubicBezTo>
                    <a:pt x="15323" y="26552"/>
                    <a:pt x="15907" y="25873"/>
                    <a:pt x="16705" y="25814"/>
                  </a:cubicBezTo>
                  <a:cubicBezTo>
                    <a:pt x="17157" y="25766"/>
                    <a:pt x="17609" y="25873"/>
                    <a:pt x="17979" y="26147"/>
                  </a:cubicBezTo>
                  <a:cubicBezTo>
                    <a:pt x="18312" y="26409"/>
                    <a:pt x="18550" y="26778"/>
                    <a:pt x="18681" y="27171"/>
                  </a:cubicBezTo>
                  <a:cubicBezTo>
                    <a:pt x="18836" y="27600"/>
                    <a:pt x="18729" y="28016"/>
                    <a:pt x="18622" y="28445"/>
                  </a:cubicBezTo>
                  <a:cubicBezTo>
                    <a:pt x="18562" y="28695"/>
                    <a:pt x="18491" y="28933"/>
                    <a:pt x="18407" y="29171"/>
                  </a:cubicBezTo>
                  <a:cubicBezTo>
                    <a:pt x="18252" y="29624"/>
                    <a:pt x="18050" y="30052"/>
                    <a:pt x="17812" y="30457"/>
                  </a:cubicBezTo>
                  <a:cubicBezTo>
                    <a:pt x="17574" y="30874"/>
                    <a:pt x="17312" y="31231"/>
                    <a:pt x="17014" y="31588"/>
                  </a:cubicBezTo>
                  <a:cubicBezTo>
                    <a:pt x="16717" y="31933"/>
                    <a:pt x="16383" y="32279"/>
                    <a:pt x="16038" y="32588"/>
                  </a:cubicBezTo>
                  <a:cubicBezTo>
                    <a:pt x="15693" y="32910"/>
                    <a:pt x="15288" y="33231"/>
                    <a:pt x="14895" y="33529"/>
                  </a:cubicBezTo>
                  <a:cubicBezTo>
                    <a:pt x="14645" y="33719"/>
                    <a:pt x="14395" y="33898"/>
                    <a:pt x="14145" y="34088"/>
                  </a:cubicBezTo>
                  <a:cubicBezTo>
                    <a:pt x="12823" y="35029"/>
                    <a:pt x="11406" y="35934"/>
                    <a:pt x="10490" y="37303"/>
                  </a:cubicBezTo>
                  <a:cubicBezTo>
                    <a:pt x="8108" y="40887"/>
                    <a:pt x="10787" y="44816"/>
                    <a:pt x="13597" y="47150"/>
                  </a:cubicBezTo>
                  <a:cubicBezTo>
                    <a:pt x="15395" y="48638"/>
                    <a:pt x="20836" y="52591"/>
                    <a:pt x="22824" y="49317"/>
                  </a:cubicBezTo>
                  <a:cubicBezTo>
                    <a:pt x="23682" y="47900"/>
                    <a:pt x="22562" y="45876"/>
                    <a:pt x="22205" y="44483"/>
                  </a:cubicBezTo>
                  <a:cubicBezTo>
                    <a:pt x="21800" y="42935"/>
                    <a:pt x="21503" y="41327"/>
                    <a:pt x="21360" y="39732"/>
                  </a:cubicBezTo>
                  <a:cubicBezTo>
                    <a:pt x="21312" y="39137"/>
                    <a:pt x="21265" y="38530"/>
                    <a:pt x="21372" y="37934"/>
                  </a:cubicBezTo>
                  <a:cubicBezTo>
                    <a:pt x="21550" y="36982"/>
                    <a:pt x="22408" y="36017"/>
                    <a:pt x="23324" y="36065"/>
                  </a:cubicBezTo>
                  <a:cubicBezTo>
                    <a:pt x="23455" y="36077"/>
                    <a:pt x="23491" y="36101"/>
                    <a:pt x="23598" y="36148"/>
                  </a:cubicBezTo>
                  <a:cubicBezTo>
                    <a:pt x="27004" y="37744"/>
                    <a:pt x="25229" y="42875"/>
                    <a:pt x="25634" y="45840"/>
                  </a:cubicBezTo>
                  <a:cubicBezTo>
                    <a:pt x="25920" y="47947"/>
                    <a:pt x="26837" y="50114"/>
                    <a:pt x="28730" y="51245"/>
                  </a:cubicBezTo>
                  <a:cubicBezTo>
                    <a:pt x="30730" y="52448"/>
                    <a:pt x="33016" y="51864"/>
                    <a:pt x="35124" y="51317"/>
                  </a:cubicBezTo>
                  <a:cubicBezTo>
                    <a:pt x="38564" y="50424"/>
                    <a:pt x="41982" y="49995"/>
                    <a:pt x="45530" y="49757"/>
                  </a:cubicBezTo>
                  <a:cubicBezTo>
                    <a:pt x="45732" y="49745"/>
                    <a:pt x="45696" y="49471"/>
                    <a:pt x="45506" y="49448"/>
                  </a:cubicBezTo>
                  <a:cubicBezTo>
                    <a:pt x="45506" y="49436"/>
                    <a:pt x="45506" y="49436"/>
                    <a:pt x="45494" y="49424"/>
                  </a:cubicBezTo>
                  <a:cubicBezTo>
                    <a:pt x="45470" y="49388"/>
                    <a:pt x="45446" y="49340"/>
                    <a:pt x="45434" y="49305"/>
                  </a:cubicBezTo>
                  <a:cubicBezTo>
                    <a:pt x="44149" y="47031"/>
                    <a:pt x="45351" y="44685"/>
                    <a:pt x="46446" y="42601"/>
                  </a:cubicBezTo>
                  <a:cubicBezTo>
                    <a:pt x="46577" y="42375"/>
                    <a:pt x="46708" y="42137"/>
                    <a:pt x="46839" y="41911"/>
                  </a:cubicBezTo>
                  <a:cubicBezTo>
                    <a:pt x="46970" y="41661"/>
                    <a:pt x="47113" y="41423"/>
                    <a:pt x="47256" y="41173"/>
                  </a:cubicBezTo>
                  <a:cubicBezTo>
                    <a:pt x="47399" y="40935"/>
                    <a:pt x="47554" y="40673"/>
                    <a:pt x="47685" y="40423"/>
                  </a:cubicBezTo>
                  <a:cubicBezTo>
                    <a:pt x="47828" y="40161"/>
                    <a:pt x="47959" y="39911"/>
                    <a:pt x="48089" y="39649"/>
                  </a:cubicBezTo>
                  <a:cubicBezTo>
                    <a:pt x="48220" y="39399"/>
                    <a:pt x="48328" y="39161"/>
                    <a:pt x="48423" y="38899"/>
                  </a:cubicBezTo>
                  <a:cubicBezTo>
                    <a:pt x="48518" y="38660"/>
                    <a:pt x="48601" y="38422"/>
                    <a:pt x="48661" y="38172"/>
                  </a:cubicBezTo>
                  <a:cubicBezTo>
                    <a:pt x="48697" y="38065"/>
                    <a:pt x="48721" y="37946"/>
                    <a:pt x="48744" y="37827"/>
                  </a:cubicBezTo>
                  <a:cubicBezTo>
                    <a:pt x="48780" y="37708"/>
                    <a:pt x="48804" y="37577"/>
                    <a:pt x="48804" y="37446"/>
                  </a:cubicBezTo>
                  <a:cubicBezTo>
                    <a:pt x="48792" y="37303"/>
                    <a:pt x="48721" y="37184"/>
                    <a:pt x="48637" y="37065"/>
                  </a:cubicBezTo>
                  <a:cubicBezTo>
                    <a:pt x="48578" y="36982"/>
                    <a:pt x="48518" y="36886"/>
                    <a:pt x="48447" y="36803"/>
                  </a:cubicBezTo>
                  <a:cubicBezTo>
                    <a:pt x="45244" y="32553"/>
                    <a:pt x="40208" y="31612"/>
                    <a:pt x="35505" y="29647"/>
                  </a:cubicBezTo>
                  <a:cubicBezTo>
                    <a:pt x="34659" y="29302"/>
                    <a:pt x="33397" y="28743"/>
                    <a:pt x="33373" y="27612"/>
                  </a:cubicBezTo>
                  <a:cubicBezTo>
                    <a:pt x="33350" y="26076"/>
                    <a:pt x="35397" y="25766"/>
                    <a:pt x="36421" y="25695"/>
                  </a:cubicBezTo>
                  <a:cubicBezTo>
                    <a:pt x="38064" y="25587"/>
                    <a:pt x="39707" y="26064"/>
                    <a:pt x="41184" y="26730"/>
                  </a:cubicBezTo>
                  <a:cubicBezTo>
                    <a:pt x="43779" y="27897"/>
                    <a:pt x="45839" y="29707"/>
                    <a:pt x="47780" y="31755"/>
                  </a:cubicBezTo>
                  <a:cubicBezTo>
                    <a:pt x="47875" y="31862"/>
                    <a:pt x="48006" y="31826"/>
                    <a:pt x="48089" y="31743"/>
                  </a:cubicBezTo>
                  <a:cubicBezTo>
                    <a:pt x="48173" y="31814"/>
                    <a:pt x="48304" y="31791"/>
                    <a:pt x="48328" y="31660"/>
                  </a:cubicBezTo>
                  <a:cubicBezTo>
                    <a:pt x="49090" y="27242"/>
                    <a:pt x="48399" y="22266"/>
                    <a:pt x="46304" y="18289"/>
                  </a:cubicBezTo>
                  <a:cubicBezTo>
                    <a:pt x="44803" y="15455"/>
                    <a:pt x="42220" y="12883"/>
                    <a:pt x="38791" y="13110"/>
                  </a:cubicBezTo>
                  <a:cubicBezTo>
                    <a:pt x="36969" y="13229"/>
                    <a:pt x="35290" y="14098"/>
                    <a:pt x="33719" y="14955"/>
                  </a:cubicBezTo>
                  <a:cubicBezTo>
                    <a:pt x="31742" y="16027"/>
                    <a:pt x="27825" y="18622"/>
                    <a:pt x="25777" y="16432"/>
                  </a:cubicBezTo>
                  <a:cubicBezTo>
                    <a:pt x="24075" y="14598"/>
                    <a:pt x="28408" y="13193"/>
                    <a:pt x="29254" y="12907"/>
                  </a:cubicBezTo>
                  <a:cubicBezTo>
                    <a:pt x="30575" y="12479"/>
                    <a:pt x="31945" y="12217"/>
                    <a:pt x="33326" y="12074"/>
                  </a:cubicBezTo>
                  <a:cubicBezTo>
                    <a:pt x="35981" y="11788"/>
                    <a:pt x="38648" y="11895"/>
                    <a:pt x="41303" y="12002"/>
                  </a:cubicBezTo>
                  <a:cubicBezTo>
                    <a:pt x="41374" y="12002"/>
                    <a:pt x="41446" y="11979"/>
                    <a:pt x="41517" y="11955"/>
                  </a:cubicBezTo>
                  <a:cubicBezTo>
                    <a:pt x="41589" y="11919"/>
                    <a:pt x="41648" y="11883"/>
                    <a:pt x="41696" y="11836"/>
                  </a:cubicBezTo>
                  <a:cubicBezTo>
                    <a:pt x="41755" y="11752"/>
                    <a:pt x="41779" y="11645"/>
                    <a:pt x="41755" y="11550"/>
                  </a:cubicBezTo>
                  <a:cubicBezTo>
                    <a:pt x="41743" y="11502"/>
                    <a:pt x="41732" y="11467"/>
                    <a:pt x="41708" y="11419"/>
                  </a:cubicBezTo>
                  <a:cubicBezTo>
                    <a:pt x="41672" y="11312"/>
                    <a:pt x="41636" y="11205"/>
                    <a:pt x="41601" y="11109"/>
                  </a:cubicBezTo>
                  <a:cubicBezTo>
                    <a:pt x="41529" y="10895"/>
                    <a:pt x="41446" y="10681"/>
                    <a:pt x="41351" y="10478"/>
                  </a:cubicBezTo>
                  <a:cubicBezTo>
                    <a:pt x="41267" y="10276"/>
                    <a:pt x="41172" y="10074"/>
                    <a:pt x="41077" y="9871"/>
                  </a:cubicBezTo>
                  <a:cubicBezTo>
                    <a:pt x="40970" y="9669"/>
                    <a:pt x="40862" y="9466"/>
                    <a:pt x="40755" y="9264"/>
                  </a:cubicBezTo>
                  <a:cubicBezTo>
                    <a:pt x="40648" y="9074"/>
                    <a:pt x="40529" y="8871"/>
                    <a:pt x="40410" y="8681"/>
                  </a:cubicBezTo>
                  <a:cubicBezTo>
                    <a:pt x="40291" y="8490"/>
                    <a:pt x="40160" y="8300"/>
                    <a:pt x="40029" y="8109"/>
                  </a:cubicBezTo>
                  <a:cubicBezTo>
                    <a:pt x="39898" y="7931"/>
                    <a:pt x="39755" y="7740"/>
                    <a:pt x="39624" y="7561"/>
                  </a:cubicBezTo>
                  <a:cubicBezTo>
                    <a:pt x="39481" y="7383"/>
                    <a:pt x="39338" y="7204"/>
                    <a:pt x="39184" y="7026"/>
                  </a:cubicBezTo>
                  <a:cubicBezTo>
                    <a:pt x="39041" y="6847"/>
                    <a:pt x="38886" y="6668"/>
                    <a:pt x="38719" y="6502"/>
                  </a:cubicBezTo>
                  <a:cubicBezTo>
                    <a:pt x="38564" y="6335"/>
                    <a:pt x="38398" y="6168"/>
                    <a:pt x="38243" y="6002"/>
                  </a:cubicBezTo>
                  <a:cubicBezTo>
                    <a:pt x="38076" y="5835"/>
                    <a:pt x="37898" y="5668"/>
                    <a:pt x="37731" y="5514"/>
                  </a:cubicBezTo>
                  <a:cubicBezTo>
                    <a:pt x="37552" y="5359"/>
                    <a:pt x="37386" y="5204"/>
                    <a:pt x="37195" y="5049"/>
                  </a:cubicBezTo>
                  <a:cubicBezTo>
                    <a:pt x="37017" y="4894"/>
                    <a:pt x="36838" y="4752"/>
                    <a:pt x="36648" y="4597"/>
                  </a:cubicBezTo>
                  <a:cubicBezTo>
                    <a:pt x="36469" y="4454"/>
                    <a:pt x="36278" y="4311"/>
                    <a:pt x="36088" y="4180"/>
                  </a:cubicBezTo>
                  <a:cubicBezTo>
                    <a:pt x="35897" y="4037"/>
                    <a:pt x="35695" y="3906"/>
                    <a:pt x="35505" y="3763"/>
                  </a:cubicBezTo>
                  <a:cubicBezTo>
                    <a:pt x="35302" y="3632"/>
                    <a:pt x="35100" y="3513"/>
                    <a:pt x="34897" y="3382"/>
                  </a:cubicBezTo>
                  <a:cubicBezTo>
                    <a:pt x="34695" y="3263"/>
                    <a:pt x="34493" y="3132"/>
                    <a:pt x="34290" y="3025"/>
                  </a:cubicBezTo>
                  <a:cubicBezTo>
                    <a:pt x="34076" y="2906"/>
                    <a:pt x="33873" y="2787"/>
                    <a:pt x="33659" y="2680"/>
                  </a:cubicBezTo>
                  <a:cubicBezTo>
                    <a:pt x="33445" y="2573"/>
                    <a:pt x="33242" y="2466"/>
                    <a:pt x="33028" y="2358"/>
                  </a:cubicBezTo>
                  <a:cubicBezTo>
                    <a:pt x="32814" y="2263"/>
                    <a:pt x="32599" y="2168"/>
                    <a:pt x="32373" y="2073"/>
                  </a:cubicBezTo>
                  <a:cubicBezTo>
                    <a:pt x="32159" y="1977"/>
                    <a:pt x="31945" y="1882"/>
                    <a:pt x="31718" y="1799"/>
                  </a:cubicBezTo>
                  <a:cubicBezTo>
                    <a:pt x="31504" y="1715"/>
                    <a:pt x="31290" y="1632"/>
                    <a:pt x="31064" y="1561"/>
                  </a:cubicBezTo>
                  <a:cubicBezTo>
                    <a:pt x="30849" y="1477"/>
                    <a:pt x="30623" y="1406"/>
                    <a:pt x="30397" y="1334"/>
                  </a:cubicBezTo>
                  <a:cubicBezTo>
                    <a:pt x="30171" y="1275"/>
                    <a:pt x="29956" y="1203"/>
                    <a:pt x="29730" y="1144"/>
                  </a:cubicBezTo>
                  <a:cubicBezTo>
                    <a:pt x="29504" y="1084"/>
                    <a:pt x="29290" y="1037"/>
                    <a:pt x="29063" y="977"/>
                  </a:cubicBezTo>
                  <a:cubicBezTo>
                    <a:pt x="28837" y="930"/>
                    <a:pt x="28611" y="882"/>
                    <a:pt x="28397" y="846"/>
                  </a:cubicBezTo>
                  <a:cubicBezTo>
                    <a:pt x="28170" y="799"/>
                    <a:pt x="27944" y="763"/>
                    <a:pt x="27718" y="739"/>
                  </a:cubicBezTo>
                  <a:cubicBezTo>
                    <a:pt x="27539" y="715"/>
                    <a:pt x="27361" y="692"/>
                    <a:pt x="27182" y="668"/>
                  </a:cubicBezTo>
                  <a:cubicBezTo>
                    <a:pt x="20872" y="1"/>
                    <a:pt x="16395" y="4906"/>
                    <a:pt x="14692" y="10467"/>
                  </a:cubicBezTo>
                  <a:moveTo>
                    <a:pt x="9787" y="23932"/>
                  </a:moveTo>
                  <a:cubicBezTo>
                    <a:pt x="10192" y="24135"/>
                    <a:pt x="10692" y="24087"/>
                    <a:pt x="11085" y="23873"/>
                  </a:cubicBezTo>
                  <a:cubicBezTo>
                    <a:pt x="11490" y="23671"/>
                    <a:pt x="11799" y="23325"/>
                    <a:pt x="12037" y="22944"/>
                  </a:cubicBezTo>
                  <a:cubicBezTo>
                    <a:pt x="12395" y="22373"/>
                    <a:pt x="12609" y="21718"/>
                    <a:pt x="12656" y="21051"/>
                  </a:cubicBezTo>
                  <a:cubicBezTo>
                    <a:pt x="12692" y="20527"/>
                    <a:pt x="12597" y="19956"/>
                    <a:pt x="12216" y="19611"/>
                  </a:cubicBezTo>
                  <a:cubicBezTo>
                    <a:pt x="11764" y="19206"/>
                    <a:pt x="11037" y="19265"/>
                    <a:pt x="10537" y="19599"/>
                  </a:cubicBezTo>
                  <a:cubicBezTo>
                    <a:pt x="10037" y="19932"/>
                    <a:pt x="9739" y="20492"/>
                    <a:pt x="9525" y="21063"/>
                  </a:cubicBezTo>
                  <a:cubicBezTo>
                    <a:pt x="9239" y="21885"/>
                    <a:pt x="8739" y="23409"/>
                    <a:pt x="9787" y="23932"/>
                  </a:cubicBezTo>
                  <a:close/>
                  <a:moveTo>
                    <a:pt x="18610" y="33541"/>
                  </a:moveTo>
                  <a:cubicBezTo>
                    <a:pt x="18133" y="33862"/>
                    <a:pt x="17836" y="34398"/>
                    <a:pt x="17705" y="34946"/>
                  </a:cubicBezTo>
                  <a:cubicBezTo>
                    <a:pt x="17633" y="35291"/>
                    <a:pt x="17633" y="35684"/>
                    <a:pt x="17883" y="35922"/>
                  </a:cubicBezTo>
                  <a:cubicBezTo>
                    <a:pt x="18026" y="36053"/>
                    <a:pt x="18217" y="36113"/>
                    <a:pt x="18407" y="36148"/>
                  </a:cubicBezTo>
                  <a:cubicBezTo>
                    <a:pt x="18562" y="36184"/>
                    <a:pt x="18717" y="36208"/>
                    <a:pt x="18883" y="36184"/>
                  </a:cubicBezTo>
                  <a:cubicBezTo>
                    <a:pt x="19193" y="36160"/>
                    <a:pt x="19491" y="35982"/>
                    <a:pt x="19705" y="35755"/>
                  </a:cubicBezTo>
                  <a:cubicBezTo>
                    <a:pt x="19919" y="35517"/>
                    <a:pt x="20074" y="35231"/>
                    <a:pt x="20217" y="34958"/>
                  </a:cubicBezTo>
                  <a:cubicBezTo>
                    <a:pt x="20336" y="34708"/>
                    <a:pt x="20443" y="34458"/>
                    <a:pt x="20467" y="34184"/>
                  </a:cubicBezTo>
                  <a:cubicBezTo>
                    <a:pt x="20562" y="33136"/>
                    <a:pt x="19253" y="33112"/>
                    <a:pt x="18610" y="33541"/>
                  </a:cubicBezTo>
                  <a:close/>
                  <a:moveTo>
                    <a:pt x="37707" y="22694"/>
                  </a:moveTo>
                  <a:cubicBezTo>
                    <a:pt x="38303" y="22563"/>
                    <a:pt x="38874" y="22373"/>
                    <a:pt x="39374" y="22075"/>
                  </a:cubicBezTo>
                  <a:cubicBezTo>
                    <a:pt x="39874" y="21766"/>
                    <a:pt x="40291" y="21325"/>
                    <a:pt x="40469" y="20813"/>
                  </a:cubicBezTo>
                  <a:cubicBezTo>
                    <a:pt x="40708" y="20134"/>
                    <a:pt x="40505" y="19372"/>
                    <a:pt x="40005" y="18825"/>
                  </a:cubicBezTo>
                  <a:cubicBezTo>
                    <a:pt x="39505" y="18277"/>
                    <a:pt x="38743" y="17956"/>
                    <a:pt x="37957" y="17884"/>
                  </a:cubicBezTo>
                  <a:cubicBezTo>
                    <a:pt x="37183" y="17813"/>
                    <a:pt x="36386" y="17991"/>
                    <a:pt x="35695" y="18325"/>
                  </a:cubicBezTo>
                  <a:cubicBezTo>
                    <a:pt x="34885" y="18718"/>
                    <a:pt x="34207" y="19325"/>
                    <a:pt x="33766" y="20039"/>
                  </a:cubicBezTo>
                  <a:cubicBezTo>
                    <a:pt x="33623" y="20265"/>
                    <a:pt x="33504" y="20503"/>
                    <a:pt x="33445" y="20754"/>
                  </a:cubicBezTo>
                  <a:cubicBezTo>
                    <a:pt x="32921" y="22992"/>
                    <a:pt x="36100" y="23051"/>
                    <a:pt x="37707" y="22694"/>
                  </a:cubicBezTo>
                  <a:close/>
                  <a:moveTo>
                    <a:pt x="26372" y="5264"/>
                  </a:moveTo>
                  <a:cubicBezTo>
                    <a:pt x="25384" y="4918"/>
                    <a:pt x="24217" y="5168"/>
                    <a:pt x="23479" y="5918"/>
                  </a:cubicBezTo>
                  <a:cubicBezTo>
                    <a:pt x="22753" y="6668"/>
                    <a:pt x="22539" y="7883"/>
                    <a:pt x="23003" y="8812"/>
                  </a:cubicBezTo>
                  <a:cubicBezTo>
                    <a:pt x="23277" y="9371"/>
                    <a:pt x="23801" y="9824"/>
                    <a:pt x="24420" y="9907"/>
                  </a:cubicBezTo>
                  <a:cubicBezTo>
                    <a:pt x="25610" y="10062"/>
                    <a:pt x="26670" y="9288"/>
                    <a:pt x="27170" y="8240"/>
                  </a:cubicBezTo>
                  <a:cubicBezTo>
                    <a:pt x="27658" y="7192"/>
                    <a:pt x="27658" y="5692"/>
                    <a:pt x="26372" y="5264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388750" y="1307125"/>
              <a:ext cx="1096300" cy="1229650"/>
            </a:xfrm>
            <a:custGeom>
              <a:avLst/>
              <a:gdLst/>
              <a:ahLst/>
              <a:cxnLst/>
              <a:rect l="l" t="t" r="r" b="b"/>
              <a:pathLst>
                <a:path w="43852" h="49186" fill="none" extrusionOk="0">
                  <a:moveTo>
                    <a:pt x="43756" y="48983"/>
                  </a:moveTo>
                  <a:cubicBezTo>
                    <a:pt x="33910" y="43197"/>
                    <a:pt x="28290" y="32731"/>
                    <a:pt x="22599" y="23230"/>
                  </a:cubicBezTo>
                  <a:cubicBezTo>
                    <a:pt x="19598" y="18217"/>
                    <a:pt x="16693" y="13098"/>
                    <a:pt x="12812" y="8692"/>
                  </a:cubicBezTo>
                  <a:cubicBezTo>
                    <a:pt x="11121" y="6787"/>
                    <a:pt x="9276" y="5013"/>
                    <a:pt x="7228" y="3501"/>
                  </a:cubicBezTo>
                  <a:cubicBezTo>
                    <a:pt x="5370" y="2132"/>
                    <a:pt x="3168" y="620"/>
                    <a:pt x="882" y="144"/>
                  </a:cubicBezTo>
                  <a:cubicBezTo>
                    <a:pt x="191" y="1"/>
                    <a:pt x="1" y="930"/>
                    <a:pt x="537" y="1239"/>
                  </a:cubicBezTo>
                  <a:cubicBezTo>
                    <a:pt x="2942" y="2692"/>
                    <a:pt x="5394" y="3751"/>
                    <a:pt x="7609" y="5549"/>
                  </a:cubicBezTo>
                  <a:cubicBezTo>
                    <a:pt x="9645" y="7216"/>
                    <a:pt x="11478" y="9133"/>
                    <a:pt x="13133" y="11181"/>
                  </a:cubicBezTo>
                  <a:cubicBezTo>
                    <a:pt x="16943" y="15884"/>
                    <a:pt x="19932" y="21206"/>
                    <a:pt x="23170" y="26290"/>
                  </a:cubicBezTo>
                  <a:cubicBezTo>
                    <a:pt x="28481" y="34636"/>
                    <a:pt x="34410" y="44733"/>
                    <a:pt x="43697" y="49138"/>
                  </a:cubicBezTo>
                  <a:cubicBezTo>
                    <a:pt x="43792" y="49186"/>
                    <a:pt x="43851" y="49031"/>
                    <a:pt x="43768" y="4898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489325" y="2184725"/>
              <a:ext cx="38725" cy="31925"/>
            </a:xfrm>
            <a:custGeom>
              <a:avLst/>
              <a:gdLst/>
              <a:ahLst/>
              <a:cxnLst/>
              <a:rect l="l" t="t" r="r" b="b"/>
              <a:pathLst>
                <a:path w="1549" h="1277" extrusionOk="0">
                  <a:moveTo>
                    <a:pt x="37" y="1"/>
                  </a:moveTo>
                  <a:cubicBezTo>
                    <a:pt x="17" y="1"/>
                    <a:pt x="1" y="26"/>
                    <a:pt x="19" y="44"/>
                  </a:cubicBezTo>
                  <a:lnTo>
                    <a:pt x="1483" y="1270"/>
                  </a:lnTo>
                  <a:cubicBezTo>
                    <a:pt x="1490" y="1275"/>
                    <a:pt x="1497" y="1277"/>
                    <a:pt x="1503" y="1277"/>
                  </a:cubicBezTo>
                  <a:cubicBezTo>
                    <a:pt x="1530" y="1277"/>
                    <a:pt x="1548" y="1242"/>
                    <a:pt x="1519" y="1223"/>
                  </a:cubicBezTo>
                  <a:cubicBezTo>
                    <a:pt x="1031" y="818"/>
                    <a:pt x="543" y="413"/>
                    <a:pt x="55" y="8"/>
                  </a:cubicBezTo>
                  <a:cubicBezTo>
                    <a:pt x="49" y="3"/>
                    <a:pt x="43" y="1"/>
                    <a:pt x="3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31;p2"/>
          <p:cNvGrpSpPr/>
          <p:nvPr/>
        </p:nvGrpSpPr>
        <p:grpSpPr>
          <a:xfrm>
            <a:off x="-6650" y="3715975"/>
            <a:ext cx="1746675" cy="1445450"/>
            <a:chOff x="763475" y="1235400"/>
            <a:chExt cx="1746675" cy="1445450"/>
          </a:xfrm>
        </p:grpSpPr>
        <p:sp>
          <p:nvSpPr>
            <p:cNvPr id="32" name="Google Shape;32;p2"/>
            <p:cNvSpPr/>
            <p:nvPr/>
          </p:nvSpPr>
          <p:spPr>
            <a:xfrm>
              <a:off x="763475" y="1380350"/>
              <a:ext cx="1746675" cy="1183800"/>
            </a:xfrm>
            <a:custGeom>
              <a:avLst/>
              <a:gdLst/>
              <a:ahLst/>
              <a:cxnLst/>
              <a:rect l="l" t="t" r="r" b="b"/>
              <a:pathLst>
                <a:path w="69867" h="47352" fill="none" extrusionOk="0">
                  <a:moveTo>
                    <a:pt x="1" y="47352"/>
                  </a:moveTo>
                  <a:cubicBezTo>
                    <a:pt x="9299" y="39553"/>
                    <a:pt x="18205" y="31005"/>
                    <a:pt x="26944" y="22599"/>
                  </a:cubicBezTo>
                  <a:cubicBezTo>
                    <a:pt x="29159" y="20468"/>
                    <a:pt x="31374" y="18336"/>
                    <a:pt x="33421" y="16039"/>
                  </a:cubicBezTo>
                  <a:cubicBezTo>
                    <a:pt x="35112" y="14145"/>
                    <a:pt x="36684" y="12133"/>
                    <a:pt x="38493" y="10359"/>
                  </a:cubicBezTo>
                  <a:cubicBezTo>
                    <a:pt x="46566" y="2465"/>
                    <a:pt x="58591" y="1"/>
                    <a:pt x="69866" y="382"/>
                  </a:cubicBezTo>
                  <a:lnTo>
                    <a:pt x="67378" y="5871"/>
                  </a:lnTo>
                  <a:cubicBezTo>
                    <a:pt x="66021" y="8859"/>
                    <a:pt x="64485" y="12050"/>
                    <a:pt x="61592" y="13586"/>
                  </a:cubicBezTo>
                  <a:cubicBezTo>
                    <a:pt x="59127" y="14896"/>
                    <a:pt x="56115" y="14753"/>
                    <a:pt x="53531" y="15812"/>
                  </a:cubicBezTo>
                  <a:cubicBezTo>
                    <a:pt x="51174" y="16789"/>
                    <a:pt x="49257" y="18729"/>
                    <a:pt x="46792" y="19337"/>
                  </a:cubicBezTo>
                  <a:cubicBezTo>
                    <a:pt x="44447" y="19920"/>
                    <a:pt x="42006" y="19206"/>
                    <a:pt x="39601" y="19003"/>
                  </a:cubicBezTo>
                  <a:cubicBezTo>
                    <a:pt x="35243" y="18634"/>
                    <a:pt x="30076" y="20170"/>
                    <a:pt x="26956" y="22587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291525" y="1235400"/>
              <a:ext cx="332500" cy="849825"/>
            </a:xfrm>
            <a:custGeom>
              <a:avLst/>
              <a:gdLst/>
              <a:ahLst/>
              <a:cxnLst/>
              <a:rect l="l" t="t" r="r" b="b"/>
              <a:pathLst>
                <a:path w="13300" h="33993" fill="none" extrusionOk="0">
                  <a:moveTo>
                    <a:pt x="1798" y="32266"/>
                  </a:moveTo>
                  <a:cubicBezTo>
                    <a:pt x="4572" y="29135"/>
                    <a:pt x="7418" y="26075"/>
                    <a:pt x="9561" y="22479"/>
                  </a:cubicBezTo>
                  <a:cubicBezTo>
                    <a:pt x="11704" y="18884"/>
                    <a:pt x="13216" y="14812"/>
                    <a:pt x="13276" y="10633"/>
                  </a:cubicBezTo>
                  <a:cubicBezTo>
                    <a:pt x="13300" y="8823"/>
                    <a:pt x="13038" y="6978"/>
                    <a:pt x="12157" y="5394"/>
                  </a:cubicBezTo>
                  <a:cubicBezTo>
                    <a:pt x="11109" y="3489"/>
                    <a:pt x="9228" y="2060"/>
                    <a:pt x="8537" y="1"/>
                  </a:cubicBezTo>
                  <a:cubicBezTo>
                    <a:pt x="7084" y="5906"/>
                    <a:pt x="5382" y="11740"/>
                    <a:pt x="3429" y="17491"/>
                  </a:cubicBezTo>
                  <a:cubicBezTo>
                    <a:pt x="2715" y="19634"/>
                    <a:pt x="1953" y="21789"/>
                    <a:pt x="1715" y="24039"/>
                  </a:cubicBezTo>
                  <a:cubicBezTo>
                    <a:pt x="1596" y="25230"/>
                    <a:pt x="1631" y="26432"/>
                    <a:pt x="1524" y="27623"/>
                  </a:cubicBezTo>
                  <a:cubicBezTo>
                    <a:pt x="1322" y="29826"/>
                    <a:pt x="655" y="31873"/>
                    <a:pt x="0" y="33993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062325" y="1386025"/>
              <a:ext cx="233675" cy="819175"/>
            </a:xfrm>
            <a:custGeom>
              <a:avLst/>
              <a:gdLst/>
              <a:ahLst/>
              <a:cxnLst/>
              <a:rect l="l" t="t" r="r" b="b"/>
              <a:pathLst>
                <a:path w="9347" h="32767" fill="none" extrusionOk="0">
                  <a:moveTo>
                    <a:pt x="8359" y="22265"/>
                  </a:moveTo>
                  <a:cubicBezTo>
                    <a:pt x="9037" y="18895"/>
                    <a:pt x="9347" y="15407"/>
                    <a:pt x="8668" y="12037"/>
                  </a:cubicBezTo>
                  <a:cubicBezTo>
                    <a:pt x="7799" y="7775"/>
                    <a:pt x="5394" y="4001"/>
                    <a:pt x="3025" y="333"/>
                  </a:cubicBezTo>
                  <a:cubicBezTo>
                    <a:pt x="2929" y="179"/>
                    <a:pt x="2751" y="0"/>
                    <a:pt x="2584" y="83"/>
                  </a:cubicBezTo>
                  <a:cubicBezTo>
                    <a:pt x="2513" y="131"/>
                    <a:pt x="2465" y="214"/>
                    <a:pt x="2429" y="286"/>
                  </a:cubicBezTo>
                  <a:cubicBezTo>
                    <a:pt x="393" y="5072"/>
                    <a:pt x="0" y="10775"/>
                    <a:pt x="2417" y="15371"/>
                  </a:cubicBezTo>
                  <a:cubicBezTo>
                    <a:pt x="3060" y="16585"/>
                    <a:pt x="3882" y="17728"/>
                    <a:pt x="4263" y="19038"/>
                  </a:cubicBezTo>
                  <a:cubicBezTo>
                    <a:pt x="4775" y="20848"/>
                    <a:pt x="4394" y="22765"/>
                    <a:pt x="4049" y="24598"/>
                  </a:cubicBezTo>
                  <a:cubicBezTo>
                    <a:pt x="3584" y="27051"/>
                    <a:pt x="2882" y="30420"/>
                    <a:pt x="4072" y="32766"/>
                  </a:cubicBezTo>
                  <a:cubicBezTo>
                    <a:pt x="4775" y="32242"/>
                    <a:pt x="6311" y="29051"/>
                    <a:pt x="6763" y="27896"/>
                  </a:cubicBezTo>
                  <a:cubicBezTo>
                    <a:pt x="7454" y="26075"/>
                    <a:pt x="7966" y="24182"/>
                    <a:pt x="8347" y="22265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17650" y="1647650"/>
              <a:ext cx="250350" cy="842400"/>
            </a:xfrm>
            <a:custGeom>
              <a:avLst/>
              <a:gdLst/>
              <a:ahLst/>
              <a:cxnLst/>
              <a:rect l="l" t="t" r="r" b="b"/>
              <a:pathLst>
                <a:path w="10014" h="33696" fill="none" extrusionOk="0">
                  <a:moveTo>
                    <a:pt x="4453" y="30945"/>
                  </a:moveTo>
                  <a:cubicBezTo>
                    <a:pt x="6108" y="28611"/>
                    <a:pt x="8240" y="25956"/>
                    <a:pt x="8549" y="23123"/>
                  </a:cubicBezTo>
                  <a:cubicBezTo>
                    <a:pt x="8763" y="21206"/>
                    <a:pt x="8406" y="19253"/>
                    <a:pt x="8799" y="17372"/>
                  </a:cubicBezTo>
                  <a:cubicBezTo>
                    <a:pt x="8990" y="16443"/>
                    <a:pt x="9347" y="15574"/>
                    <a:pt x="9537" y="14657"/>
                  </a:cubicBezTo>
                  <a:cubicBezTo>
                    <a:pt x="10014" y="12359"/>
                    <a:pt x="9359" y="9942"/>
                    <a:pt x="8204" y="7894"/>
                  </a:cubicBezTo>
                  <a:cubicBezTo>
                    <a:pt x="7037" y="5847"/>
                    <a:pt x="5418" y="4120"/>
                    <a:pt x="3810" y="2406"/>
                  </a:cubicBezTo>
                  <a:cubicBezTo>
                    <a:pt x="3048" y="1608"/>
                    <a:pt x="2298" y="810"/>
                    <a:pt x="1536" y="1"/>
                  </a:cubicBezTo>
                  <a:cubicBezTo>
                    <a:pt x="2072" y="2227"/>
                    <a:pt x="2417" y="4525"/>
                    <a:pt x="2179" y="6799"/>
                  </a:cubicBezTo>
                  <a:cubicBezTo>
                    <a:pt x="1953" y="8883"/>
                    <a:pt x="1251" y="10883"/>
                    <a:pt x="762" y="12931"/>
                  </a:cubicBezTo>
                  <a:cubicBezTo>
                    <a:pt x="274" y="14967"/>
                    <a:pt x="0" y="17134"/>
                    <a:pt x="632" y="19134"/>
                  </a:cubicBezTo>
                  <a:cubicBezTo>
                    <a:pt x="1084" y="20539"/>
                    <a:pt x="1965" y="21789"/>
                    <a:pt x="2310" y="23230"/>
                  </a:cubicBezTo>
                  <a:cubicBezTo>
                    <a:pt x="3132" y="26671"/>
                    <a:pt x="727" y="30231"/>
                    <a:pt x="1417" y="33695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171275" y="1983100"/>
              <a:ext cx="879300" cy="363775"/>
            </a:xfrm>
            <a:custGeom>
              <a:avLst/>
              <a:gdLst/>
              <a:ahLst/>
              <a:cxnLst/>
              <a:rect l="l" t="t" r="r" b="b"/>
              <a:pathLst>
                <a:path w="35172" h="14551" fill="none" extrusionOk="0">
                  <a:moveTo>
                    <a:pt x="4691" y="4192"/>
                  </a:moveTo>
                  <a:cubicBezTo>
                    <a:pt x="5537" y="4049"/>
                    <a:pt x="6251" y="3966"/>
                    <a:pt x="6989" y="3525"/>
                  </a:cubicBezTo>
                  <a:cubicBezTo>
                    <a:pt x="11930" y="584"/>
                    <a:pt x="18217" y="1"/>
                    <a:pt x="23610" y="1989"/>
                  </a:cubicBezTo>
                  <a:cubicBezTo>
                    <a:pt x="27027" y="3239"/>
                    <a:pt x="30135" y="5466"/>
                    <a:pt x="33754" y="5835"/>
                  </a:cubicBezTo>
                  <a:cubicBezTo>
                    <a:pt x="34314" y="5883"/>
                    <a:pt x="35040" y="6026"/>
                    <a:pt x="35124" y="6585"/>
                  </a:cubicBezTo>
                  <a:cubicBezTo>
                    <a:pt x="35171" y="6883"/>
                    <a:pt x="35004" y="7157"/>
                    <a:pt x="34826" y="7395"/>
                  </a:cubicBezTo>
                  <a:cubicBezTo>
                    <a:pt x="34064" y="8490"/>
                    <a:pt x="33135" y="9455"/>
                    <a:pt x="32195" y="10395"/>
                  </a:cubicBezTo>
                  <a:cubicBezTo>
                    <a:pt x="31087" y="11479"/>
                    <a:pt x="29932" y="12538"/>
                    <a:pt x="28587" y="13312"/>
                  </a:cubicBezTo>
                  <a:cubicBezTo>
                    <a:pt x="27254" y="14086"/>
                    <a:pt x="25694" y="14550"/>
                    <a:pt x="24158" y="14396"/>
                  </a:cubicBezTo>
                  <a:cubicBezTo>
                    <a:pt x="21372" y="14110"/>
                    <a:pt x="19145" y="11860"/>
                    <a:pt x="16395" y="11371"/>
                  </a:cubicBezTo>
                  <a:cubicBezTo>
                    <a:pt x="14502" y="11038"/>
                    <a:pt x="12573" y="11586"/>
                    <a:pt x="10692" y="12002"/>
                  </a:cubicBezTo>
                  <a:cubicBezTo>
                    <a:pt x="8811" y="12431"/>
                    <a:pt x="6775" y="12717"/>
                    <a:pt x="5013" y="11919"/>
                  </a:cubicBezTo>
                  <a:cubicBezTo>
                    <a:pt x="3405" y="11181"/>
                    <a:pt x="2322" y="9645"/>
                    <a:pt x="893" y="8597"/>
                  </a:cubicBezTo>
                  <a:cubicBezTo>
                    <a:pt x="762" y="8490"/>
                    <a:pt x="607" y="8395"/>
                    <a:pt x="441" y="8419"/>
                  </a:cubicBezTo>
                  <a:cubicBezTo>
                    <a:pt x="274" y="8442"/>
                    <a:pt x="0" y="8514"/>
                    <a:pt x="107" y="8633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63475" y="2368575"/>
              <a:ext cx="904600" cy="312275"/>
            </a:xfrm>
            <a:custGeom>
              <a:avLst/>
              <a:gdLst/>
              <a:ahLst/>
              <a:cxnLst/>
              <a:rect l="l" t="t" r="r" b="b"/>
              <a:pathLst>
                <a:path w="36184" h="12491" fill="none" extrusionOk="0">
                  <a:moveTo>
                    <a:pt x="2144" y="6001"/>
                  </a:moveTo>
                  <a:cubicBezTo>
                    <a:pt x="6573" y="3299"/>
                    <a:pt x="11204" y="441"/>
                    <a:pt x="16384" y="155"/>
                  </a:cubicBezTo>
                  <a:cubicBezTo>
                    <a:pt x="19158" y="1"/>
                    <a:pt x="21920" y="572"/>
                    <a:pt x="24623" y="1227"/>
                  </a:cubicBezTo>
                  <a:cubicBezTo>
                    <a:pt x="28456" y="2179"/>
                    <a:pt x="32255" y="3334"/>
                    <a:pt x="36029" y="4513"/>
                  </a:cubicBezTo>
                  <a:cubicBezTo>
                    <a:pt x="36184" y="4906"/>
                    <a:pt x="35874" y="5335"/>
                    <a:pt x="35576" y="5644"/>
                  </a:cubicBezTo>
                  <a:cubicBezTo>
                    <a:pt x="31016" y="10311"/>
                    <a:pt x="23789" y="12490"/>
                    <a:pt x="17610" y="10383"/>
                  </a:cubicBezTo>
                  <a:cubicBezTo>
                    <a:pt x="16145" y="9895"/>
                    <a:pt x="14681" y="9156"/>
                    <a:pt x="13145" y="9299"/>
                  </a:cubicBezTo>
                  <a:cubicBezTo>
                    <a:pt x="11669" y="9430"/>
                    <a:pt x="10323" y="10347"/>
                    <a:pt x="8847" y="10335"/>
                  </a:cubicBezTo>
                  <a:cubicBezTo>
                    <a:pt x="8097" y="10323"/>
                    <a:pt x="7371" y="10085"/>
                    <a:pt x="6668" y="9835"/>
                  </a:cubicBezTo>
                  <a:cubicBezTo>
                    <a:pt x="4465" y="9073"/>
                    <a:pt x="2203" y="8585"/>
                    <a:pt x="1" y="7823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p2"/>
          <p:cNvSpPr/>
          <p:nvPr/>
        </p:nvSpPr>
        <p:spPr>
          <a:xfrm>
            <a:off x="577075" y="2803712"/>
            <a:ext cx="289655" cy="212480"/>
          </a:xfrm>
          <a:custGeom>
            <a:avLst/>
            <a:gdLst/>
            <a:ahLst/>
            <a:cxnLst/>
            <a:rect l="l" t="t" r="r" b="b"/>
            <a:pathLst>
              <a:path w="7619" h="5589" extrusionOk="0">
                <a:moveTo>
                  <a:pt x="3949" y="1"/>
                </a:moveTo>
                <a:cubicBezTo>
                  <a:pt x="3922" y="1"/>
                  <a:pt x="3895" y="1"/>
                  <a:pt x="3868" y="2"/>
                </a:cubicBezTo>
                <a:cubicBezTo>
                  <a:pt x="1" y="115"/>
                  <a:pt x="1333" y="5589"/>
                  <a:pt x="4652" y="5589"/>
                </a:cubicBezTo>
                <a:cubicBezTo>
                  <a:pt x="5165" y="5589"/>
                  <a:pt x="5725" y="5458"/>
                  <a:pt x="6321" y="5157"/>
                </a:cubicBezTo>
                <a:cubicBezTo>
                  <a:pt x="6654" y="4990"/>
                  <a:pt x="6952" y="4776"/>
                  <a:pt x="7166" y="4479"/>
                </a:cubicBezTo>
                <a:cubicBezTo>
                  <a:pt x="7619" y="3847"/>
                  <a:pt x="7595" y="2966"/>
                  <a:pt x="7297" y="2240"/>
                </a:cubicBezTo>
                <a:cubicBezTo>
                  <a:pt x="6760" y="920"/>
                  <a:pt x="5374" y="1"/>
                  <a:pt x="394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 rot="1765939">
            <a:off x="333689" y="3209417"/>
            <a:ext cx="424664" cy="420321"/>
          </a:xfrm>
          <a:custGeom>
            <a:avLst/>
            <a:gdLst/>
            <a:ahLst/>
            <a:cxnLst/>
            <a:rect l="l" t="t" r="r" b="b"/>
            <a:pathLst>
              <a:path w="7501" h="7424" extrusionOk="0">
                <a:moveTo>
                  <a:pt x="3361" y="0"/>
                </a:moveTo>
                <a:cubicBezTo>
                  <a:pt x="2676" y="0"/>
                  <a:pt x="2022" y="344"/>
                  <a:pt x="1500" y="801"/>
                </a:cubicBezTo>
                <a:cubicBezTo>
                  <a:pt x="595" y="1623"/>
                  <a:pt x="36" y="2825"/>
                  <a:pt x="12" y="4052"/>
                </a:cubicBezTo>
                <a:cubicBezTo>
                  <a:pt x="0" y="4421"/>
                  <a:pt x="48" y="4790"/>
                  <a:pt x="143" y="5147"/>
                </a:cubicBezTo>
                <a:cubicBezTo>
                  <a:pt x="534" y="6484"/>
                  <a:pt x="1907" y="7423"/>
                  <a:pt x="3303" y="7423"/>
                </a:cubicBezTo>
                <a:cubicBezTo>
                  <a:pt x="3436" y="7423"/>
                  <a:pt x="3570" y="7415"/>
                  <a:pt x="3703" y="7397"/>
                </a:cubicBezTo>
                <a:cubicBezTo>
                  <a:pt x="7501" y="6921"/>
                  <a:pt x="7477" y="2456"/>
                  <a:pt x="4834" y="551"/>
                </a:cubicBezTo>
                <a:cubicBezTo>
                  <a:pt x="4465" y="289"/>
                  <a:pt x="4048" y="75"/>
                  <a:pt x="3608" y="15"/>
                </a:cubicBezTo>
                <a:cubicBezTo>
                  <a:pt x="3525" y="5"/>
                  <a:pt x="3443" y="0"/>
                  <a:pt x="336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257813" y="2971675"/>
            <a:ext cx="158225" cy="160525"/>
          </a:xfrm>
          <a:custGeom>
            <a:avLst/>
            <a:gdLst/>
            <a:ahLst/>
            <a:cxnLst/>
            <a:rect l="l" t="t" r="r" b="b"/>
            <a:pathLst>
              <a:path w="6329" h="6421" extrusionOk="0">
                <a:moveTo>
                  <a:pt x="2699" y="0"/>
                </a:moveTo>
                <a:cubicBezTo>
                  <a:pt x="2528" y="0"/>
                  <a:pt x="2358" y="18"/>
                  <a:pt x="2191" y="60"/>
                </a:cubicBezTo>
                <a:cubicBezTo>
                  <a:pt x="1215" y="310"/>
                  <a:pt x="620" y="1298"/>
                  <a:pt x="346" y="2262"/>
                </a:cubicBezTo>
                <a:cubicBezTo>
                  <a:pt x="1" y="3441"/>
                  <a:pt x="48" y="4894"/>
                  <a:pt x="989" y="5680"/>
                </a:cubicBezTo>
                <a:cubicBezTo>
                  <a:pt x="1610" y="6194"/>
                  <a:pt x="2297" y="6420"/>
                  <a:pt x="2957" y="6420"/>
                </a:cubicBezTo>
                <a:cubicBezTo>
                  <a:pt x="4740" y="6420"/>
                  <a:pt x="6329" y="4771"/>
                  <a:pt x="5894" y="2703"/>
                </a:cubicBezTo>
                <a:cubicBezTo>
                  <a:pt x="5632" y="1393"/>
                  <a:pt x="4513" y="298"/>
                  <a:pt x="3215" y="48"/>
                </a:cubicBezTo>
                <a:cubicBezTo>
                  <a:pt x="3043" y="18"/>
                  <a:pt x="2870" y="0"/>
                  <a:pt x="269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356138" y="2545475"/>
            <a:ext cx="158225" cy="160525"/>
          </a:xfrm>
          <a:custGeom>
            <a:avLst/>
            <a:gdLst/>
            <a:ahLst/>
            <a:cxnLst/>
            <a:rect l="l" t="t" r="r" b="b"/>
            <a:pathLst>
              <a:path w="6329" h="6421" extrusionOk="0">
                <a:moveTo>
                  <a:pt x="2699" y="0"/>
                </a:moveTo>
                <a:cubicBezTo>
                  <a:pt x="2528" y="0"/>
                  <a:pt x="2358" y="18"/>
                  <a:pt x="2191" y="60"/>
                </a:cubicBezTo>
                <a:cubicBezTo>
                  <a:pt x="1215" y="310"/>
                  <a:pt x="620" y="1298"/>
                  <a:pt x="346" y="2262"/>
                </a:cubicBezTo>
                <a:cubicBezTo>
                  <a:pt x="1" y="3441"/>
                  <a:pt x="48" y="4894"/>
                  <a:pt x="989" y="5680"/>
                </a:cubicBezTo>
                <a:cubicBezTo>
                  <a:pt x="1610" y="6194"/>
                  <a:pt x="2297" y="6420"/>
                  <a:pt x="2957" y="6420"/>
                </a:cubicBezTo>
                <a:cubicBezTo>
                  <a:pt x="4740" y="6420"/>
                  <a:pt x="6329" y="4771"/>
                  <a:pt x="5894" y="2703"/>
                </a:cubicBezTo>
                <a:cubicBezTo>
                  <a:pt x="5632" y="1393"/>
                  <a:pt x="4513" y="298"/>
                  <a:pt x="3215" y="48"/>
                </a:cubicBezTo>
                <a:cubicBezTo>
                  <a:pt x="3043" y="18"/>
                  <a:pt x="2870" y="0"/>
                  <a:pt x="269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2"/>
          <p:cNvGrpSpPr/>
          <p:nvPr/>
        </p:nvGrpSpPr>
        <p:grpSpPr>
          <a:xfrm>
            <a:off x="7042225" y="0"/>
            <a:ext cx="2101775" cy="1341250"/>
            <a:chOff x="4946725" y="3223150"/>
            <a:chExt cx="2101775" cy="1341250"/>
          </a:xfrm>
        </p:grpSpPr>
        <p:sp>
          <p:nvSpPr>
            <p:cNvPr id="43" name="Google Shape;43;p2"/>
            <p:cNvSpPr/>
            <p:nvPr/>
          </p:nvSpPr>
          <p:spPr>
            <a:xfrm>
              <a:off x="6649025" y="3491925"/>
              <a:ext cx="141725" cy="336375"/>
            </a:xfrm>
            <a:custGeom>
              <a:avLst/>
              <a:gdLst/>
              <a:ahLst/>
              <a:cxnLst/>
              <a:rect l="l" t="t" r="r" b="b"/>
              <a:pathLst>
                <a:path w="5669" h="13455" fill="none" extrusionOk="0">
                  <a:moveTo>
                    <a:pt x="3608" y="155"/>
                  </a:moveTo>
                  <a:cubicBezTo>
                    <a:pt x="3216" y="775"/>
                    <a:pt x="2513" y="1572"/>
                    <a:pt x="2334" y="1906"/>
                  </a:cubicBezTo>
                  <a:cubicBezTo>
                    <a:pt x="1751" y="2965"/>
                    <a:pt x="1334" y="4049"/>
                    <a:pt x="1049" y="5227"/>
                  </a:cubicBezTo>
                  <a:cubicBezTo>
                    <a:pt x="453" y="7799"/>
                    <a:pt x="310" y="10502"/>
                    <a:pt x="25" y="13121"/>
                  </a:cubicBezTo>
                  <a:cubicBezTo>
                    <a:pt x="1" y="13300"/>
                    <a:pt x="239" y="13455"/>
                    <a:pt x="382" y="13312"/>
                  </a:cubicBezTo>
                  <a:cubicBezTo>
                    <a:pt x="3954" y="9871"/>
                    <a:pt x="5668" y="4870"/>
                    <a:pt x="4775" y="1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558850" y="3261850"/>
              <a:ext cx="198250" cy="196175"/>
            </a:xfrm>
            <a:custGeom>
              <a:avLst/>
              <a:gdLst/>
              <a:ahLst/>
              <a:cxnLst/>
              <a:rect l="l" t="t" r="r" b="b"/>
              <a:pathLst>
                <a:path w="7930" h="7847" fill="none" extrusionOk="0">
                  <a:moveTo>
                    <a:pt x="7930" y="7727"/>
                  </a:moveTo>
                  <a:cubicBezTo>
                    <a:pt x="7132" y="3893"/>
                    <a:pt x="4108" y="905"/>
                    <a:pt x="286" y="36"/>
                  </a:cubicBezTo>
                  <a:cubicBezTo>
                    <a:pt x="119" y="0"/>
                    <a:pt x="0" y="203"/>
                    <a:pt x="60" y="345"/>
                  </a:cubicBezTo>
                  <a:cubicBezTo>
                    <a:pt x="846" y="2215"/>
                    <a:pt x="1929" y="3917"/>
                    <a:pt x="3346" y="5382"/>
                  </a:cubicBezTo>
                  <a:cubicBezTo>
                    <a:pt x="4001" y="6048"/>
                    <a:pt x="4715" y="6656"/>
                    <a:pt x="5477" y="7191"/>
                  </a:cubicBezTo>
                  <a:cubicBezTo>
                    <a:pt x="5703" y="7346"/>
                    <a:pt x="6203" y="7584"/>
                    <a:pt x="6644" y="7846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483825" y="3511575"/>
              <a:ext cx="154525" cy="415550"/>
            </a:xfrm>
            <a:custGeom>
              <a:avLst/>
              <a:gdLst/>
              <a:ahLst/>
              <a:cxnLst/>
              <a:rect l="l" t="t" r="r" b="b"/>
              <a:pathLst>
                <a:path w="6181" h="16622" fill="none" extrusionOk="0">
                  <a:moveTo>
                    <a:pt x="3144" y="239"/>
                  </a:moveTo>
                  <a:cubicBezTo>
                    <a:pt x="2192" y="2310"/>
                    <a:pt x="1453" y="4168"/>
                    <a:pt x="1180" y="6466"/>
                  </a:cubicBezTo>
                  <a:cubicBezTo>
                    <a:pt x="799" y="9728"/>
                    <a:pt x="953" y="13002"/>
                    <a:pt x="72" y="16193"/>
                  </a:cubicBezTo>
                  <a:cubicBezTo>
                    <a:pt x="1" y="16443"/>
                    <a:pt x="287" y="16622"/>
                    <a:pt x="477" y="16419"/>
                  </a:cubicBezTo>
                  <a:cubicBezTo>
                    <a:pt x="4525" y="12014"/>
                    <a:pt x="6180" y="5787"/>
                    <a:pt x="4740" y="0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359425" y="3254400"/>
              <a:ext cx="239625" cy="227125"/>
            </a:xfrm>
            <a:custGeom>
              <a:avLst/>
              <a:gdLst/>
              <a:ahLst/>
              <a:cxnLst/>
              <a:rect l="l" t="t" r="r" b="b"/>
              <a:pathLst>
                <a:path w="9585" h="9085" fill="none" extrusionOk="0">
                  <a:moveTo>
                    <a:pt x="9585" y="8823"/>
                  </a:moveTo>
                  <a:cubicBezTo>
                    <a:pt x="8751" y="4191"/>
                    <a:pt x="4274" y="1905"/>
                    <a:pt x="369" y="96"/>
                  </a:cubicBezTo>
                  <a:cubicBezTo>
                    <a:pt x="191" y="0"/>
                    <a:pt x="0" y="215"/>
                    <a:pt x="71" y="393"/>
                  </a:cubicBezTo>
                  <a:cubicBezTo>
                    <a:pt x="1107" y="2632"/>
                    <a:pt x="2488" y="4668"/>
                    <a:pt x="4227" y="6418"/>
                  </a:cubicBezTo>
                  <a:cubicBezTo>
                    <a:pt x="4977" y="7168"/>
                    <a:pt x="5786" y="7870"/>
                    <a:pt x="6644" y="8490"/>
                  </a:cubicBezTo>
                  <a:cubicBezTo>
                    <a:pt x="6941" y="8704"/>
                    <a:pt x="7275" y="8883"/>
                    <a:pt x="7584" y="9085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333525" y="3541350"/>
              <a:ext cx="131875" cy="490550"/>
            </a:xfrm>
            <a:custGeom>
              <a:avLst/>
              <a:gdLst/>
              <a:ahLst/>
              <a:cxnLst/>
              <a:rect l="l" t="t" r="r" b="b"/>
              <a:pathLst>
                <a:path w="5275" h="19622" fill="none" extrusionOk="0">
                  <a:moveTo>
                    <a:pt x="2882" y="298"/>
                  </a:moveTo>
                  <a:cubicBezTo>
                    <a:pt x="1608" y="2727"/>
                    <a:pt x="834" y="5370"/>
                    <a:pt x="691" y="8132"/>
                  </a:cubicBezTo>
                  <a:cubicBezTo>
                    <a:pt x="512" y="11859"/>
                    <a:pt x="1393" y="15621"/>
                    <a:pt x="72" y="19229"/>
                  </a:cubicBezTo>
                  <a:cubicBezTo>
                    <a:pt x="0" y="19407"/>
                    <a:pt x="238" y="19622"/>
                    <a:pt x="393" y="19467"/>
                  </a:cubicBezTo>
                  <a:cubicBezTo>
                    <a:pt x="2882" y="17097"/>
                    <a:pt x="4275" y="13966"/>
                    <a:pt x="4763" y="10597"/>
                  </a:cubicBezTo>
                  <a:cubicBezTo>
                    <a:pt x="5227" y="7370"/>
                    <a:pt x="5275" y="3119"/>
                    <a:pt x="3917" y="0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143625" y="3223150"/>
              <a:ext cx="295000" cy="287850"/>
            </a:xfrm>
            <a:custGeom>
              <a:avLst/>
              <a:gdLst/>
              <a:ahLst/>
              <a:cxnLst/>
              <a:rect l="l" t="t" r="r" b="b"/>
              <a:pathLst>
                <a:path w="11800" h="11514" fill="none" extrusionOk="0">
                  <a:moveTo>
                    <a:pt x="11799" y="11168"/>
                  </a:moveTo>
                  <a:cubicBezTo>
                    <a:pt x="11597" y="8751"/>
                    <a:pt x="9549" y="6513"/>
                    <a:pt x="7941" y="4906"/>
                  </a:cubicBezTo>
                  <a:cubicBezTo>
                    <a:pt x="5786" y="2751"/>
                    <a:pt x="3191" y="1119"/>
                    <a:pt x="345" y="60"/>
                  </a:cubicBezTo>
                  <a:cubicBezTo>
                    <a:pt x="191" y="0"/>
                    <a:pt x="0" y="167"/>
                    <a:pt x="83" y="334"/>
                  </a:cubicBezTo>
                  <a:cubicBezTo>
                    <a:pt x="2465" y="4799"/>
                    <a:pt x="5810" y="8704"/>
                    <a:pt x="10013" y="11514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198675" y="3577350"/>
              <a:ext cx="161050" cy="567350"/>
            </a:xfrm>
            <a:custGeom>
              <a:avLst/>
              <a:gdLst/>
              <a:ahLst/>
              <a:cxnLst/>
              <a:rect l="l" t="t" r="r" b="b"/>
              <a:pathLst>
                <a:path w="6442" h="22694" fill="none" extrusionOk="0">
                  <a:moveTo>
                    <a:pt x="1858" y="370"/>
                  </a:moveTo>
                  <a:cubicBezTo>
                    <a:pt x="1799" y="572"/>
                    <a:pt x="1715" y="810"/>
                    <a:pt x="1608" y="1108"/>
                  </a:cubicBezTo>
                  <a:cubicBezTo>
                    <a:pt x="1275" y="2060"/>
                    <a:pt x="965" y="3013"/>
                    <a:pt x="715" y="3989"/>
                  </a:cubicBezTo>
                  <a:cubicBezTo>
                    <a:pt x="251" y="5763"/>
                    <a:pt x="1" y="7561"/>
                    <a:pt x="13" y="9395"/>
                  </a:cubicBezTo>
                  <a:cubicBezTo>
                    <a:pt x="48" y="13729"/>
                    <a:pt x="1227" y="18003"/>
                    <a:pt x="239" y="22313"/>
                  </a:cubicBezTo>
                  <a:cubicBezTo>
                    <a:pt x="167" y="22575"/>
                    <a:pt x="560" y="22694"/>
                    <a:pt x="703" y="22503"/>
                  </a:cubicBezTo>
                  <a:cubicBezTo>
                    <a:pt x="5418" y="16026"/>
                    <a:pt x="6442" y="7323"/>
                    <a:pt x="3239" y="1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810825" y="3257075"/>
              <a:ext cx="452175" cy="298275"/>
            </a:xfrm>
            <a:custGeom>
              <a:avLst/>
              <a:gdLst/>
              <a:ahLst/>
              <a:cxnLst/>
              <a:rect l="l" t="t" r="r" b="b"/>
              <a:pathLst>
                <a:path w="18087" h="11931" fill="none" extrusionOk="0">
                  <a:moveTo>
                    <a:pt x="18086" y="11562"/>
                  </a:moveTo>
                  <a:cubicBezTo>
                    <a:pt x="13574" y="5966"/>
                    <a:pt x="7418" y="1953"/>
                    <a:pt x="465" y="72"/>
                  </a:cubicBezTo>
                  <a:cubicBezTo>
                    <a:pt x="203" y="1"/>
                    <a:pt x="1" y="251"/>
                    <a:pt x="156" y="489"/>
                  </a:cubicBezTo>
                  <a:cubicBezTo>
                    <a:pt x="4001" y="6239"/>
                    <a:pt x="10562" y="8930"/>
                    <a:pt x="16515" y="11931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048650" y="3619925"/>
              <a:ext cx="153325" cy="624200"/>
            </a:xfrm>
            <a:custGeom>
              <a:avLst/>
              <a:gdLst/>
              <a:ahLst/>
              <a:cxnLst/>
              <a:rect l="l" t="t" r="r" b="b"/>
              <a:pathLst>
                <a:path w="6133" h="24968" fill="none" extrusionOk="0">
                  <a:moveTo>
                    <a:pt x="1084" y="858"/>
                  </a:moveTo>
                  <a:cubicBezTo>
                    <a:pt x="1" y="3298"/>
                    <a:pt x="132" y="6168"/>
                    <a:pt x="561" y="8847"/>
                  </a:cubicBezTo>
                  <a:cubicBezTo>
                    <a:pt x="1001" y="11502"/>
                    <a:pt x="1537" y="14073"/>
                    <a:pt x="1453" y="16776"/>
                  </a:cubicBezTo>
                  <a:cubicBezTo>
                    <a:pt x="1370" y="19407"/>
                    <a:pt x="906" y="22003"/>
                    <a:pt x="453" y="24587"/>
                  </a:cubicBezTo>
                  <a:cubicBezTo>
                    <a:pt x="394" y="24920"/>
                    <a:pt x="846" y="24968"/>
                    <a:pt x="989" y="24718"/>
                  </a:cubicBezTo>
                  <a:cubicBezTo>
                    <a:pt x="5121" y="17193"/>
                    <a:pt x="6133" y="8180"/>
                    <a:pt x="3561" y="0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629275" y="3308275"/>
              <a:ext cx="499475" cy="284875"/>
            </a:xfrm>
            <a:custGeom>
              <a:avLst/>
              <a:gdLst/>
              <a:ahLst/>
              <a:cxnLst/>
              <a:rect l="l" t="t" r="r" b="b"/>
              <a:pathLst>
                <a:path w="19979" h="11395" fill="none" extrusionOk="0">
                  <a:moveTo>
                    <a:pt x="19979" y="11109"/>
                  </a:moveTo>
                  <a:cubicBezTo>
                    <a:pt x="19931" y="11061"/>
                    <a:pt x="19895" y="11026"/>
                    <a:pt x="19848" y="10978"/>
                  </a:cubicBezTo>
                  <a:cubicBezTo>
                    <a:pt x="19848" y="10966"/>
                    <a:pt x="19836" y="10954"/>
                    <a:pt x="19824" y="10954"/>
                  </a:cubicBezTo>
                  <a:cubicBezTo>
                    <a:pt x="14621" y="5477"/>
                    <a:pt x="7441" y="2691"/>
                    <a:pt x="500" y="96"/>
                  </a:cubicBezTo>
                  <a:cubicBezTo>
                    <a:pt x="274" y="0"/>
                    <a:pt x="0" y="298"/>
                    <a:pt x="191" y="501"/>
                  </a:cubicBezTo>
                  <a:cubicBezTo>
                    <a:pt x="5405" y="5823"/>
                    <a:pt x="11918" y="9645"/>
                    <a:pt x="19157" y="11395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752500" y="3750300"/>
              <a:ext cx="142900" cy="613475"/>
            </a:xfrm>
            <a:custGeom>
              <a:avLst/>
              <a:gdLst/>
              <a:ahLst/>
              <a:cxnLst/>
              <a:rect l="l" t="t" r="r" b="b"/>
              <a:pathLst>
                <a:path w="5716" h="24539" fill="none" extrusionOk="0">
                  <a:moveTo>
                    <a:pt x="1274" y="810"/>
                  </a:moveTo>
                  <a:cubicBezTo>
                    <a:pt x="0" y="3679"/>
                    <a:pt x="500" y="7549"/>
                    <a:pt x="655" y="10513"/>
                  </a:cubicBezTo>
                  <a:cubicBezTo>
                    <a:pt x="917" y="15145"/>
                    <a:pt x="1691" y="19729"/>
                    <a:pt x="2917" y="24217"/>
                  </a:cubicBezTo>
                  <a:cubicBezTo>
                    <a:pt x="2977" y="24432"/>
                    <a:pt x="3322" y="24539"/>
                    <a:pt x="3417" y="24265"/>
                  </a:cubicBezTo>
                  <a:cubicBezTo>
                    <a:pt x="4989" y="19776"/>
                    <a:pt x="5715" y="15050"/>
                    <a:pt x="5465" y="10287"/>
                  </a:cubicBezTo>
                  <a:cubicBezTo>
                    <a:pt x="5334" y="7751"/>
                    <a:pt x="4953" y="5227"/>
                    <a:pt x="4263" y="2774"/>
                  </a:cubicBezTo>
                  <a:cubicBezTo>
                    <a:pt x="3977" y="1739"/>
                    <a:pt x="3655" y="715"/>
                    <a:pt x="2917" y="0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5326250" y="3602950"/>
              <a:ext cx="493525" cy="139925"/>
            </a:xfrm>
            <a:custGeom>
              <a:avLst/>
              <a:gdLst/>
              <a:ahLst/>
              <a:cxnLst/>
              <a:rect l="l" t="t" r="r" b="b"/>
              <a:pathLst>
                <a:path w="19741" h="5597" fill="none" extrusionOk="0">
                  <a:moveTo>
                    <a:pt x="19741" y="4561"/>
                  </a:moveTo>
                  <a:cubicBezTo>
                    <a:pt x="19289" y="3965"/>
                    <a:pt x="18538" y="3442"/>
                    <a:pt x="18098" y="3108"/>
                  </a:cubicBezTo>
                  <a:cubicBezTo>
                    <a:pt x="16800" y="2156"/>
                    <a:pt x="15288" y="1548"/>
                    <a:pt x="13740" y="1132"/>
                  </a:cubicBezTo>
                  <a:cubicBezTo>
                    <a:pt x="9454" y="1"/>
                    <a:pt x="4811" y="167"/>
                    <a:pt x="417" y="239"/>
                  </a:cubicBezTo>
                  <a:cubicBezTo>
                    <a:pt x="215" y="239"/>
                    <a:pt x="0" y="536"/>
                    <a:pt x="250" y="679"/>
                  </a:cubicBezTo>
                  <a:cubicBezTo>
                    <a:pt x="5751" y="3799"/>
                    <a:pt x="12085" y="5597"/>
                    <a:pt x="18431" y="5335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5915025" y="3674975"/>
              <a:ext cx="132775" cy="627500"/>
            </a:xfrm>
            <a:custGeom>
              <a:avLst/>
              <a:gdLst/>
              <a:ahLst/>
              <a:cxnLst/>
              <a:rect l="l" t="t" r="r" b="b"/>
              <a:pathLst>
                <a:path w="5311" h="25100" fill="none" extrusionOk="0">
                  <a:moveTo>
                    <a:pt x="1774" y="477"/>
                  </a:moveTo>
                  <a:cubicBezTo>
                    <a:pt x="441" y="3870"/>
                    <a:pt x="0" y="7478"/>
                    <a:pt x="488" y="11121"/>
                  </a:cubicBezTo>
                  <a:cubicBezTo>
                    <a:pt x="762" y="13193"/>
                    <a:pt x="1250" y="15253"/>
                    <a:pt x="1441" y="17348"/>
                  </a:cubicBezTo>
                  <a:cubicBezTo>
                    <a:pt x="1667" y="19825"/>
                    <a:pt x="1512" y="22301"/>
                    <a:pt x="1060" y="24742"/>
                  </a:cubicBezTo>
                  <a:cubicBezTo>
                    <a:pt x="1012" y="25016"/>
                    <a:pt x="1417" y="25099"/>
                    <a:pt x="1512" y="24849"/>
                  </a:cubicBezTo>
                  <a:cubicBezTo>
                    <a:pt x="4715" y="16979"/>
                    <a:pt x="5310" y="8169"/>
                    <a:pt x="2953" y="1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5448575" y="3455625"/>
              <a:ext cx="537300" cy="202725"/>
            </a:xfrm>
            <a:custGeom>
              <a:avLst/>
              <a:gdLst/>
              <a:ahLst/>
              <a:cxnLst/>
              <a:rect l="l" t="t" r="r" b="b"/>
              <a:pathLst>
                <a:path w="21492" h="8109" fill="none" extrusionOk="0">
                  <a:moveTo>
                    <a:pt x="21492" y="7334"/>
                  </a:moveTo>
                  <a:cubicBezTo>
                    <a:pt x="21158" y="6251"/>
                    <a:pt x="20099" y="5477"/>
                    <a:pt x="19182" y="4810"/>
                  </a:cubicBezTo>
                  <a:cubicBezTo>
                    <a:pt x="17598" y="3631"/>
                    <a:pt x="15801" y="2750"/>
                    <a:pt x="13943" y="2084"/>
                  </a:cubicBezTo>
                  <a:cubicBezTo>
                    <a:pt x="9597" y="536"/>
                    <a:pt x="4954" y="274"/>
                    <a:pt x="394" y="12"/>
                  </a:cubicBezTo>
                  <a:cubicBezTo>
                    <a:pt x="168" y="0"/>
                    <a:pt x="1" y="310"/>
                    <a:pt x="215" y="453"/>
                  </a:cubicBezTo>
                  <a:cubicBezTo>
                    <a:pt x="6133" y="4191"/>
                    <a:pt x="12800" y="6989"/>
                    <a:pt x="19730" y="8108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5564675" y="3828575"/>
              <a:ext cx="167900" cy="669150"/>
            </a:xfrm>
            <a:custGeom>
              <a:avLst/>
              <a:gdLst/>
              <a:ahLst/>
              <a:cxnLst/>
              <a:rect l="l" t="t" r="r" b="b"/>
              <a:pathLst>
                <a:path w="6716" h="26766" fill="none" extrusionOk="0">
                  <a:moveTo>
                    <a:pt x="3191" y="989"/>
                  </a:moveTo>
                  <a:cubicBezTo>
                    <a:pt x="0" y="8978"/>
                    <a:pt x="2894" y="17991"/>
                    <a:pt x="1739" y="26349"/>
                  </a:cubicBezTo>
                  <a:cubicBezTo>
                    <a:pt x="1715" y="26587"/>
                    <a:pt x="2072" y="26766"/>
                    <a:pt x="2203" y="26540"/>
                  </a:cubicBezTo>
                  <a:cubicBezTo>
                    <a:pt x="6715" y="18586"/>
                    <a:pt x="6489" y="8740"/>
                    <a:pt x="4763" y="1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178325" y="3729450"/>
              <a:ext cx="501850" cy="142600"/>
            </a:xfrm>
            <a:custGeom>
              <a:avLst/>
              <a:gdLst/>
              <a:ahLst/>
              <a:cxnLst/>
              <a:rect l="l" t="t" r="r" b="b"/>
              <a:pathLst>
                <a:path w="20074" h="5704" fill="none" extrusionOk="0">
                  <a:moveTo>
                    <a:pt x="20074" y="2846"/>
                  </a:moveTo>
                  <a:cubicBezTo>
                    <a:pt x="18050" y="644"/>
                    <a:pt x="15181" y="1"/>
                    <a:pt x="12275" y="37"/>
                  </a:cubicBezTo>
                  <a:cubicBezTo>
                    <a:pt x="8275" y="96"/>
                    <a:pt x="4239" y="763"/>
                    <a:pt x="262" y="1180"/>
                  </a:cubicBezTo>
                  <a:cubicBezTo>
                    <a:pt x="48" y="1203"/>
                    <a:pt x="0" y="1561"/>
                    <a:pt x="214" y="1632"/>
                  </a:cubicBezTo>
                  <a:cubicBezTo>
                    <a:pt x="6322" y="3549"/>
                    <a:pt x="13204" y="5704"/>
                    <a:pt x="19467" y="3239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441450" y="3925025"/>
              <a:ext cx="166700" cy="621225"/>
            </a:xfrm>
            <a:custGeom>
              <a:avLst/>
              <a:gdLst/>
              <a:ahLst/>
              <a:cxnLst/>
              <a:rect l="l" t="t" r="r" b="b"/>
              <a:pathLst>
                <a:path w="6668" h="24849" fill="none" extrusionOk="0">
                  <a:moveTo>
                    <a:pt x="2834" y="929"/>
                  </a:moveTo>
                  <a:cubicBezTo>
                    <a:pt x="1608" y="4132"/>
                    <a:pt x="2381" y="7965"/>
                    <a:pt x="2239" y="11287"/>
                  </a:cubicBezTo>
                  <a:cubicBezTo>
                    <a:pt x="2060" y="15716"/>
                    <a:pt x="1322" y="20098"/>
                    <a:pt x="84" y="24348"/>
                  </a:cubicBezTo>
                  <a:cubicBezTo>
                    <a:pt x="0" y="24670"/>
                    <a:pt x="429" y="24848"/>
                    <a:pt x="572" y="24539"/>
                  </a:cubicBezTo>
                  <a:cubicBezTo>
                    <a:pt x="4191" y="17181"/>
                    <a:pt x="6668" y="8073"/>
                    <a:pt x="4001" y="0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077700" y="3817275"/>
              <a:ext cx="449800" cy="165800"/>
            </a:xfrm>
            <a:custGeom>
              <a:avLst/>
              <a:gdLst/>
              <a:ahLst/>
              <a:cxnLst/>
              <a:rect l="l" t="t" r="r" b="b"/>
              <a:pathLst>
                <a:path w="17992" h="6632" fill="none" extrusionOk="0">
                  <a:moveTo>
                    <a:pt x="17991" y="3762"/>
                  </a:moveTo>
                  <a:cubicBezTo>
                    <a:pt x="12967" y="0"/>
                    <a:pt x="5597" y="3322"/>
                    <a:pt x="286" y="4786"/>
                  </a:cubicBezTo>
                  <a:cubicBezTo>
                    <a:pt x="84" y="4834"/>
                    <a:pt x="1" y="5156"/>
                    <a:pt x="239" y="5239"/>
                  </a:cubicBezTo>
                  <a:cubicBezTo>
                    <a:pt x="2989" y="6168"/>
                    <a:pt x="5835" y="6632"/>
                    <a:pt x="8740" y="6549"/>
                  </a:cubicBezTo>
                  <a:cubicBezTo>
                    <a:pt x="10252" y="6513"/>
                    <a:pt x="11764" y="6322"/>
                    <a:pt x="13240" y="5977"/>
                  </a:cubicBezTo>
                  <a:cubicBezTo>
                    <a:pt x="14455" y="5703"/>
                    <a:pt x="15610" y="5215"/>
                    <a:pt x="16777" y="4810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992575" y="3975325"/>
              <a:ext cx="462000" cy="589075"/>
            </a:xfrm>
            <a:custGeom>
              <a:avLst/>
              <a:gdLst/>
              <a:ahLst/>
              <a:cxnLst/>
              <a:rect l="l" t="t" r="r" b="b"/>
              <a:pathLst>
                <a:path w="18480" h="23563" fill="none" extrusionOk="0">
                  <a:moveTo>
                    <a:pt x="17908" y="393"/>
                  </a:moveTo>
                  <a:cubicBezTo>
                    <a:pt x="14836" y="0"/>
                    <a:pt x="11716" y="346"/>
                    <a:pt x="8799" y="1393"/>
                  </a:cubicBezTo>
                  <a:cubicBezTo>
                    <a:pt x="7442" y="1870"/>
                    <a:pt x="6120" y="2513"/>
                    <a:pt x="4906" y="3286"/>
                  </a:cubicBezTo>
                  <a:cubicBezTo>
                    <a:pt x="3370" y="4263"/>
                    <a:pt x="2048" y="5561"/>
                    <a:pt x="286" y="6096"/>
                  </a:cubicBezTo>
                  <a:cubicBezTo>
                    <a:pt x="1" y="6192"/>
                    <a:pt x="179" y="6573"/>
                    <a:pt x="417" y="6561"/>
                  </a:cubicBezTo>
                  <a:cubicBezTo>
                    <a:pt x="6073" y="6382"/>
                    <a:pt x="12288" y="4799"/>
                    <a:pt x="16931" y="1381"/>
                  </a:cubicBezTo>
                  <a:cubicBezTo>
                    <a:pt x="12490" y="7787"/>
                    <a:pt x="13443" y="16205"/>
                    <a:pt x="10157" y="23122"/>
                  </a:cubicBezTo>
                  <a:cubicBezTo>
                    <a:pt x="10026" y="23372"/>
                    <a:pt x="10407" y="23563"/>
                    <a:pt x="10561" y="23360"/>
                  </a:cubicBezTo>
                  <a:cubicBezTo>
                    <a:pt x="15407" y="17062"/>
                    <a:pt x="18479" y="9001"/>
                    <a:pt x="18217" y="989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46725" y="4058075"/>
              <a:ext cx="418550" cy="483400"/>
            </a:xfrm>
            <a:custGeom>
              <a:avLst/>
              <a:gdLst/>
              <a:ahLst/>
              <a:cxnLst/>
              <a:rect l="l" t="t" r="r" b="b"/>
              <a:pathLst>
                <a:path w="16742" h="19336" fill="none" extrusionOk="0">
                  <a:moveTo>
                    <a:pt x="16741" y="167"/>
                  </a:moveTo>
                  <a:cubicBezTo>
                    <a:pt x="16694" y="60"/>
                    <a:pt x="16574" y="0"/>
                    <a:pt x="16444" y="48"/>
                  </a:cubicBezTo>
                  <a:cubicBezTo>
                    <a:pt x="12729" y="1524"/>
                    <a:pt x="9490" y="4108"/>
                    <a:pt x="7228" y="7406"/>
                  </a:cubicBezTo>
                  <a:cubicBezTo>
                    <a:pt x="4680" y="11121"/>
                    <a:pt x="3263" y="15502"/>
                    <a:pt x="168" y="18848"/>
                  </a:cubicBezTo>
                  <a:cubicBezTo>
                    <a:pt x="1" y="19038"/>
                    <a:pt x="263" y="19336"/>
                    <a:pt x="477" y="19229"/>
                  </a:cubicBezTo>
                  <a:cubicBezTo>
                    <a:pt x="7871" y="15526"/>
                    <a:pt x="14277" y="8787"/>
                    <a:pt x="16705" y="76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5308675" y="3436850"/>
              <a:ext cx="1739825" cy="694475"/>
            </a:xfrm>
            <a:custGeom>
              <a:avLst/>
              <a:gdLst/>
              <a:ahLst/>
              <a:cxnLst/>
              <a:rect l="l" t="t" r="r" b="b"/>
              <a:pathLst>
                <a:path w="69593" h="27779" fill="none" extrusionOk="0">
                  <a:moveTo>
                    <a:pt x="57187" y="2323"/>
                  </a:moveTo>
                  <a:cubicBezTo>
                    <a:pt x="58234" y="2216"/>
                    <a:pt x="59294" y="2108"/>
                    <a:pt x="60342" y="2025"/>
                  </a:cubicBezTo>
                  <a:cubicBezTo>
                    <a:pt x="63140" y="1799"/>
                    <a:pt x="66093" y="1954"/>
                    <a:pt x="68843" y="1406"/>
                  </a:cubicBezTo>
                  <a:cubicBezTo>
                    <a:pt x="69533" y="1275"/>
                    <a:pt x="69593" y="120"/>
                    <a:pt x="68819" y="108"/>
                  </a:cubicBezTo>
                  <a:cubicBezTo>
                    <a:pt x="63771" y="1"/>
                    <a:pt x="58556" y="608"/>
                    <a:pt x="53567" y="1251"/>
                  </a:cubicBezTo>
                  <a:cubicBezTo>
                    <a:pt x="48233" y="1942"/>
                    <a:pt x="42923" y="2978"/>
                    <a:pt x="37744" y="4430"/>
                  </a:cubicBezTo>
                  <a:cubicBezTo>
                    <a:pt x="28445" y="7038"/>
                    <a:pt x="19622" y="10990"/>
                    <a:pt x="11776" y="16646"/>
                  </a:cubicBezTo>
                  <a:cubicBezTo>
                    <a:pt x="7454" y="19765"/>
                    <a:pt x="3513" y="23516"/>
                    <a:pt x="72" y="27588"/>
                  </a:cubicBezTo>
                  <a:cubicBezTo>
                    <a:pt x="1" y="27671"/>
                    <a:pt x="144" y="27778"/>
                    <a:pt x="215" y="27695"/>
                  </a:cubicBezTo>
                  <a:cubicBezTo>
                    <a:pt x="13515" y="13336"/>
                    <a:pt x="32660" y="5728"/>
                    <a:pt x="51722" y="2989"/>
                  </a:cubicBezTo>
                  <a:cubicBezTo>
                    <a:pt x="53531" y="2727"/>
                    <a:pt x="55365" y="2501"/>
                    <a:pt x="57187" y="2323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_1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5"/>
          <p:cNvSpPr/>
          <p:nvPr/>
        </p:nvSpPr>
        <p:spPr>
          <a:xfrm rot="5400000" flipH="1">
            <a:off x="79161" y="3571408"/>
            <a:ext cx="1491600" cy="1638000"/>
          </a:xfrm>
          <a:prstGeom prst="round2SameRect">
            <a:avLst>
              <a:gd name="adj1" fmla="val 48557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15"/>
          <p:cNvSpPr/>
          <p:nvPr/>
        </p:nvSpPr>
        <p:spPr>
          <a:xfrm rot="10800000">
            <a:off x="-7" y="4002750"/>
            <a:ext cx="2899475" cy="1140750"/>
          </a:xfrm>
          <a:custGeom>
            <a:avLst/>
            <a:gdLst/>
            <a:ahLst/>
            <a:cxnLst/>
            <a:rect l="l" t="t" r="r" b="b"/>
            <a:pathLst>
              <a:path w="115979" h="45630" extrusionOk="0">
                <a:moveTo>
                  <a:pt x="0" y="0"/>
                </a:moveTo>
                <a:lnTo>
                  <a:pt x="0" y="1786"/>
                </a:lnTo>
                <a:cubicBezTo>
                  <a:pt x="48" y="7799"/>
                  <a:pt x="1000" y="14097"/>
                  <a:pt x="4596" y="18919"/>
                </a:cubicBezTo>
                <a:cubicBezTo>
                  <a:pt x="7245" y="22471"/>
                  <a:pt x="11664" y="24919"/>
                  <a:pt x="15974" y="24919"/>
                </a:cubicBezTo>
                <a:cubicBezTo>
                  <a:pt x="17514" y="24919"/>
                  <a:pt x="19041" y="24606"/>
                  <a:pt x="20467" y="23920"/>
                </a:cubicBezTo>
                <a:cubicBezTo>
                  <a:pt x="25349" y="21586"/>
                  <a:pt x="27551" y="16002"/>
                  <a:pt x="30861" y="11740"/>
                </a:cubicBezTo>
                <a:cubicBezTo>
                  <a:pt x="33071" y="8886"/>
                  <a:pt x="36878" y="6606"/>
                  <a:pt x="40234" y="6606"/>
                </a:cubicBezTo>
                <a:cubicBezTo>
                  <a:pt x="41905" y="6606"/>
                  <a:pt x="43465" y="7171"/>
                  <a:pt x="44661" y="8513"/>
                </a:cubicBezTo>
                <a:cubicBezTo>
                  <a:pt x="46447" y="10513"/>
                  <a:pt x="46601" y="13454"/>
                  <a:pt x="47780" y="15859"/>
                </a:cubicBezTo>
                <a:cubicBezTo>
                  <a:pt x="49312" y="18952"/>
                  <a:pt x="52753" y="20910"/>
                  <a:pt x="56174" y="20910"/>
                </a:cubicBezTo>
                <a:cubicBezTo>
                  <a:pt x="57060" y="20910"/>
                  <a:pt x="57944" y="20779"/>
                  <a:pt x="58793" y="20503"/>
                </a:cubicBezTo>
                <a:cubicBezTo>
                  <a:pt x="62437" y="19324"/>
                  <a:pt x="64913" y="16073"/>
                  <a:pt x="67687" y="13442"/>
                </a:cubicBezTo>
                <a:cubicBezTo>
                  <a:pt x="69833" y="11407"/>
                  <a:pt x="72712" y="9622"/>
                  <a:pt x="75531" y="9622"/>
                </a:cubicBezTo>
                <a:cubicBezTo>
                  <a:pt x="76357" y="9622"/>
                  <a:pt x="77178" y="9775"/>
                  <a:pt x="77974" y="10120"/>
                </a:cubicBezTo>
                <a:cubicBezTo>
                  <a:pt x="83677" y="12609"/>
                  <a:pt x="82463" y="22038"/>
                  <a:pt x="87618" y="25539"/>
                </a:cubicBezTo>
                <a:cubicBezTo>
                  <a:pt x="91369" y="28087"/>
                  <a:pt x="96834" y="26301"/>
                  <a:pt x="100679" y="28694"/>
                </a:cubicBezTo>
                <a:cubicBezTo>
                  <a:pt x="104228" y="30920"/>
                  <a:pt x="104942" y="35659"/>
                  <a:pt x="106478" y="39552"/>
                </a:cubicBezTo>
                <a:cubicBezTo>
                  <a:pt x="107687" y="42617"/>
                  <a:pt x="110733" y="45630"/>
                  <a:pt x="113664" y="45630"/>
                </a:cubicBezTo>
                <a:cubicBezTo>
                  <a:pt x="114457" y="45630"/>
                  <a:pt x="115241" y="45410"/>
                  <a:pt x="115979" y="44910"/>
                </a:cubicBezTo>
                <a:lnTo>
                  <a:pt x="11597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15"/>
          <p:cNvSpPr/>
          <p:nvPr/>
        </p:nvSpPr>
        <p:spPr>
          <a:xfrm rot="10800000" flipH="1">
            <a:off x="7652400" y="0"/>
            <a:ext cx="1491600" cy="1638000"/>
          </a:xfrm>
          <a:prstGeom prst="round2SameRect">
            <a:avLst>
              <a:gd name="adj1" fmla="val 48557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5"/>
          <p:cNvSpPr/>
          <p:nvPr/>
        </p:nvSpPr>
        <p:spPr>
          <a:xfrm rot="10800000" flipH="1">
            <a:off x="6600480" y="-20307"/>
            <a:ext cx="2543523" cy="673009"/>
          </a:xfrm>
          <a:custGeom>
            <a:avLst/>
            <a:gdLst/>
            <a:ahLst/>
            <a:cxnLst/>
            <a:rect l="l" t="t" r="r" b="b"/>
            <a:pathLst>
              <a:path w="150282" h="20033" extrusionOk="0">
                <a:moveTo>
                  <a:pt x="87729" y="1"/>
                </a:moveTo>
                <a:cubicBezTo>
                  <a:pt x="85035" y="1"/>
                  <a:pt x="82303" y="470"/>
                  <a:pt x="79701" y="1173"/>
                </a:cubicBezTo>
                <a:cubicBezTo>
                  <a:pt x="74724" y="2518"/>
                  <a:pt x="69974" y="4650"/>
                  <a:pt x="64973" y="5876"/>
                </a:cubicBezTo>
                <a:cubicBezTo>
                  <a:pt x="61716" y="6664"/>
                  <a:pt x="58366" y="7070"/>
                  <a:pt x="55013" y="7070"/>
                </a:cubicBezTo>
                <a:cubicBezTo>
                  <a:pt x="53855" y="7070"/>
                  <a:pt x="52697" y="7021"/>
                  <a:pt x="51543" y="6924"/>
                </a:cubicBezTo>
                <a:cubicBezTo>
                  <a:pt x="45030" y="6388"/>
                  <a:pt x="38732" y="4340"/>
                  <a:pt x="32278" y="3257"/>
                </a:cubicBezTo>
                <a:cubicBezTo>
                  <a:pt x="29894" y="2856"/>
                  <a:pt x="27438" y="2601"/>
                  <a:pt x="25000" y="2601"/>
                </a:cubicBezTo>
                <a:cubicBezTo>
                  <a:pt x="20839" y="2601"/>
                  <a:pt x="16734" y="3346"/>
                  <a:pt x="13145" y="5388"/>
                </a:cubicBezTo>
                <a:cubicBezTo>
                  <a:pt x="8442" y="8067"/>
                  <a:pt x="5168" y="12651"/>
                  <a:pt x="2060" y="17092"/>
                </a:cubicBezTo>
                <a:cubicBezTo>
                  <a:pt x="1370" y="18068"/>
                  <a:pt x="691" y="19044"/>
                  <a:pt x="1" y="20032"/>
                </a:cubicBezTo>
                <a:lnTo>
                  <a:pt x="150281" y="19580"/>
                </a:lnTo>
                <a:cubicBezTo>
                  <a:pt x="147090" y="14925"/>
                  <a:pt x="141875" y="11341"/>
                  <a:pt x="136399" y="9936"/>
                </a:cubicBezTo>
                <a:cubicBezTo>
                  <a:pt x="133248" y="9135"/>
                  <a:pt x="130003" y="8826"/>
                  <a:pt x="126746" y="8826"/>
                </a:cubicBezTo>
                <a:cubicBezTo>
                  <a:pt x="124340" y="8826"/>
                  <a:pt x="121927" y="8994"/>
                  <a:pt x="119539" y="9257"/>
                </a:cubicBezTo>
                <a:cubicBezTo>
                  <a:pt x="117297" y="9504"/>
                  <a:pt x="115014" y="9830"/>
                  <a:pt x="112765" y="9830"/>
                </a:cubicBezTo>
                <a:cubicBezTo>
                  <a:pt x="111216" y="9830"/>
                  <a:pt x="109683" y="9675"/>
                  <a:pt x="108193" y="9234"/>
                </a:cubicBezTo>
                <a:cubicBezTo>
                  <a:pt x="103228" y="7757"/>
                  <a:pt x="99644" y="3388"/>
                  <a:pt x="94881" y="1352"/>
                </a:cubicBezTo>
                <a:cubicBezTo>
                  <a:pt x="92614" y="391"/>
                  <a:pt x="90187" y="1"/>
                  <a:pt x="877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4" name="Google Shape;414;p15"/>
          <p:cNvGrpSpPr/>
          <p:nvPr/>
        </p:nvGrpSpPr>
        <p:grpSpPr>
          <a:xfrm rot="-3438117" flipH="1">
            <a:off x="7231484" y="490864"/>
            <a:ext cx="1004345" cy="991737"/>
            <a:chOff x="623875" y="3501825"/>
            <a:chExt cx="1129625" cy="1115550"/>
          </a:xfrm>
        </p:grpSpPr>
        <p:sp>
          <p:nvSpPr>
            <p:cNvPr id="415" name="Google Shape;415;p15"/>
            <p:cNvSpPr/>
            <p:nvPr/>
          </p:nvSpPr>
          <p:spPr>
            <a:xfrm>
              <a:off x="1216200" y="3930850"/>
              <a:ext cx="226250" cy="349950"/>
            </a:xfrm>
            <a:custGeom>
              <a:avLst/>
              <a:gdLst/>
              <a:ahLst/>
              <a:cxnLst/>
              <a:rect l="l" t="t" r="r" b="b"/>
              <a:pathLst>
                <a:path w="9050" h="13998" extrusionOk="0">
                  <a:moveTo>
                    <a:pt x="5916" y="0"/>
                  </a:moveTo>
                  <a:cubicBezTo>
                    <a:pt x="5287" y="0"/>
                    <a:pt x="4655" y="203"/>
                    <a:pt x="4156" y="601"/>
                  </a:cubicBezTo>
                  <a:cubicBezTo>
                    <a:pt x="3716" y="946"/>
                    <a:pt x="3394" y="1422"/>
                    <a:pt x="3073" y="1898"/>
                  </a:cubicBezTo>
                  <a:cubicBezTo>
                    <a:pt x="1227" y="4625"/>
                    <a:pt x="1" y="6661"/>
                    <a:pt x="1" y="10066"/>
                  </a:cubicBezTo>
                  <a:cubicBezTo>
                    <a:pt x="25" y="11483"/>
                    <a:pt x="287" y="13162"/>
                    <a:pt x="1561" y="13781"/>
                  </a:cubicBezTo>
                  <a:cubicBezTo>
                    <a:pt x="1860" y="13930"/>
                    <a:pt x="2187" y="13997"/>
                    <a:pt x="2518" y="13997"/>
                  </a:cubicBezTo>
                  <a:cubicBezTo>
                    <a:pt x="3082" y="13997"/>
                    <a:pt x="3659" y="13803"/>
                    <a:pt x="4132" y="13495"/>
                  </a:cubicBezTo>
                  <a:cubicBezTo>
                    <a:pt x="4894" y="12995"/>
                    <a:pt x="5442" y="12257"/>
                    <a:pt x="5942" y="11495"/>
                  </a:cubicBezTo>
                  <a:cubicBezTo>
                    <a:pt x="6907" y="9995"/>
                    <a:pt x="7716" y="8387"/>
                    <a:pt x="8323" y="6709"/>
                  </a:cubicBezTo>
                  <a:cubicBezTo>
                    <a:pt x="8728" y="5613"/>
                    <a:pt x="9050" y="4458"/>
                    <a:pt x="8954" y="3291"/>
                  </a:cubicBezTo>
                  <a:cubicBezTo>
                    <a:pt x="8871" y="2125"/>
                    <a:pt x="8312" y="946"/>
                    <a:pt x="7299" y="362"/>
                  </a:cubicBezTo>
                  <a:cubicBezTo>
                    <a:pt x="6881" y="120"/>
                    <a:pt x="6399" y="0"/>
                    <a:pt x="59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1504650" y="3753250"/>
              <a:ext cx="197075" cy="176850"/>
            </a:xfrm>
            <a:custGeom>
              <a:avLst/>
              <a:gdLst/>
              <a:ahLst/>
              <a:cxnLst/>
              <a:rect l="l" t="t" r="r" b="b"/>
              <a:pathLst>
                <a:path w="7883" h="7074" extrusionOk="0">
                  <a:moveTo>
                    <a:pt x="3581" y="1"/>
                  </a:moveTo>
                  <a:cubicBezTo>
                    <a:pt x="1731" y="1"/>
                    <a:pt x="8" y="1385"/>
                    <a:pt x="0" y="3549"/>
                  </a:cubicBezTo>
                  <a:cubicBezTo>
                    <a:pt x="0" y="4657"/>
                    <a:pt x="524" y="5764"/>
                    <a:pt x="1405" y="6431"/>
                  </a:cubicBezTo>
                  <a:cubicBezTo>
                    <a:pt x="1964" y="6848"/>
                    <a:pt x="2658" y="7074"/>
                    <a:pt x="3347" y="7074"/>
                  </a:cubicBezTo>
                  <a:cubicBezTo>
                    <a:pt x="3759" y="7074"/>
                    <a:pt x="4169" y="6993"/>
                    <a:pt x="4548" y="6824"/>
                  </a:cubicBezTo>
                  <a:cubicBezTo>
                    <a:pt x="6656" y="5907"/>
                    <a:pt x="7882" y="2323"/>
                    <a:pt x="5858" y="775"/>
                  </a:cubicBezTo>
                  <a:cubicBezTo>
                    <a:pt x="5155" y="244"/>
                    <a:pt x="4357" y="1"/>
                    <a:pt x="35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1249850" y="3513275"/>
              <a:ext cx="184575" cy="254125"/>
            </a:xfrm>
            <a:custGeom>
              <a:avLst/>
              <a:gdLst/>
              <a:ahLst/>
              <a:cxnLst/>
              <a:rect l="l" t="t" r="r" b="b"/>
              <a:pathLst>
                <a:path w="7383" h="10165" extrusionOk="0">
                  <a:moveTo>
                    <a:pt x="4212" y="0"/>
                  </a:moveTo>
                  <a:cubicBezTo>
                    <a:pt x="3444" y="0"/>
                    <a:pt x="2709" y="427"/>
                    <a:pt x="2215" y="1028"/>
                  </a:cubicBezTo>
                  <a:cubicBezTo>
                    <a:pt x="1667" y="1683"/>
                    <a:pt x="1370" y="2504"/>
                    <a:pt x="1131" y="3338"/>
                  </a:cubicBezTo>
                  <a:cubicBezTo>
                    <a:pt x="643" y="5100"/>
                    <a:pt x="0" y="7517"/>
                    <a:pt x="1239" y="9136"/>
                  </a:cubicBezTo>
                  <a:lnTo>
                    <a:pt x="1227" y="9136"/>
                  </a:lnTo>
                  <a:cubicBezTo>
                    <a:pt x="1752" y="9820"/>
                    <a:pt x="2612" y="10164"/>
                    <a:pt x="3481" y="10164"/>
                  </a:cubicBezTo>
                  <a:cubicBezTo>
                    <a:pt x="3911" y="10164"/>
                    <a:pt x="4344" y="10080"/>
                    <a:pt x="4739" y="9910"/>
                  </a:cubicBezTo>
                  <a:cubicBezTo>
                    <a:pt x="5918" y="9386"/>
                    <a:pt x="6727" y="8231"/>
                    <a:pt x="7049" y="6981"/>
                  </a:cubicBezTo>
                  <a:cubicBezTo>
                    <a:pt x="7382" y="5731"/>
                    <a:pt x="7263" y="4409"/>
                    <a:pt x="6977" y="3147"/>
                  </a:cubicBezTo>
                  <a:cubicBezTo>
                    <a:pt x="6811" y="2457"/>
                    <a:pt x="6596" y="1754"/>
                    <a:pt x="6192" y="1171"/>
                  </a:cubicBezTo>
                  <a:cubicBezTo>
                    <a:pt x="5787" y="575"/>
                    <a:pt x="5168" y="111"/>
                    <a:pt x="4465" y="16"/>
                  </a:cubicBezTo>
                  <a:cubicBezTo>
                    <a:pt x="4381" y="5"/>
                    <a:pt x="4296" y="0"/>
                    <a:pt x="42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1563025" y="4091375"/>
              <a:ext cx="190475" cy="139725"/>
            </a:xfrm>
            <a:custGeom>
              <a:avLst/>
              <a:gdLst/>
              <a:ahLst/>
              <a:cxnLst/>
              <a:rect l="l" t="t" r="r" b="b"/>
              <a:pathLst>
                <a:path w="7619" h="5589" extrusionOk="0">
                  <a:moveTo>
                    <a:pt x="3949" y="1"/>
                  </a:moveTo>
                  <a:cubicBezTo>
                    <a:pt x="3922" y="1"/>
                    <a:pt x="3895" y="1"/>
                    <a:pt x="3868" y="2"/>
                  </a:cubicBezTo>
                  <a:cubicBezTo>
                    <a:pt x="1" y="115"/>
                    <a:pt x="1333" y="5589"/>
                    <a:pt x="4652" y="5589"/>
                  </a:cubicBezTo>
                  <a:cubicBezTo>
                    <a:pt x="5165" y="5589"/>
                    <a:pt x="5725" y="5458"/>
                    <a:pt x="6321" y="5157"/>
                  </a:cubicBezTo>
                  <a:cubicBezTo>
                    <a:pt x="6654" y="4990"/>
                    <a:pt x="6952" y="4776"/>
                    <a:pt x="7166" y="4479"/>
                  </a:cubicBezTo>
                  <a:cubicBezTo>
                    <a:pt x="7619" y="3847"/>
                    <a:pt x="7595" y="2966"/>
                    <a:pt x="7297" y="2240"/>
                  </a:cubicBezTo>
                  <a:cubicBezTo>
                    <a:pt x="6760" y="920"/>
                    <a:pt x="5374" y="1"/>
                    <a:pt x="39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1425475" y="4305050"/>
              <a:ext cx="187525" cy="185600"/>
            </a:xfrm>
            <a:custGeom>
              <a:avLst/>
              <a:gdLst/>
              <a:ahLst/>
              <a:cxnLst/>
              <a:rect l="l" t="t" r="r" b="b"/>
              <a:pathLst>
                <a:path w="7501" h="7424" extrusionOk="0">
                  <a:moveTo>
                    <a:pt x="3361" y="0"/>
                  </a:moveTo>
                  <a:cubicBezTo>
                    <a:pt x="2676" y="0"/>
                    <a:pt x="2022" y="344"/>
                    <a:pt x="1500" y="801"/>
                  </a:cubicBezTo>
                  <a:cubicBezTo>
                    <a:pt x="595" y="1623"/>
                    <a:pt x="36" y="2825"/>
                    <a:pt x="12" y="4052"/>
                  </a:cubicBezTo>
                  <a:cubicBezTo>
                    <a:pt x="0" y="4421"/>
                    <a:pt x="48" y="4790"/>
                    <a:pt x="143" y="5147"/>
                  </a:cubicBezTo>
                  <a:cubicBezTo>
                    <a:pt x="534" y="6484"/>
                    <a:pt x="1907" y="7423"/>
                    <a:pt x="3303" y="7423"/>
                  </a:cubicBezTo>
                  <a:cubicBezTo>
                    <a:pt x="3436" y="7423"/>
                    <a:pt x="3570" y="7415"/>
                    <a:pt x="3703" y="7397"/>
                  </a:cubicBezTo>
                  <a:cubicBezTo>
                    <a:pt x="7501" y="6921"/>
                    <a:pt x="7477" y="2456"/>
                    <a:pt x="4834" y="551"/>
                  </a:cubicBezTo>
                  <a:cubicBezTo>
                    <a:pt x="4465" y="289"/>
                    <a:pt x="4048" y="75"/>
                    <a:pt x="3608" y="15"/>
                  </a:cubicBezTo>
                  <a:cubicBezTo>
                    <a:pt x="3525" y="5"/>
                    <a:pt x="3443" y="0"/>
                    <a:pt x="3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1096850" y="4385575"/>
              <a:ext cx="230400" cy="231800"/>
            </a:xfrm>
            <a:custGeom>
              <a:avLst/>
              <a:gdLst/>
              <a:ahLst/>
              <a:cxnLst/>
              <a:rect l="l" t="t" r="r" b="b"/>
              <a:pathLst>
                <a:path w="9216" h="9272" extrusionOk="0">
                  <a:moveTo>
                    <a:pt x="4318" y="0"/>
                  </a:moveTo>
                  <a:cubicBezTo>
                    <a:pt x="2684" y="0"/>
                    <a:pt x="1085" y="1237"/>
                    <a:pt x="584" y="2843"/>
                  </a:cubicBezTo>
                  <a:cubicBezTo>
                    <a:pt x="1" y="4712"/>
                    <a:pt x="727" y="6819"/>
                    <a:pt x="2108" y="8201"/>
                  </a:cubicBezTo>
                  <a:cubicBezTo>
                    <a:pt x="2441" y="8546"/>
                    <a:pt x="2822" y="8843"/>
                    <a:pt x="3263" y="9034"/>
                  </a:cubicBezTo>
                  <a:cubicBezTo>
                    <a:pt x="3630" y="9198"/>
                    <a:pt x="4027" y="9272"/>
                    <a:pt x="4435" y="9272"/>
                  </a:cubicBezTo>
                  <a:cubicBezTo>
                    <a:pt x="5826" y="9272"/>
                    <a:pt x="7337" y="8416"/>
                    <a:pt x="8156" y="7403"/>
                  </a:cubicBezTo>
                  <a:cubicBezTo>
                    <a:pt x="9216" y="6093"/>
                    <a:pt x="8478" y="3724"/>
                    <a:pt x="7716" y="2319"/>
                  </a:cubicBezTo>
                  <a:cubicBezTo>
                    <a:pt x="7156" y="1283"/>
                    <a:pt x="6251" y="402"/>
                    <a:pt x="5120" y="104"/>
                  </a:cubicBezTo>
                  <a:cubicBezTo>
                    <a:pt x="4855" y="34"/>
                    <a:pt x="4586" y="0"/>
                    <a:pt x="43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950700" y="4105200"/>
              <a:ext cx="156600" cy="194250"/>
            </a:xfrm>
            <a:custGeom>
              <a:avLst/>
              <a:gdLst/>
              <a:ahLst/>
              <a:cxnLst/>
              <a:rect l="l" t="t" r="r" b="b"/>
              <a:pathLst>
                <a:path w="6264" h="7770" extrusionOk="0">
                  <a:moveTo>
                    <a:pt x="3259" y="0"/>
                  </a:moveTo>
                  <a:cubicBezTo>
                    <a:pt x="2700" y="0"/>
                    <a:pt x="2140" y="153"/>
                    <a:pt x="1667" y="449"/>
                  </a:cubicBezTo>
                  <a:cubicBezTo>
                    <a:pt x="536" y="1163"/>
                    <a:pt x="1" y="2580"/>
                    <a:pt x="72" y="3914"/>
                  </a:cubicBezTo>
                  <a:cubicBezTo>
                    <a:pt x="143" y="5354"/>
                    <a:pt x="691" y="7354"/>
                    <a:pt x="2275" y="7700"/>
                  </a:cubicBezTo>
                  <a:cubicBezTo>
                    <a:pt x="2495" y="7747"/>
                    <a:pt x="2706" y="7770"/>
                    <a:pt x="2908" y="7770"/>
                  </a:cubicBezTo>
                  <a:cubicBezTo>
                    <a:pt x="4831" y="7770"/>
                    <a:pt x="5954" y="5741"/>
                    <a:pt x="6180" y="3985"/>
                  </a:cubicBezTo>
                  <a:cubicBezTo>
                    <a:pt x="6263" y="3342"/>
                    <a:pt x="6263" y="2675"/>
                    <a:pt x="6073" y="2068"/>
                  </a:cubicBezTo>
                  <a:cubicBezTo>
                    <a:pt x="5799" y="1211"/>
                    <a:pt x="5108" y="485"/>
                    <a:pt x="4263" y="175"/>
                  </a:cubicBezTo>
                  <a:cubicBezTo>
                    <a:pt x="3942" y="58"/>
                    <a:pt x="3601" y="0"/>
                    <a:pt x="32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884625" y="3732375"/>
              <a:ext cx="289650" cy="213725"/>
            </a:xfrm>
            <a:custGeom>
              <a:avLst/>
              <a:gdLst/>
              <a:ahLst/>
              <a:cxnLst/>
              <a:rect l="l" t="t" r="r" b="b"/>
              <a:pathLst>
                <a:path w="11586" h="8549" extrusionOk="0">
                  <a:moveTo>
                    <a:pt x="5798" y="1"/>
                  </a:moveTo>
                  <a:cubicBezTo>
                    <a:pt x="5759" y="1"/>
                    <a:pt x="5719" y="2"/>
                    <a:pt x="5680" y="3"/>
                  </a:cubicBezTo>
                  <a:cubicBezTo>
                    <a:pt x="2298" y="134"/>
                    <a:pt x="0" y="4456"/>
                    <a:pt x="2334" y="7135"/>
                  </a:cubicBezTo>
                  <a:cubicBezTo>
                    <a:pt x="3181" y="8110"/>
                    <a:pt x="4537" y="8549"/>
                    <a:pt x="5930" y="8549"/>
                  </a:cubicBezTo>
                  <a:cubicBezTo>
                    <a:pt x="7648" y="8549"/>
                    <a:pt x="9424" y="7881"/>
                    <a:pt x="10371" y="6730"/>
                  </a:cubicBezTo>
                  <a:cubicBezTo>
                    <a:pt x="11418" y="5456"/>
                    <a:pt x="11585" y="3420"/>
                    <a:pt x="10514" y="2170"/>
                  </a:cubicBezTo>
                  <a:cubicBezTo>
                    <a:pt x="10025" y="1598"/>
                    <a:pt x="9359" y="1229"/>
                    <a:pt x="8692" y="896"/>
                  </a:cubicBezTo>
                  <a:cubicBezTo>
                    <a:pt x="7786" y="437"/>
                    <a:pt x="6815" y="1"/>
                    <a:pt x="57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623875" y="3501825"/>
              <a:ext cx="208975" cy="213950"/>
            </a:xfrm>
            <a:custGeom>
              <a:avLst/>
              <a:gdLst/>
              <a:ahLst/>
              <a:cxnLst/>
              <a:rect l="l" t="t" r="r" b="b"/>
              <a:pathLst>
                <a:path w="8359" h="8558" extrusionOk="0">
                  <a:moveTo>
                    <a:pt x="4034" y="1"/>
                  </a:moveTo>
                  <a:cubicBezTo>
                    <a:pt x="2734" y="1"/>
                    <a:pt x="1488" y="1001"/>
                    <a:pt x="858" y="2200"/>
                  </a:cubicBezTo>
                  <a:cubicBezTo>
                    <a:pt x="84" y="3665"/>
                    <a:pt x="1" y="5474"/>
                    <a:pt x="620" y="7010"/>
                  </a:cubicBezTo>
                  <a:cubicBezTo>
                    <a:pt x="1066" y="8116"/>
                    <a:pt x="2125" y="8557"/>
                    <a:pt x="3289" y="8557"/>
                  </a:cubicBezTo>
                  <a:cubicBezTo>
                    <a:pt x="4732" y="8557"/>
                    <a:pt x="6335" y="7880"/>
                    <a:pt x="7132" y="6951"/>
                  </a:cubicBezTo>
                  <a:cubicBezTo>
                    <a:pt x="8204" y="5701"/>
                    <a:pt x="8359" y="3748"/>
                    <a:pt x="7513" y="2343"/>
                  </a:cubicBezTo>
                  <a:cubicBezTo>
                    <a:pt x="7109" y="1676"/>
                    <a:pt x="6525" y="1141"/>
                    <a:pt x="5894" y="700"/>
                  </a:cubicBezTo>
                  <a:cubicBezTo>
                    <a:pt x="5525" y="438"/>
                    <a:pt x="5132" y="212"/>
                    <a:pt x="4703" y="93"/>
                  </a:cubicBezTo>
                  <a:cubicBezTo>
                    <a:pt x="4481" y="30"/>
                    <a:pt x="4257" y="1"/>
                    <a:pt x="40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627150" y="3909350"/>
              <a:ext cx="184625" cy="180375"/>
            </a:xfrm>
            <a:custGeom>
              <a:avLst/>
              <a:gdLst/>
              <a:ahLst/>
              <a:cxnLst/>
              <a:rect l="l" t="t" r="r" b="b"/>
              <a:pathLst>
                <a:path w="7385" h="7215" extrusionOk="0">
                  <a:moveTo>
                    <a:pt x="3392" y="1"/>
                  </a:moveTo>
                  <a:cubicBezTo>
                    <a:pt x="2616" y="1"/>
                    <a:pt x="1873" y="224"/>
                    <a:pt x="1334" y="722"/>
                  </a:cubicBezTo>
                  <a:cubicBezTo>
                    <a:pt x="929" y="1092"/>
                    <a:pt x="691" y="1592"/>
                    <a:pt x="501" y="2104"/>
                  </a:cubicBezTo>
                  <a:cubicBezTo>
                    <a:pt x="179" y="2937"/>
                    <a:pt x="0" y="3854"/>
                    <a:pt x="143" y="4747"/>
                  </a:cubicBezTo>
                  <a:cubicBezTo>
                    <a:pt x="286" y="5640"/>
                    <a:pt x="786" y="6497"/>
                    <a:pt x="1584" y="6926"/>
                  </a:cubicBezTo>
                  <a:cubicBezTo>
                    <a:pt x="1951" y="7125"/>
                    <a:pt x="2351" y="7215"/>
                    <a:pt x="2764" y="7215"/>
                  </a:cubicBezTo>
                  <a:cubicBezTo>
                    <a:pt x="4762" y="7215"/>
                    <a:pt x="7048" y="5116"/>
                    <a:pt x="7216" y="3270"/>
                  </a:cubicBezTo>
                  <a:cubicBezTo>
                    <a:pt x="7385" y="1336"/>
                    <a:pt x="5288" y="1"/>
                    <a:pt x="33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728650" y="4299175"/>
              <a:ext cx="158225" cy="160525"/>
            </a:xfrm>
            <a:custGeom>
              <a:avLst/>
              <a:gdLst/>
              <a:ahLst/>
              <a:cxnLst/>
              <a:rect l="l" t="t" r="r" b="b"/>
              <a:pathLst>
                <a:path w="6329" h="6421" extrusionOk="0">
                  <a:moveTo>
                    <a:pt x="2699" y="0"/>
                  </a:moveTo>
                  <a:cubicBezTo>
                    <a:pt x="2528" y="0"/>
                    <a:pt x="2358" y="18"/>
                    <a:pt x="2191" y="60"/>
                  </a:cubicBezTo>
                  <a:cubicBezTo>
                    <a:pt x="1215" y="310"/>
                    <a:pt x="620" y="1298"/>
                    <a:pt x="346" y="2262"/>
                  </a:cubicBezTo>
                  <a:cubicBezTo>
                    <a:pt x="1" y="3441"/>
                    <a:pt x="48" y="4894"/>
                    <a:pt x="989" y="5680"/>
                  </a:cubicBezTo>
                  <a:cubicBezTo>
                    <a:pt x="1610" y="6194"/>
                    <a:pt x="2297" y="6420"/>
                    <a:pt x="2957" y="6420"/>
                  </a:cubicBezTo>
                  <a:cubicBezTo>
                    <a:pt x="4740" y="6420"/>
                    <a:pt x="6329" y="4771"/>
                    <a:pt x="5894" y="2703"/>
                  </a:cubicBezTo>
                  <a:cubicBezTo>
                    <a:pt x="5632" y="1393"/>
                    <a:pt x="4513" y="298"/>
                    <a:pt x="3215" y="48"/>
                  </a:cubicBezTo>
                  <a:cubicBezTo>
                    <a:pt x="3043" y="18"/>
                    <a:pt x="2870" y="0"/>
                    <a:pt x="26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6" name="Google Shape;426;p15"/>
          <p:cNvGrpSpPr/>
          <p:nvPr/>
        </p:nvGrpSpPr>
        <p:grpSpPr>
          <a:xfrm rot="5400000" flipH="1">
            <a:off x="108167" y="-93596"/>
            <a:ext cx="1373725" cy="1575500"/>
            <a:chOff x="3306050" y="1157725"/>
            <a:chExt cx="1373725" cy="1575500"/>
          </a:xfrm>
        </p:grpSpPr>
        <p:sp>
          <p:nvSpPr>
            <p:cNvPr id="427" name="Google Shape;427;p15"/>
            <p:cNvSpPr/>
            <p:nvPr/>
          </p:nvSpPr>
          <p:spPr>
            <a:xfrm>
              <a:off x="3306050" y="1157725"/>
              <a:ext cx="1373725" cy="1575500"/>
            </a:xfrm>
            <a:custGeom>
              <a:avLst/>
              <a:gdLst/>
              <a:ahLst/>
              <a:cxnLst/>
              <a:rect l="l" t="t" r="r" b="b"/>
              <a:pathLst>
                <a:path w="54949" h="63020" fill="none" extrusionOk="0">
                  <a:moveTo>
                    <a:pt x="37636" y="44970"/>
                  </a:moveTo>
                  <a:cubicBezTo>
                    <a:pt x="41030" y="45791"/>
                    <a:pt x="43780" y="48030"/>
                    <a:pt x="47530" y="47256"/>
                  </a:cubicBezTo>
                  <a:cubicBezTo>
                    <a:pt x="50555" y="46637"/>
                    <a:pt x="53031" y="44494"/>
                    <a:pt x="53996" y="41553"/>
                  </a:cubicBezTo>
                  <a:cubicBezTo>
                    <a:pt x="54639" y="39576"/>
                    <a:pt x="54948" y="35183"/>
                    <a:pt x="52579" y="34088"/>
                  </a:cubicBezTo>
                  <a:cubicBezTo>
                    <a:pt x="51424" y="33552"/>
                    <a:pt x="50186" y="34218"/>
                    <a:pt x="49257" y="34873"/>
                  </a:cubicBezTo>
                  <a:cubicBezTo>
                    <a:pt x="48388" y="35469"/>
                    <a:pt x="47578" y="36123"/>
                    <a:pt x="46661" y="36635"/>
                  </a:cubicBezTo>
                  <a:cubicBezTo>
                    <a:pt x="46078" y="36981"/>
                    <a:pt x="45447" y="37326"/>
                    <a:pt x="44804" y="37552"/>
                  </a:cubicBezTo>
                  <a:cubicBezTo>
                    <a:pt x="44637" y="37612"/>
                    <a:pt x="44482" y="37659"/>
                    <a:pt x="44328" y="37719"/>
                  </a:cubicBezTo>
                  <a:cubicBezTo>
                    <a:pt x="43768" y="37909"/>
                    <a:pt x="43113" y="38052"/>
                    <a:pt x="42601" y="37659"/>
                  </a:cubicBezTo>
                  <a:cubicBezTo>
                    <a:pt x="42268" y="37397"/>
                    <a:pt x="42089" y="37005"/>
                    <a:pt x="41982" y="36612"/>
                  </a:cubicBezTo>
                  <a:cubicBezTo>
                    <a:pt x="41887" y="36266"/>
                    <a:pt x="41780" y="35862"/>
                    <a:pt x="41935" y="35528"/>
                  </a:cubicBezTo>
                  <a:cubicBezTo>
                    <a:pt x="42077" y="35219"/>
                    <a:pt x="42411" y="35052"/>
                    <a:pt x="42708" y="34921"/>
                  </a:cubicBezTo>
                  <a:cubicBezTo>
                    <a:pt x="43244" y="34683"/>
                    <a:pt x="43840" y="34540"/>
                    <a:pt x="44423" y="34397"/>
                  </a:cubicBezTo>
                  <a:cubicBezTo>
                    <a:pt x="45078" y="34254"/>
                    <a:pt x="45733" y="34135"/>
                    <a:pt x="46387" y="33992"/>
                  </a:cubicBezTo>
                  <a:cubicBezTo>
                    <a:pt x="46888" y="33897"/>
                    <a:pt x="47400" y="33790"/>
                    <a:pt x="47888" y="33623"/>
                  </a:cubicBezTo>
                  <a:cubicBezTo>
                    <a:pt x="49555" y="33052"/>
                    <a:pt x="51079" y="32099"/>
                    <a:pt x="52007" y="30575"/>
                  </a:cubicBezTo>
                  <a:cubicBezTo>
                    <a:pt x="54079" y="27170"/>
                    <a:pt x="52924" y="22598"/>
                    <a:pt x="50590" y="19657"/>
                  </a:cubicBezTo>
                  <a:cubicBezTo>
                    <a:pt x="49376" y="18133"/>
                    <a:pt x="45030" y="14026"/>
                    <a:pt x="43220" y="16788"/>
                  </a:cubicBezTo>
                  <a:cubicBezTo>
                    <a:pt x="42185" y="18383"/>
                    <a:pt x="42518" y="20979"/>
                    <a:pt x="42173" y="22777"/>
                  </a:cubicBezTo>
                  <a:cubicBezTo>
                    <a:pt x="41899" y="24193"/>
                    <a:pt x="41506" y="25598"/>
                    <a:pt x="40839" y="26872"/>
                  </a:cubicBezTo>
                  <a:cubicBezTo>
                    <a:pt x="40506" y="27527"/>
                    <a:pt x="40089" y="28158"/>
                    <a:pt x="39601" y="28718"/>
                  </a:cubicBezTo>
                  <a:cubicBezTo>
                    <a:pt x="39006" y="29408"/>
                    <a:pt x="37339" y="30694"/>
                    <a:pt x="36410" y="30039"/>
                  </a:cubicBezTo>
                  <a:cubicBezTo>
                    <a:pt x="36374" y="30004"/>
                    <a:pt x="36339" y="29980"/>
                    <a:pt x="36291" y="29932"/>
                  </a:cubicBezTo>
                  <a:lnTo>
                    <a:pt x="36291" y="29932"/>
                  </a:lnTo>
                  <a:cubicBezTo>
                    <a:pt x="34850" y="27277"/>
                    <a:pt x="37839" y="24420"/>
                    <a:pt x="39077" y="22229"/>
                  </a:cubicBezTo>
                  <a:cubicBezTo>
                    <a:pt x="40113" y="20419"/>
                    <a:pt x="40923" y="18431"/>
                    <a:pt x="41006" y="16323"/>
                  </a:cubicBezTo>
                  <a:cubicBezTo>
                    <a:pt x="41149" y="12942"/>
                    <a:pt x="39220" y="10442"/>
                    <a:pt x="36398" y="8811"/>
                  </a:cubicBezTo>
                  <a:cubicBezTo>
                    <a:pt x="34922" y="7965"/>
                    <a:pt x="30195" y="4965"/>
                    <a:pt x="29362" y="8025"/>
                  </a:cubicBezTo>
                  <a:cubicBezTo>
                    <a:pt x="29147" y="8811"/>
                    <a:pt x="29338" y="9680"/>
                    <a:pt x="29457" y="10454"/>
                  </a:cubicBezTo>
                  <a:cubicBezTo>
                    <a:pt x="29647" y="11716"/>
                    <a:pt x="29743" y="12918"/>
                    <a:pt x="29600" y="14192"/>
                  </a:cubicBezTo>
                  <a:cubicBezTo>
                    <a:pt x="29481" y="15347"/>
                    <a:pt x="29207" y="16478"/>
                    <a:pt x="28790" y="17562"/>
                  </a:cubicBezTo>
                  <a:cubicBezTo>
                    <a:pt x="28635" y="17955"/>
                    <a:pt x="28469" y="18347"/>
                    <a:pt x="28278" y="18728"/>
                  </a:cubicBezTo>
                  <a:cubicBezTo>
                    <a:pt x="28052" y="19181"/>
                    <a:pt x="27885" y="19645"/>
                    <a:pt x="27457" y="19967"/>
                  </a:cubicBezTo>
                  <a:cubicBezTo>
                    <a:pt x="26992" y="20300"/>
                    <a:pt x="26409" y="20383"/>
                    <a:pt x="25861" y="20348"/>
                  </a:cubicBezTo>
                  <a:cubicBezTo>
                    <a:pt x="25373" y="20312"/>
                    <a:pt x="24885" y="20133"/>
                    <a:pt x="24670" y="19669"/>
                  </a:cubicBezTo>
                  <a:cubicBezTo>
                    <a:pt x="24611" y="19562"/>
                    <a:pt x="24575" y="19443"/>
                    <a:pt x="24551" y="19324"/>
                  </a:cubicBezTo>
                  <a:cubicBezTo>
                    <a:pt x="24349" y="16133"/>
                    <a:pt x="26956" y="13776"/>
                    <a:pt x="27480" y="10668"/>
                  </a:cubicBezTo>
                  <a:cubicBezTo>
                    <a:pt x="27849" y="8453"/>
                    <a:pt x="27123" y="6084"/>
                    <a:pt x="25623" y="4429"/>
                  </a:cubicBezTo>
                  <a:cubicBezTo>
                    <a:pt x="21634" y="0"/>
                    <a:pt x="14550" y="2643"/>
                    <a:pt x="9538" y="595"/>
                  </a:cubicBezTo>
                  <a:cubicBezTo>
                    <a:pt x="9514" y="583"/>
                    <a:pt x="9490" y="583"/>
                    <a:pt x="9466" y="583"/>
                  </a:cubicBezTo>
                  <a:cubicBezTo>
                    <a:pt x="9407" y="583"/>
                    <a:pt x="9323" y="631"/>
                    <a:pt x="9335" y="714"/>
                  </a:cubicBezTo>
                  <a:cubicBezTo>
                    <a:pt x="9359" y="798"/>
                    <a:pt x="9371" y="869"/>
                    <a:pt x="9383" y="964"/>
                  </a:cubicBezTo>
                  <a:cubicBezTo>
                    <a:pt x="10133" y="6382"/>
                    <a:pt x="2692" y="9656"/>
                    <a:pt x="4275" y="15192"/>
                  </a:cubicBezTo>
                  <a:cubicBezTo>
                    <a:pt x="4918" y="17431"/>
                    <a:pt x="7121" y="18574"/>
                    <a:pt x="9097" y="19443"/>
                  </a:cubicBezTo>
                  <a:cubicBezTo>
                    <a:pt x="10502" y="20050"/>
                    <a:pt x="11955" y="20550"/>
                    <a:pt x="13431" y="20955"/>
                  </a:cubicBezTo>
                  <a:cubicBezTo>
                    <a:pt x="15026" y="21384"/>
                    <a:pt x="16717" y="21634"/>
                    <a:pt x="17848" y="22860"/>
                  </a:cubicBezTo>
                  <a:cubicBezTo>
                    <a:pt x="18205" y="24015"/>
                    <a:pt x="17741" y="24658"/>
                    <a:pt x="16455" y="24777"/>
                  </a:cubicBezTo>
                  <a:cubicBezTo>
                    <a:pt x="16027" y="24801"/>
                    <a:pt x="15610" y="24765"/>
                    <a:pt x="15193" y="24682"/>
                  </a:cubicBezTo>
                  <a:cubicBezTo>
                    <a:pt x="14443" y="24551"/>
                    <a:pt x="13705" y="24301"/>
                    <a:pt x="13002" y="24027"/>
                  </a:cubicBezTo>
                  <a:cubicBezTo>
                    <a:pt x="11550" y="23443"/>
                    <a:pt x="10216" y="22622"/>
                    <a:pt x="8919" y="21753"/>
                  </a:cubicBezTo>
                  <a:cubicBezTo>
                    <a:pt x="7835" y="21026"/>
                    <a:pt x="6775" y="20252"/>
                    <a:pt x="5680" y="19526"/>
                  </a:cubicBezTo>
                  <a:cubicBezTo>
                    <a:pt x="5085" y="19133"/>
                    <a:pt x="4311" y="18431"/>
                    <a:pt x="3573" y="18347"/>
                  </a:cubicBezTo>
                  <a:cubicBezTo>
                    <a:pt x="1" y="17931"/>
                    <a:pt x="1394" y="27063"/>
                    <a:pt x="1680" y="28789"/>
                  </a:cubicBezTo>
                  <a:cubicBezTo>
                    <a:pt x="2346" y="32933"/>
                    <a:pt x="3966" y="36588"/>
                    <a:pt x="8073" y="38255"/>
                  </a:cubicBezTo>
                  <a:cubicBezTo>
                    <a:pt x="9788" y="38933"/>
                    <a:pt x="11657" y="39219"/>
                    <a:pt x="13502" y="39160"/>
                  </a:cubicBezTo>
                  <a:cubicBezTo>
                    <a:pt x="15229" y="39112"/>
                    <a:pt x="16872" y="38409"/>
                    <a:pt x="18598" y="38267"/>
                  </a:cubicBezTo>
                  <a:cubicBezTo>
                    <a:pt x="18920" y="38243"/>
                    <a:pt x="19253" y="38243"/>
                    <a:pt x="19575" y="38267"/>
                  </a:cubicBezTo>
                  <a:cubicBezTo>
                    <a:pt x="20098" y="38314"/>
                    <a:pt x="20515" y="38529"/>
                    <a:pt x="20694" y="39041"/>
                  </a:cubicBezTo>
                  <a:cubicBezTo>
                    <a:pt x="20932" y="39719"/>
                    <a:pt x="20658" y="40314"/>
                    <a:pt x="20063" y="40672"/>
                  </a:cubicBezTo>
                  <a:cubicBezTo>
                    <a:pt x="19241" y="41160"/>
                    <a:pt x="18193" y="41279"/>
                    <a:pt x="17253" y="41362"/>
                  </a:cubicBezTo>
                  <a:cubicBezTo>
                    <a:pt x="16455" y="41422"/>
                    <a:pt x="15657" y="41434"/>
                    <a:pt x="14848" y="41398"/>
                  </a:cubicBezTo>
                  <a:cubicBezTo>
                    <a:pt x="12633" y="41291"/>
                    <a:pt x="10431" y="40779"/>
                    <a:pt x="8407" y="39874"/>
                  </a:cubicBezTo>
                  <a:cubicBezTo>
                    <a:pt x="7275" y="39374"/>
                    <a:pt x="5930" y="38481"/>
                    <a:pt x="4668" y="39148"/>
                  </a:cubicBezTo>
                  <a:cubicBezTo>
                    <a:pt x="3513" y="39767"/>
                    <a:pt x="3775" y="41053"/>
                    <a:pt x="4013" y="42124"/>
                  </a:cubicBezTo>
                  <a:cubicBezTo>
                    <a:pt x="4358" y="43589"/>
                    <a:pt x="4835" y="45041"/>
                    <a:pt x="5418" y="46434"/>
                  </a:cubicBezTo>
                  <a:cubicBezTo>
                    <a:pt x="6073" y="47982"/>
                    <a:pt x="6847" y="49470"/>
                    <a:pt x="7799" y="50851"/>
                  </a:cubicBezTo>
                  <a:cubicBezTo>
                    <a:pt x="8716" y="52197"/>
                    <a:pt x="9800" y="53447"/>
                    <a:pt x="11097" y="54435"/>
                  </a:cubicBezTo>
                  <a:cubicBezTo>
                    <a:pt x="12324" y="55376"/>
                    <a:pt x="13741" y="56055"/>
                    <a:pt x="15276" y="56257"/>
                  </a:cubicBezTo>
                  <a:cubicBezTo>
                    <a:pt x="17086" y="56507"/>
                    <a:pt x="18991" y="55888"/>
                    <a:pt x="20408" y="54781"/>
                  </a:cubicBezTo>
                  <a:cubicBezTo>
                    <a:pt x="21241" y="54126"/>
                    <a:pt x="21944" y="53340"/>
                    <a:pt x="22646" y="52542"/>
                  </a:cubicBezTo>
                  <a:cubicBezTo>
                    <a:pt x="22765" y="52411"/>
                    <a:pt x="22885" y="52268"/>
                    <a:pt x="23004" y="52137"/>
                  </a:cubicBezTo>
                  <a:cubicBezTo>
                    <a:pt x="23301" y="51792"/>
                    <a:pt x="23587" y="51435"/>
                    <a:pt x="23873" y="51078"/>
                  </a:cubicBezTo>
                  <a:cubicBezTo>
                    <a:pt x="24289" y="50578"/>
                    <a:pt x="24718" y="50078"/>
                    <a:pt x="25147" y="49589"/>
                  </a:cubicBezTo>
                  <a:cubicBezTo>
                    <a:pt x="25635" y="49042"/>
                    <a:pt x="26123" y="48518"/>
                    <a:pt x="26659" y="48018"/>
                  </a:cubicBezTo>
                  <a:cubicBezTo>
                    <a:pt x="27183" y="47506"/>
                    <a:pt x="27683" y="47077"/>
                    <a:pt x="28254" y="46684"/>
                  </a:cubicBezTo>
                  <a:cubicBezTo>
                    <a:pt x="28731" y="46363"/>
                    <a:pt x="29242" y="46065"/>
                    <a:pt x="29814" y="45934"/>
                  </a:cubicBezTo>
                  <a:cubicBezTo>
                    <a:pt x="30266" y="45827"/>
                    <a:pt x="30755" y="45863"/>
                    <a:pt x="31159" y="46113"/>
                  </a:cubicBezTo>
                  <a:cubicBezTo>
                    <a:pt x="31481" y="46315"/>
                    <a:pt x="31779" y="46613"/>
                    <a:pt x="31850" y="46994"/>
                  </a:cubicBezTo>
                  <a:cubicBezTo>
                    <a:pt x="32005" y="47911"/>
                    <a:pt x="31624" y="48899"/>
                    <a:pt x="31207" y="49685"/>
                  </a:cubicBezTo>
                  <a:cubicBezTo>
                    <a:pt x="30743" y="50578"/>
                    <a:pt x="30112" y="51375"/>
                    <a:pt x="29445" y="52125"/>
                  </a:cubicBezTo>
                  <a:cubicBezTo>
                    <a:pt x="28838" y="52804"/>
                    <a:pt x="28183" y="53447"/>
                    <a:pt x="27504" y="54054"/>
                  </a:cubicBezTo>
                  <a:lnTo>
                    <a:pt x="27409" y="54138"/>
                  </a:lnTo>
                  <a:cubicBezTo>
                    <a:pt x="26552" y="54900"/>
                    <a:pt x="25659" y="55602"/>
                    <a:pt x="24754" y="56281"/>
                  </a:cubicBezTo>
                  <a:cubicBezTo>
                    <a:pt x="23742" y="57043"/>
                    <a:pt x="22396" y="57745"/>
                    <a:pt x="21539" y="58662"/>
                  </a:cubicBezTo>
                  <a:cubicBezTo>
                    <a:pt x="19217" y="61091"/>
                    <a:pt x="26647" y="62841"/>
                    <a:pt x="28135" y="62889"/>
                  </a:cubicBezTo>
                  <a:cubicBezTo>
                    <a:pt x="31909" y="63020"/>
                    <a:pt x="35708" y="61008"/>
                    <a:pt x="37624" y="57733"/>
                  </a:cubicBezTo>
                  <a:cubicBezTo>
                    <a:pt x="38529" y="56197"/>
                    <a:pt x="38684" y="54566"/>
                    <a:pt x="38291" y="52852"/>
                  </a:cubicBezTo>
                  <a:cubicBezTo>
                    <a:pt x="37863" y="50982"/>
                    <a:pt x="35970" y="47946"/>
                    <a:pt x="36481" y="45839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4340700" y="1802425"/>
              <a:ext cx="155700" cy="150950"/>
            </a:xfrm>
            <a:custGeom>
              <a:avLst/>
              <a:gdLst/>
              <a:ahLst/>
              <a:cxnLst/>
              <a:rect l="l" t="t" r="r" b="b"/>
              <a:pathLst>
                <a:path w="6228" h="6038" fill="none" extrusionOk="0">
                  <a:moveTo>
                    <a:pt x="2251" y="5942"/>
                  </a:moveTo>
                  <a:cubicBezTo>
                    <a:pt x="3025" y="5918"/>
                    <a:pt x="3775" y="5549"/>
                    <a:pt x="4347" y="5025"/>
                  </a:cubicBezTo>
                  <a:cubicBezTo>
                    <a:pt x="4930" y="4501"/>
                    <a:pt x="5347" y="3835"/>
                    <a:pt x="5680" y="3120"/>
                  </a:cubicBezTo>
                  <a:cubicBezTo>
                    <a:pt x="6014" y="2394"/>
                    <a:pt x="6228" y="1513"/>
                    <a:pt x="5799" y="846"/>
                  </a:cubicBezTo>
                  <a:cubicBezTo>
                    <a:pt x="5359" y="168"/>
                    <a:pt x="4382" y="1"/>
                    <a:pt x="3644" y="299"/>
                  </a:cubicBezTo>
                  <a:cubicBezTo>
                    <a:pt x="2894" y="596"/>
                    <a:pt x="2346" y="1251"/>
                    <a:pt x="1918" y="1942"/>
                  </a:cubicBezTo>
                  <a:cubicBezTo>
                    <a:pt x="1299" y="2954"/>
                    <a:pt x="1" y="6037"/>
                    <a:pt x="2251" y="5942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3704925" y="2239100"/>
              <a:ext cx="253325" cy="143200"/>
            </a:xfrm>
            <a:custGeom>
              <a:avLst/>
              <a:gdLst/>
              <a:ahLst/>
              <a:cxnLst/>
              <a:rect l="l" t="t" r="r" b="b"/>
              <a:pathLst>
                <a:path w="10133" h="5728" fill="none" extrusionOk="0">
                  <a:moveTo>
                    <a:pt x="3405" y="1512"/>
                  </a:moveTo>
                  <a:cubicBezTo>
                    <a:pt x="4703" y="739"/>
                    <a:pt x="6644" y="0"/>
                    <a:pt x="8156" y="572"/>
                  </a:cubicBezTo>
                  <a:cubicBezTo>
                    <a:pt x="8168" y="608"/>
                    <a:pt x="8192" y="631"/>
                    <a:pt x="8239" y="643"/>
                  </a:cubicBezTo>
                  <a:cubicBezTo>
                    <a:pt x="10132" y="1774"/>
                    <a:pt x="6191" y="4394"/>
                    <a:pt x="5477" y="4751"/>
                  </a:cubicBezTo>
                  <a:cubicBezTo>
                    <a:pt x="4489" y="5227"/>
                    <a:pt x="2870" y="5727"/>
                    <a:pt x="1846" y="5120"/>
                  </a:cubicBezTo>
                  <a:cubicBezTo>
                    <a:pt x="0" y="4025"/>
                    <a:pt x="2500" y="2036"/>
                    <a:pt x="3405" y="1512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5"/>
            <p:cNvSpPr/>
            <p:nvPr/>
          </p:nvSpPr>
          <p:spPr>
            <a:xfrm>
              <a:off x="4056450" y="1704500"/>
              <a:ext cx="92300" cy="141425"/>
            </a:xfrm>
            <a:custGeom>
              <a:avLst/>
              <a:gdLst/>
              <a:ahLst/>
              <a:cxnLst/>
              <a:rect l="l" t="t" r="r" b="b"/>
              <a:pathLst>
                <a:path w="3692" h="5657" fill="none" extrusionOk="0">
                  <a:moveTo>
                    <a:pt x="1084" y="1084"/>
                  </a:moveTo>
                  <a:cubicBezTo>
                    <a:pt x="1286" y="727"/>
                    <a:pt x="1524" y="370"/>
                    <a:pt x="1882" y="156"/>
                  </a:cubicBezTo>
                  <a:cubicBezTo>
                    <a:pt x="2048" y="60"/>
                    <a:pt x="2239" y="1"/>
                    <a:pt x="2429" y="25"/>
                  </a:cubicBezTo>
                  <a:cubicBezTo>
                    <a:pt x="2644" y="48"/>
                    <a:pt x="2822" y="167"/>
                    <a:pt x="2977" y="310"/>
                  </a:cubicBezTo>
                  <a:cubicBezTo>
                    <a:pt x="3501" y="775"/>
                    <a:pt x="3691" y="1537"/>
                    <a:pt x="3620" y="2227"/>
                  </a:cubicBezTo>
                  <a:cubicBezTo>
                    <a:pt x="3548" y="2930"/>
                    <a:pt x="3263" y="3585"/>
                    <a:pt x="2941" y="4204"/>
                  </a:cubicBezTo>
                  <a:cubicBezTo>
                    <a:pt x="2786" y="4489"/>
                    <a:pt x="2632" y="4775"/>
                    <a:pt x="2405" y="5001"/>
                  </a:cubicBezTo>
                  <a:cubicBezTo>
                    <a:pt x="1786" y="5585"/>
                    <a:pt x="393" y="5656"/>
                    <a:pt x="215" y="4668"/>
                  </a:cubicBezTo>
                  <a:cubicBezTo>
                    <a:pt x="0" y="3465"/>
                    <a:pt x="500" y="2108"/>
                    <a:pt x="1084" y="1084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5"/>
            <p:cNvSpPr/>
            <p:nvPr/>
          </p:nvSpPr>
          <p:spPr>
            <a:xfrm>
              <a:off x="3780825" y="1298500"/>
              <a:ext cx="79800" cy="149450"/>
            </a:xfrm>
            <a:custGeom>
              <a:avLst/>
              <a:gdLst/>
              <a:ahLst/>
              <a:cxnLst/>
              <a:rect l="l" t="t" r="r" b="b"/>
              <a:pathLst>
                <a:path w="3192" h="5978" fill="none" extrusionOk="0">
                  <a:moveTo>
                    <a:pt x="0" y="1679"/>
                  </a:moveTo>
                  <a:cubicBezTo>
                    <a:pt x="0" y="1263"/>
                    <a:pt x="24" y="834"/>
                    <a:pt x="238" y="477"/>
                  </a:cubicBezTo>
                  <a:cubicBezTo>
                    <a:pt x="334" y="310"/>
                    <a:pt x="465" y="167"/>
                    <a:pt x="643" y="84"/>
                  </a:cubicBezTo>
                  <a:cubicBezTo>
                    <a:pt x="834" y="1"/>
                    <a:pt x="1048" y="13"/>
                    <a:pt x="1262" y="60"/>
                  </a:cubicBezTo>
                  <a:cubicBezTo>
                    <a:pt x="1941" y="215"/>
                    <a:pt x="2477" y="763"/>
                    <a:pt x="2774" y="1406"/>
                  </a:cubicBezTo>
                  <a:cubicBezTo>
                    <a:pt x="3060" y="2049"/>
                    <a:pt x="3132" y="2763"/>
                    <a:pt x="3167" y="3453"/>
                  </a:cubicBezTo>
                  <a:cubicBezTo>
                    <a:pt x="3179" y="3775"/>
                    <a:pt x="3191" y="4108"/>
                    <a:pt x="3096" y="4418"/>
                  </a:cubicBezTo>
                  <a:cubicBezTo>
                    <a:pt x="2858" y="5227"/>
                    <a:pt x="1679" y="5978"/>
                    <a:pt x="1036" y="5216"/>
                  </a:cubicBezTo>
                  <a:cubicBezTo>
                    <a:pt x="250" y="4275"/>
                    <a:pt x="12" y="2846"/>
                    <a:pt x="0" y="1679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5"/>
            <p:cNvSpPr/>
            <p:nvPr/>
          </p:nvSpPr>
          <p:spPr>
            <a:xfrm>
              <a:off x="3513225" y="1429775"/>
              <a:ext cx="152725" cy="133075"/>
            </a:xfrm>
            <a:custGeom>
              <a:avLst/>
              <a:gdLst/>
              <a:ahLst/>
              <a:cxnLst/>
              <a:rect l="l" t="t" r="r" b="b"/>
              <a:pathLst>
                <a:path w="6109" h="5323" fill="none" extrusionOk="0">
                  <a:moveTo>
                    <a:pt x="2584" y="524"/>
                  </a:moveTo>
                  <a:cubicBezTo>
                    <a:pt x="2203" y="274"/>
                    <a:pt x="1775" y="36"/>
                    <a:pt x="1310" y="12"/>
                  </a:cubicBezTo>
                  <a:cubicBezTo>
                    <a:pt x="1096" y="0"/>
                    <a:pt x="870" y="36"/>
                    <a:pt x="691" y="155"/>
                  </a:cubicBezTo>
                  <a:cubicBezTo>
                    <a:pt x="489" y="286"/>
                    <a:pt x="358" y="500"/>
                    <a:pt x="274" y="715"/>
                  </a:cubicBezTo>
                  <a:cubicBezTo>
                    <a:pt x="0" y="1453"/>
                    <a:pt x="191" y="2310"/>
                    <a:pt x="620" y="2977"/>
                  </a:cubicBezTo>
                  <a:cubicBezTo>
                    <a:pt x="1132" y="3786"/>
                    <a:pt x="1882" y="4548"/>
                    <a:pt x="2763" y="4953"/>
                  </a:cubicBezTo>
                  <a:cubicBezTo>
                    <a:pt x="3465" y="5263"/>
                    <a:pt x="4572" y="5322"/>
                    <a:pt x="5073" y="4632"/>
                  </a:cubicBezTo>
                  <a:cubicBezTo>
                    <a:pt x="6108" y="3215"/>
                    <a:pt x="3608" y="1203"/>
                    <a:pt x="2584" y="524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5"/>
            <p:cNvSpPr/>
            <p:nvPr/>
          </p:nvSpPr>
          <p:spPr>
            <a:xfrm>
              <a:off x="3611750" y="1843225"/>
              <a:ext cx="239050" cy="148850"/>
            </a:xfrm>
            <a:custGeom>
              <a:avLst/>
              <a:gdLst/>
              <a:ahLst/>
              <a:cxnLst/>
              <a:rect l="l" t="t" r="r" b="b"/>
              <a:pathLst>
                <a:path w="9562" h="5954" fill="none" extrusionOk="0">
                  <a:moveTo>
                    <a:pt x="3525" y="131"/>
                  </a:moveTo>
                  <a:cubicBezTo>
                    <a:pt x="2644" y="0"/>
                    <a:pt x="1679" y="12"/>
                    <a:pt x="965" y="524"/>
                  </a:cubicBezTo>
                  <a:cubicBezTo>
                    <a:pt x="453" y="905"/>
                    <a:pt x="143" y="1500"/>
                    <a:pt x="96" y="2131"/>
                  </a:cubicBezTo>
                  <a:cubicBezTo>
                    <a:pt x="0" y="3298"/>
                    <a:pt x="584" y="4310"/>
                    <a:pt x="1596" y="4870"/>
                  </a:cubicBezTo>
                  <a:cubicBezTo>
                    <a:pt x="3525" y="5953"/>
                    <a:pt x="6477" y="5917"/>
                    <a:pt x="8466" y="5036"/>
                  </a:cubicBezTo>
                  <a:cubicBezTo>
                    <a:pt x="8954" y="4834"/>
                    <a:pt x="9502" y="4370"/>
                    <a:pt x="9525" y="3798"/>
                  </a:cubicBezTo>
                  <a:cubicBezTo>
                    <a:pt x="9561" y="3167"/>
                    <a:pt x="8954" y="2715"/>
                    <a:pt x="8513" y="2357"/>
                  </a:cubicBezTo>
                  <a:cubicBezTo>
                    <a:pt x="7609" y="1607"/>
                    <a:pt x="6561" y="1012"/>
                    <a:pt x="5442" y="607"/>
                  </a:cubicBezTo>
                  <a:cubicBezTo>
                    <a:pt x="4822" y="393"/>
                    <a:pt x="4180" y="226"/>
                    <a:pt x="3525" y="131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5"/>
            <p:cNvSpPr/>
            <p:nvPr/>
          </p:nvSpPr>
          <p:spPr>
            <a:xfrm>
              <a:off x="3556675" y="1195825"/>
              <a:ext cx="933775" cy="1361500"/>
            </a:xfrm>
            <a:custGeom>
              <a:avLst/>
              <a:gdLst/>
              <a:ahLst/>
              <a:cxnLst/>
              <a:rect l="l" t="t" r="r" b="b"/>
              <a:pathLst>
                <a:path w="37351" h="54460" fill="none" extrusionOk="0">
                  <a:moveTo>
                    <a:pt x="36874" y="53233"/>
                  </a:moveTo>
                  <a:cubicBezTo>
                    <a:pt x="33053" y="49435"/>
                    <a:pt x="29302" y="45672"/>
                    <a:pt x="25968" y="41422"/>
                  </a:cubicBezTo>
                  <a:cubicBezTo>
                    <a:pt x="22801" y="37362"/>
                    <a:pt x="19932" y="33075"/>
                    <a:pt x="17182" y="28718"/>
                  </a:cubicBezTo>
                  <a:cubicBezTo>
                    <a:pt x="14253" y="24051"/>
                    <a:pt x="11502" y="19276"/>
                    <a:pt x="8764" y="14490"/>
                  </a:cubicBezTo>
                  <a:cubicBezTo>
                    <a:pt x="6002" y="9668"/>
                    <a:pt x="3418" y="4465"/>
                    <a:pt x="60" y="12"/>
                  </a:cubicBezTo>
                  <a:cubicBezTo>
                    <a:pt x="48" y="0"/>
                    <a:pt x="1" y="12"/>
                    <a:pt x="13" y="36"/>
                  </a:cubicBezTo>
                  <a:cubicBezTo>
                    <a:pt x="1227" y="2476"/>
                    <a:pt x="2727" y="4762"/>
                    <a:pt x="4061" y="7144"/>
                  </a:cubicBezTo>
                  <a:cubicBezTo>
                    <a:pt x="5490" y="9692"/>
                    <a:pt x="6859" y="12287"/>
                    <a:pt x="8240" y="14871"/>
                  </a:cubicBezTo>
                  <a:cubicBezTo>
                    <a:pt x="10907" y="19824"/>
                    <a:pt x="13538" y="24789"/>
                    <a:pt x="16396" y="29635"/>
                  </a:cubicBezTo>
                  <a:cubicBezTo>
                    <a:pt x="19063" y="34159"/>
                    <a:pt x="21968" y="38540"/>
                    <a:pt x="25206" y="42684"/>
                  </a:cubicBezTo>
                  <a:cubicBezTo>
                    <a:pt x="28421" y="46791"/>
                    <a:pt x="32005" y="50923"/>
                    <a:pt x="36208" y="54054"/>
                  </a:cubicBezTo>
                  <a:cubicBezTo>
                    <a:pt x="36755" y="54459"/>
                    <a:pt x="37351" y="53709"/>
                    <a:pt x="36874" y="53233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Google Shape;435;p15"/>
          <p:cNvGrpSpPr/>
          <p:nvPr/>
        </p:nvGrpSpPr>
        <p:grpSpPr>
          <a:xfrm flipH="1">
            <a:off x="7364750" y="3698050"/>
            <a:ext cx="1746675" cy="1445450"/>
            <a:chOff x="763475" y="1235400"/>
            <a:chExt cx="1746675" cy="1445450"/>
          </a:xfrm>
        </p:grpSpPr>
        <p:sp>
          <p:nvSpPr>
            <p:cNvPr id="436" name="Google Shape;436;p15"/>
            <p:cNvSpPr/>
            <p:nvPr/>
          </p:nvSpPr>
          <p:spPr>
            <a:xfrm>
              <a:off x="763475" y="1380350"/>
              <a:ext cx="1746675" cy="1183800"/>
            </a:xfrm>
            <a:custGeom>
              <a:avLst/>
              <a:gdLst/>
              <a:ahLst/>
              <a:cxnLst/>
              <a:rect l="l" t="t" r="r" b="b"/>
              <a:pathLst>
                <a:path w="69867" h="47352" fill="none" extrusionOk="0">
                  <a:moveTo>
                    <a:pt x="1" y="47352"/>
                  </a:moveTo>
                  <a:cubicBezTo>
                    <a:pt x="9299" y="39553"/>
                    <a:pt x="18205" y="31005"/>
                    <a:pt x="26944" y="22599"/>
                  </a:cubicBezTo>
                  <a:cubicBezTo>
                    <a:pt x="29159" y="20468"/>
                    <a:pt x="31374" y="18336"/>
                    <a:pt x="33421" y="16039"/>
                  </a:cubicBezTo>
                  <a:cubicBezTo>
                    <a:pt x="35112" y="14145"/>
                    <a:pt x="36684" y="12133"/>
                    <a:pt x="38493" y="10359"/>
                  </a:cubicBezTo>
                  <a:cubicBezTo>
                    <a:pt x="46566" y="2465"/>
                    <a:pt x="58591" y="1"/>
                    <a:pt x="69866" y="382"/>
                  </a:cubicBezTo>
                  <a:lnTo>
                    <a:pt x="67378" y="5871"/>
                  </a:lnTo>
                  <a:cubicBezTo>
                    <a:pt x="66021" y="8859"/>
                    <a:pt x="64485" y="12050"/>
                    <a:pt x="61592" y="13586"/>
                  </a:cubicBezTo>
                  <a:cubicBezTo>
                    <a:pt x="59127" y="14896"/>
                    <a:pt x="56115" y="14753"/>
                    <a:pt x="53531" y="15812"/>
                  </a:cubicBezTo>
                  <a:cubicBezTo>
                    <a:pt x="51174" y="16789"/>
                    <a:pt x="49257" y="18729"/>
                    <a:pt x="46792" y="19337"/>
                  </a:cubicBezTo>
                  <a:cubicBezTo>
                    <a:pt x="44447" y="19920"/>
                    <a:pt x="42006" y="19206"/>
                    <a:pt x="39601" y="19003"/>
                  </a:cubicBezTo>
                  <a:cubicBezTo>
                    <a:pt x="35243" y="18634"/>
                    <a:pt x="30076" y="20170"/>
                    <a:pt x="26956" y="22587"/>
                  </a:cubicBezTo>
                </a:path>
              </a:pathLst>
            </a:custGeom>
            <a:noFill/>
            <a:ln w="74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5"/>
            <p:cNvSpPr/>
            <p:nvPr/>
          </p:nvSpPr>
          <p:spPr>
            <a:xfrm>
              <a:off x="1291525" y="1235400"/>
              <a:ext cx="332500" cy="849825"/>
            </a:xfrm>
            <a:custGeom>
              <a:avLst/>
              <a:gdLst/>
              <a:ahLst/>
              <a:cxnLst/>
              <a:rect l="l" t="t" r="r" b="b"/>
              <a:pathLst>
                <a:path w="13300" h="33993" fill="none" extrusionOk="0">
                  <a:moveTo>
                    <a:pt x="1798" y="32266"/>
                  </a:moveTo>
                  <a:cubicBezTo>
                    <a:pt x="4572" y="29135"/>
                    <a:pt x="7418" y="26075"/>
                    <a:pt x="9561" y="22479"/>
                  </a:cubicBezTo>
                  <a:cubicBezTo>
                    <a:pt x="11704" y="18884"/>
                    <a:pt x="13216" y="14812"/>
                    <a:pt x="13276" y="10633"/>
                  </a:cubicBezTo>
                  <a:cubicBezTo>
                    <a:pt x="13300" y="8823"/>
                    <a:pt x="13038" y="6978"/>
                    <a:pt x="12157" y="5394"/>
                  </a:cubicBezTo>
                  <a:cubicBezTo>
                    <a:pt x="11109" y="3489"/>
                    <a:pt x="9228" y="2060"/>
                    <a:pt x="8537" y="1"/>
                  </a:cubicBezTo>
                  <a:cubicBezTo>
                    <a:pt x="7084" y="5906"/>
                    <a:pt x="5382" y="11740"/>
                    <a:pt x="3429" y="17491"/>
                  </a:cubicBezTo>
                  <a:cubicBezTo>
                    <a:pt x="2715" y="19634"/>
                    <a:pt x="1953" y="21789"/>
                    <a:pt x="1715" y="24039"/>
                  </a:cubicBezTo>
                  <a:cubicBezTo>
                    <a:pt x="1596" y="25230"/>
                    <a:pt x="1631" y="26432"/>
                    <a:pt x="1524" y="27623"/>
                  </a:cubicBezTo>
                  <a:cubicBezTo>
                    <a:pt x="1322" y="29826"/>
                    <a:pt x="655" y="31873"/>
                    <a:pt x="0" y="33993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5"/>
            <p:cNvSpPr/>
            <p:nvPr/>
          </p:nvSpPr>
          <p:spPr>
            <a:xfrm>
              <a:off x="1062325" y="1386025"/>
              <a:ext cx="233675" cy="819175"/>
            </a:xfrm>
            <a:custGeom>
              <a:avLst/>
              <a:gdLst/>
              <a:ahLst/>
              <a:cxnLst/>
              <a:rect l="l" t="t" r="r" b="b"/>
              <a:pathLst>
                <a:path w="9347" h="32767" fill="none" extrusionOk="0">
                  <a:moveTo>
                    <a:pt x="8359" y="22265"/>
                  </a:moveTo>
                  <a:cubicBezTo>
                    <a:pt x="9037" y="18895"/>
                    <a:pt x="9347" y="15407"/>
                    <a:pt x="8668" y="12037"/>
                  </a:cubicBezTo>
                  <a:cubicBezTo>
                    <a:pt x="7799" y="7775"/>
                    <a:pt x="5394" y="4001"/>
                    <a:pt x="3025" y="333"/>
                  </a:cubicBezTo>
                  <a:cubicBezTo>
                    <a:pt x="2929" y="179"/>
                    <a:pt x="2751" y="0"/>
                    <a:pt x="2584" y="83"/>
                  </a:cubicBezTo>
                  <a:cubicBezTo>
                    <a:pt x="2513" y="131"/>
                    <a:pt x="2465" y="214"/>
                    <a:pt x="2429" y="286"/>
                  </a:cubicBezTo>
                  <a:cubicBezTo>
                    <a:pt x="393" y="5072"/>
                    <a:pt x="0" y="10775"/>
                    <a:pt x="2417" y="15371"/>
                  </a:cubicBezTo>
                  <a:cubicBezTo>
                    <a:pt x="3060" y="16585"/>
                    <a:pt x="3882" y="17728"/>
                    <a:pt x="4263" y="19038"/>
                  </a:cubicBezTo>
                  <a:cubicBezTo>
                    <a:pt x="4775" y="20848"/>
                    <a:pt x="4394" y="22765"/>
                    <a:pt x="4049" y="24598"/>
                  </a:cubicBezTo>
                  <a:cubicBezTo>
                    <a:pt x="3584" y="27051"/>
                    <a:pt x="2882" y="30420"/>
                    <a:pt x="4072" y="32766"/>
                  </a:cubicBezTo>
                  <a:cubicBezTo>
                    <a:pt x="4775" y="32242"/>
                    <a:pt x="6311" y="29051"/>
                    <a:pt x="6763" y="27896"/>
                  </a:cubicBezTo>
                  <a:cubicBezTo>
                    <a:pt x="7454" y="26075"/>
                    <a:pt x="7966" y="24182"/>
                    <a:pt x="8347" y="22265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5"/>
            <p:cNvSpPr/>
            <p:nvPr/>
          </p:nvSpPr>
          <p:spPr>
            <a:xfrm>
              <a:off x="817650" y="1647650"/>
              <a:ext cx="250350" cy="842400"/>
            </a:xfrm>
            <a:custGeom>
              <a:avLst/>
              <a:gdLst/>
              <a:ahLst/>
              <a:cxnLst/>
              <a:rect l="l" t="t" r="r" b="b"/>
              <a:pathLst>
                <a:path w="10014" h="33696" fill="none" extrusionOk="0">
                  <a:moveTo>
                    <a:pt x="4453" y="30945"/>
                  </a:moveTo>
                  <a:cubicBezTo>
                    <a:pt x="6108" y="28611"/>
                    <a:pt x="8240" y="25956"/>
                    <a:pt x="8549" y="23123"/>
                  </a:cubicBezTo>
                  <a:cubicBezTo>
                    <a:pt x="8763" y="21206"/>
                    <a:pt x="8406" y="19253"/>
                    <a:pt x="8799" y="17372"/>
                  </a:cubicBezTo>
                  <a:cubicBezTo>
                    <a:pt x="8990" y="16443"/>
                    <a:pt x="9347" y="15574"/>
                    <a:pt x="9537" y="14657"/>
                  </a:cubicBezTo>
                  <a:cubicBezTo>
                    <a:pt x="10014" y="12359"/>
                    <a:pt x="9359" y="9942"/>
                    <a:pt x="8204" y="7894"/>
                  </a:cubicBezTo>
                  <a:cubicBezTo>
                    <a:pt x="7037" y="5847"/>
                    <a:pt x="5418" y="4120"/>
                    <a:pt x="3810" y="2406"/>
                  </a:cubicBezTo>
                  <a:cubicBezTo>
                    <a:pt x="3048" y="1608"/>
                    <a:pt x="2298" y="810"/>
                    <a:pt x="1536" y="1"/>
                  </a:cubicBezTo>
                  <a:cubicBezTo>
                    <a:pt x="2072" y="2227"/>
                    <a:pt x="2417" y="4525"/>
                    <a:pt x="2179" y="6799"/>
                  </a:cubicBezTo>
                  <a:cubicBezTo>
                    <a:pt x="1953" y="8883"/>
                    <a:pt x="1251" y="10883"/>
                    <a:pt x="762" y="12931"/>
                  </a:cubicBezTo>
                  <a:cubicBezTo>
                    <a:pt x="274" y="14967"/>
                    <a:pt x="0" y="17134"/>
                    <a:pt x="632" y="19134"/>
                  </a:cubicBezTo>
                  <a:cubicBezTo>
                    <a:pt x="1084" y="20539"/>
                    <a:pt x="1965" y="21789"/>
                    <a:pt x="2310" y="23230"/>
                  </a:cubicBezTo>
                  <a:cubicBezTo>
                    <a:pt x="3132" y="26671"/>
                    <a:pt x="727" y="30231"/>
                    <a:pt x="1417" y="33695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5"/>
            <p:cNvSpPr/>
            <p:nvPr/>
          </p:nvSpPr>
          <p:spPr>
            <a:xfrm>
              <a:off x="1171275" y="1983100"/>
              <a:ext cx="879300" cy="363775"/>
            </a:xfrm>
            <a:custGeom>
              <a:avLst/>
              <a:gdLst/>
              <a:ahLst/>
              <a:cxnLst/>
              <a:rect l="l" t="t" r="r" b="b"/>
              <a:pathLst>
                <a:path w="35172" h="14551" fill="none" extrusionOk="0">
                  <a:moveTo>
                    <a:pt x="4691" y="4192"/>
                  </a:moveTo>
                  <a:cubicBezTo>
                    <a:pt x="5537" y="4049"/>
                    <a:pt x="6251" y="3966"/>
                    <a:pt x="6989" y="3525"/>
                  </a:cubicBezTo>
                  <a:cubicBezTo>
                    <a:pt x="11930" y="584"/>
                    <a:pt x="18217" y="1"/>
                    <a:pt x="23610" y="1989"/>
                  </a:cubicBezTo>
                  <a:cubicBezTo>
                    <a:pt x="27027" y="3239"/>
                    <a:pt x="30135" y="5466"/>
                    <a:pt x="33754" y="5835"/>
                  </a:cubicBezTo>
                  <a:cubicBezTo>
                    <a:pt x="34314" y="5883"/>
                    <a:pt x="35040" y="6026"/>
                    <a:pt x="35124" y="6585"/>
                  </a:cubicBezTo>
                  <a:cubicBezTo>
                    <a:pt x="35171" y="6883"/>
                    <a:pt x="35004" y="7157"/>
                    <a:pt x="34826" y="7395"/>
                  </a:cubicBezTo>
                  <a:cubicBezTo>
                    <a:pt x="34064" y="8490"/>
                    <a:pt x="33135" y="9455"/>
                    <a:pt x="32195" y="10395"/>
                  </a:cubicBezTo>
                  <a:cubicBezTo>
                    <a:pt x="31087" y="11479"/>
                    <a:pt x="29932" y="12538"/>
                    <a:pt x="28587" y="13312"/>
                  </a:cubicBezTo>
                  <a:cubicBezTo>
                    <a:pt x="27254" y="14086"/>
                    <a:pt x="25694" y="14550"/>
                    <a:pt x="24158" y="14396"/>
                  </a:cubicBezTo>
                  <a:cubicBezTo>
                    <a:pt x="21372" y="14110"/>
                    <a:pt x="19145" y="11860"/>
                    <a:pt x="16395" y="11371"/>
                  </a:cubicBezTo>
                  <a:cubicBezTo>
                    <a:pt x="14502" y="11038"/>
                    <a:pt x="12573" y="11586"/>
                    <a:pt x="10692" y="12002"/>
                  </a:cubicBezTo>
                  <a:cubicBezTo>
                    <a:pt x="8811" y="12431"/>
                    <a:pt x="6775" y="12717"/>
                    <a:pt x="5013" y="11919"/>
                  </a:cubicBezTo>
                  <a:cubicBezTo>
                    <a:pt x="3405" y="11181"/>
                    <a:pt x="2322" y="9645"/>
                    <a:pt x="893" y="8597"/>
                  </a:cubicBezTo>
                  <a:cubicBezTo>
                    <a:pt x="762" y="8490"/>
                    <a:pt x="607" y="8395"/>
                    <a:pt x="441" y="8419"/>
                  </a:cubicBezTo>
                  <a:cubicBezTo>
                    <a:pt x="274" y="8442"/>
                    <a:pt x="0" y="8514"/>
                    <a:pt x="107" y="8633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5"/>
            <p:cNvSpPr/>
            <p:nvPr/>
          </p:nvSpPr>
          <p:spPr>
            <a:xfrm>
              <a:off x="763475" y="2368575"/>
              <a:ext cx="904600" cy="312275"/>
            </a:xfrm>
            <a:custGeom>
              <a:avLst/>
              <a:gdLst/>
              <a:ahLst/>
              <a:cxnLst/>
              <a:rect l="l" t="t" r="r" b="b"/>
              <a:pathLst>
                <a:path w="36184" h="12491" fill="none" extrusionOk="0">
                  <a:moveTo>
                    <a:pt x="2144" y="6001"/>
                  </a:moveTo>
                  <a:cubicBezTo>
                    <a:pt x="6573" y="3299"/>
                    <a:pt x="11204" y="441"/>
                    <a:pt x="16384" y="155"/>
                  </a:cubicBezTo>
                  <a:cubicBezTo>
                    <a:pt x="19158" y="1"/>
                    <a:pt x="21920" y="572"/>
                    <a:pt x="24623" y="1227"/>
                  </a:cubicBezTo>
                  <a:cubicBezTo>
                    <a:pt x="28456" y="2179"/>
                    <a:pt x="32255" y="3334"/>
                    <a:pt x="36029" y="4513"/>
                  </a:cubicBezTo>
                  <a:cubicBezTo>
                    <a:pt x="36184" y="4906"/>
                    <a:pt x="35874" y="5335"/>
                    <a:pt x="35576" y="5644"/>
                  </a:cubicBezTo>
                  <a:cubicBezTo>
                    <a:pt x="31016" y="10311"/>
                    <a:pt x="23789" y="12490"/>
                    <a:pt x="17610" y="10383"/>
                  </a:cubicBezTo>
                  <a:cubicBezTo>
                    <a:pt x="16145" y="9895"/>
                    <a:pt x="14681" y="9156"/>
                    <a:pt x="13145" y="9299"/>
                  </a:cubicBezTo>
                  <a:cubicBezTo>
                    <a:pt x="11669" y="9430"/>
                    <a:pt x="10323" y="10347"/>
                    <a:pt x="8847" y="10335"/>
                  </a:cubicBezTo>
                  <a:cubicBezTo>
                    <a:pt x="8097" y="10323"/>
                    <a:pt x="7371" y="10085"/>
                    <a:pt x="6668" y="9835"/>
                  </a:cubicBezTo>
                  <a:cubicBezTo>
                    <a:pt x="4465" y="9073"/>
                    <a:pt x="2203" y="8585"/>
                    <a:pt x="1" y="7823"/>
                  </a:cubicBezTo>
                </a:path>
              </a:pathLst>
            </a:custGeom>
            <a:noFill/>
            <a:ln w="74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2" name="Google Shape;442;p15"/>
          <p:cNvSpPr/>
          <p:nvPr/>
        </p:nvSpPr>
        <p:spPr>
          <a:xfrm rot="10800000" flipH="1">
            <a:off x="264281" y="4325635"/>
            <a:ext cx="553203" cy="494981"/>
          </a:xfrm>
          <a:custGeom>
            <a:avLst/>
            <a:gdLst/>
            <a:ahLst/>
            <a:cxnLst/>
            <a:rect l="l" t="t" r="r" b="b"/>
            <a:pathLst>
              <a:path w="35422" h="31694" extrusionOk="0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15"/>
          <p:cNvSpPr/>
          <p:nvPr/>
        </p:nvSpPr>
        <p:spPr>
          <a:xfrm rot="9039692" flipH="1">
            <a:off x="472060" y="3979152"/>
            <a:ext cx="309473" cy="227729"/>
          </a:xfrm>
          <a:custGeom>
            <a:avLst/>
            <a:gdLst/>
            <a:ahLst/>
            <a:cxnLst/>
            <a:rect l="l" t="t" r="r" b="b"/>
            <a:pathLst>
              <a:path w="11586" h="8549" extrusionOk="0">
                <a:moveTo>
                  <a:pt x="5798" y="1"/>
                </a:moveTo>
                <a:cubicBezTo>
                  <a:pt x="5759" y="1"/>
                  <a:pt x="5719" y="2"/>
                  <a:pt x="5680" y="3"/>
                </a:cubicBezTo>
                <a:cubicBezTo>
                  <a:pt x="2298" y="134"/>
                  <a:pt x="0" y="4456"/>
                  <a:pt x="2334" y="7135"/>
                </a:cubicBezTo>
                <a:cubicBezTo>
                  <a:pt x="3181" y="8110"/>
                  <a:pt x="4537" y="8549"/>
                  <a:pt x="5930" y="8549"/>
                </a:cubicBezTo>
                <a:cubicBezTo>
                  <a:pt x="7648" y="8549"/>
                  <a:pt x="9424" y="7881"/>
                  <a:pt x="10371" y="6730"/>
                </a:cubicBezTo>
                <a:cubicBezTo>
                  <a:pt x="11418" y="5456"/>
                  <a:pt x="11585" y="3420"/>
                  <a:pt x="10514" y="2170"/>
                </a:cubicBezTo>
                <a:cubicBezTo>
                  <a:pt x="10025" y="1598"/>
                  <a:pt x="9359" y="1229"/>
                  <a:pt x="8692" y="896"/>
                </a:cubicBezTo>
                <a:cubicBezTo>
                  <a:pt x="7786" y="437"/>
                  <a:pt x="6815" y="1"/>
                  <a:pt x="579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15"/>
          <p:cNvSpPr/>
          <p:nvPr/>
        </p:nvSpPr>
        <p:spPr>
          <a:xfrm rot="-9620968" flipH="1">
            <a:off x="800871" y="4226756"/>
            <a:ext cx="237469" cy="174729"/>
          </a:xfrm>
          <a:custGeom>
            <a:avLst/>
            <a:gdLst/>
            <a:ahLst/>
            <a:cxnLst/>
            <a:rect l="l" t="t" r="r" b="b"/>
            <a:pathLst>
              <a:path w="11586" h="8549" extrusionOk="0">
                <a:moveTo>
                  <a:pt x="5798" y="1"/>
                </a:moveTo>
                <a:cubicBezTo>
                  <a:pt x="5759" y="1"/>
                  <a:pt x="5719" y="2"/>
                  <a:pt x="5680" y="3"/>
                </a:cubicBezTo>
                <a:cubicBezTo>
                  <a:pt x="2298" y="134"/>
                  <a:pt x="0" y="4456"/>
                  <a:pt x="2334" y="7135"/>
                </a:cubicBezTo>
                <a:cubicBezTo>
                  <a:pt x="3181" y="8110"/>
                  <a:pt x="4537" y="8549"/>
                  <a:pt x="5930" y="8549"/>
                </a:cubicBezTo>
                <a:cubicBezTo>
                  <a:pt x="7648" y="8549"/>
                  <a:pt x="9424" y="7881"/>
                  <a:pt x="10371" y="6730"/>
                </a:cubicBezTo>
                <a:cubicBezTo>
                  <a:pt x="11418" y="5456"/>
                  <a:pt x="11585" y="3420"/>
                  <a:pt x="10514" y="2170"/>
                </a:cubicBezTo>
                <a:cubicBezTo>
                  <a:pt x="10025" y="1598"/>
                  <a:pt x="9359" y="1229"/>
                  <a:pt x="8692" y="896"/>
                </a:cubicBezTo>
                <a:cubicBezTo>
                  <a:pt x="7786" y="437"/>
                  <a:pt x="6815" y="1"/>
                  <a:pt x="579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15"/>
          <p:cNvSpPr txBox="1">
            <a:spLocks noGrp="1"/>
          </p:cNvSpPr>
          <p:nvPr>
            <p:ph type="title"/>
          </p:nvPr>
        </p:nvSpPr>
        <p:spPr>
          <a:xfrm>
            <a:off x="1901900" y="2573068"/>
            <a:ext cx="5405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46" name="Google Shape;446;p15"/>
          <p:cNvSpPr txBox="1">
            <a:spLocks noGrp="1"/>
          </p:cNvSpPr>
          <p:nvPr>
            <p:ph type="title" idx="2" hasCustomPrompt="1"/>
          </p:nvPr>
        </p:nvSpPr>
        <p:spPr>
          <a:xfrm>
            <a:off x="3917600" y="1529763"/>
            <a:ext cx="1374000" cy="7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47" name="Google Shape;447;p15"/>
          <p:cNvSpPr txBox="1">
            <a:spLocks noGrp="1"/>
          </p:cNvSpPr>
          <p:nvPr>
            <p:ph type="subTitle" idx="1"/>
          </p:nvPr>
        </p:nvSpPr>
        <p:spPr>
          <a:xfrm>
            <a:off x="1901900" y="3128958"/>
            <a:ext cx="5405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18"/>
          <p:cNvSpPr/>
          <p:nvPr/>
        </p:nvSpPr>
        <p:spPr>
          <a:xfrm rot="10800000" flipH="1">
            <a:off x="7784875" y="167751"/>
            <a:ext cx="1274661" cy="743224"/>
          </a:xfrm>
          <a:custGeom>
            <a:avLst/>
            <a:gdLst/>
            <a:ahLst/>
            <a:cxnLst/>
            <a:rect l="l" t="t" r="r" b="b"/>
            <a:pathLst>
              <a:path w="35422" h="31694" extrusionOk="0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33" name="Google Shape;533;p18"/>
          <p:cNvSpPr/>
          <p:nvPr/>
        </p:nvSpPr>
        <p:spPr>
          <a:xfrm>
            <a:off x="7598250" y="0"/>
            <a:ext cx="1545750" cy="1658550"/>
          </a:xfrm>
          <a:custGeom>
            <a:avLst/>
            <a:gdLst/>
            <a:ahLst/>
            <a:cxnLst/>
            <a:rect l="l" t="t" r="r" b="b"/>
            <a:pathLst>
              <a:path w="61830" h="66342" extrusionOk="0">
                <a:moveTo>
                  <a:pt x="1" y="0"/>
                </a:moveTo>
                <a:lnTo>
                  <a:pt x="1" y="2417"/>
                </a:lnTo>
                <a:cubicBezTo>
                  <a:pt x="382" y="7227"/>
                  <a:pt x="822" y="12204"/>
                  <a:pt x="3073" y="16478"/>
                </a:cubicBezTo>
                <a:cubicBezTo>
                  <a:pt x="5152" y="20428"/>
                  <a:pt x="9213" y="23665"/>
                  <a:pt x="13603" y="23665"/>
                </a:cubicBezTo>
                <a:cubicBezTo>
                  <a:pt x="13965" y="23665"/>
                  <a:pt x="14328" y="23643"/>
                  <a:pt x="14693" y="23598"/>
                </a:cubicBezTo>
                <a:cubicBezTo>
                  <a:pt x="19122" y="23050"/>
                  <a:pt x="22420" y="19419"/>
                  <a:pt x="25849" y="16573"/>
                </a:cubicBezTo>
                <a:cubicBezTo>
                  <a:pt x="28261" y="14579"/>
                  <a:pt x="31449" y="12878"/>
                  <a:pt x="34428" y="12878"/>
                </a:cubicBezTo>
                <a:cubicBezTo>
                  <a:pt x="35701" y="12878"/>
                  <a:pt x="36934" y="13188"/>
                  <a:pt x="38053" y="13918"/>
                </a:cubicBezTo>
                <a:cubicBezTo>
                  <a:pt x="41625" y="16252"/>
                  <a:pt x="41792" y="21360"/>
                  <a:pt x="41280" y="25586"/>
                </a:cubicBezTo>
                <a:cubicBezTo>
                  <a:pt x="40768" y="29825"/>
                  <a:pt x="40161" y="34671"/>
                  <a:pt x="42994" y="37850"/>
                </a:cubicBezTo>
                <a:cubicBezTo>
                  <a:pt x="45340" y="40469"/>
                  <a:pt x="49448" y="41148"/>
                  <a:pt x="51412" y="44053"/>
                </a:cubicBezTo>
                <a:cubicBezTo>
                  <a:pt x="53305" y="46851"/>
                  <a:pt x="52507" y="50590"/>
                  <a:pt x="52793" y="53959"/>
                </a:cubicBezTo>
                <a:cubicBezTo>
                  <a:pt x="53234" y="59317"/>
                  <a:pt x="56865" y="64282"/>
                  <a:pt x="61830" y="66341"/>
                </a:cubicBezTo>
                <a:lnTo>
                  <a:pt x="6183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18"/>
          <p:cNvSpPr/>
          <p:nvPr/>
        </p:nvSpPr>
        <p:spPr>
          <a:xfrm rot="10800000">
            <a:off x="-11987" y="-7292"/>
            <a:ext cx="677475" cy="2589050"/>
          </a:xfrm>
          <a:custGeom>
            <a:avLst/>
            <a:gdLst/>
            <a:ahLst/>
            <a:cxnLst/>
            <a:rect l="l" t="t" r="r" b="b"/>
            <a:pathLst>
              <a:path w="27099" h="103562" extrusionOk="0">
                <a:moveTo>
                  <a:pt x="27099" y="1"/>
                </a:moveTo>
                <a:cubicBezTo>
                  <a:pt x="21753" y="1775"/>
                  <a:pt x="18860" y="7811"/>
                  <a:pt x="18669" y="13443"/>
                </a:cubicBezTo>
                <a:cubicBezTo>
                  <a:pt x="18479" y="19074"/>
                  <a:pt x="20336" y="24539"/>
                  <a:pt x="21551" y="30040"/>
                </a:cubicBezTo>
                <a:cubicBezTo>
                  <a:pt x="22765" y="35541"/>
                  <a:pt x="23277" y="41601"/>
                  <a:pt x="20586" y="46542"/>
                </a:cubicBezTo>
                <a:cubicBezTo>
                  <a:pt x="19003" y="49471"/>
                  <a:pt x="16431" y="51757"/>
                  <a:pt x="14740" y="54626"/>
                </a:cubicBezTo>
                <a:cubicBezTo>
                  <a:pt x="12526" y="58377"/>
                  <a:pt x="11978" y="63068"/>
                  <a:pt x="13276" y="67223"/>
                </a:cubicBezTo>
                <a:cubicBezTo>
                  <a:pt x="14312" y="70581"/>
                  <a:pt x="16514" y="73843"/>
                  <a:pt x="15860" y="77296"/>
                </a:cubicBezTo>
                <a:cubicBezTo>
                  <a:pt x="15062" y="81558"/>
                  <a:pt x="10490" y="83749"/>
                  <a:pt x="7227" y="86595"/>
                </a:cubicBezTo>
                <a:cubicBezTo>
                  <a:pt x="2465" y="90714"/>
                  <a:pt x="0" y="97334"/>
                  <a:pt x="893" y="103561"/>
                </a:cubicBezTo>
                <a:lnTo>
                  <a:pt x="27099" y="103561"/>
                </a:lnTo>
                <a:lnTo>
                  <a:pt x="2709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5" name="Google Shape;535;p18"/>
          <p:cNvGrpSpPr/>
          <p:nvPr/>
        </p:nvGrpSpPr>
        <p:grpSpPr>
          <a:xfrm>
            <a:off x="72608" y="4329917"/>
            <a:ext cx="751864" cy="747525"/>
            <a:chOff x="72608" y="4329917"/>
            <a:chExt cx="751864" cy="747525"/>
          </a:xfrm>
        </p:grpSpPr>
        <p:sp>
          <p:nvSpPr>
            <p:cNvPr id="536" name="Google Shape;536;p18"/>
            <p:cNvSpPr/>
            <p:nvPr/>
          </p:nvSpPr>
          <p:spPr>
            <a:xfrm rot="-5937786" flipH="1">
              <a:off x="465448" y="4877564"/>
              <a:ext cx="187527" cy="185602"/>
            </a:xfrm>
            <a:custGeom>
              <a:avLst/>
              <a:gdLst/>
              <a:ahLst/>
              <a:cxnLst/>
              <a:rect l="l" t="t" r="r" b="b"/>
              <a:pathLst>
                <a:path w="7501" h="7424" extrusionOk="0">
                  <a:moveTo>
                    <a:pt x="3361" y="0"/>
                  </a:moveTo>
                  <a:cubicBezTo>
                    <a:pt x="2676" y="0"/>
                    <a:pt x="2022" y="344"/>
                    <a:pt x="1500" y="801"/>
                  </a:cubicBezTo>
                  <a:cubicBezTo>
                    <a:pt x="595" y="1623"/>
                    <a:pt x="36" y="2825"/>
                    <a:pt x="12" y="4052"/>
                  </a:cubicBezTo>
                  <a:cubicBezTo>
                    <a:pt x="0" y="4421"/>
                    <a:pt x="48" y="4790"/>
                    <a:pt x="143" y="5147"/>
                  </a:cubicBezTo>
                  <a:cubicBezTo>
                    <a:pt x="534" y="6484"/>
                    <a:pt x="1907" y="7423"/>
                    <a:pt x="3303" y="7423"/>
                  </a:cubicBezTo>
                  <a:cubicBezTo>
                    <a:pt x="3436" y="7423"/>
                    <a:pt x="3570" y="7415"/>
                    <a:pt x="3703" y="7397"/>
                  </a:cubicBezTo>
                  <a:cubicBezTo>
                    <a:pt x="7501" y="6921"/>
                    <a:pt x="7477" y="2456"/>
                    <a:pt x="4834" y="551"/>
                  </a:cubicBezTo>
                  <a:cubicBezTo>
                    <a:pt x="4465" y="289"/>
                    <a:pt x="4048" y="75"/>
                    <a:pt x="3608" y="15"/>
                  </a:cubicBezTo>
                  <a:cubicBezTo>
                    <a:pt x="3525" y="5"/>
                    <a:pt x="3443" y="0"/>
                    <a:pt x="3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8"/>
            <p:cNvSpPr/>
            <p:nvPr/>
          </p:nvSpPr>
          <p:spPr>
            <a:xfrm rot="-5937786" flipH="1">
              <a:off x="576837" y="4593255"/>
              <a:ext cx="230403" cy="231803"/>
            </a:xfrm>
            <a:custGeom>
              <a:avLst/>
              <a:gdLst/>
              <a:ahLst/>
              <a:cxnLst/>
              <a:rect l="l" t="t" r="r" b="b"/>
              <a:pathLst>
                <a:path w="9216" h="9272" extrusionOk="0">
                  <a:moveTo>
                    <a:pt x="4318" y="0"/>
                  </a:moveTo>
                  <a:cubicBezTo>
                    <a:pt x="2684" y="0"/>
                    <a:pt x="1085" y="1237"/>
                    <a:pt x="584" y="2843"/>
                  </a:cubicBezTo>
                  <a:cubicBezTo>
                    <a:pt x="1" y="4712"/>
                    <a:pt x="727" y="6819"/>
                    <a:pt x="2108" y="8201"/>
                  </a:cubicBezTo>
                  <a:cubicBezTo>
                    <a:pt x="2441" y="8546"/>
                    <a:pt x="2822" y="8843"/>
                    <a:pt x="3263" y="9034"/>
                  </a:cubicBezTo>
                  <a:cubicBezTo>
                    <a:pt x="3630" y="9198"/>
                    <a:pt x="4027" y="9272"/>
                    <a:pt x="4435" y="9272"/>
                  </a:cubicBezTo>
                  <a:cubicBezTo>
                    <a:pt x="5826" y="9272"/>
                    <a:pt x="7337" y="8416"/>
                    <a:pt x="8156" y="7403"/>
                  </a:cubicBezTo>
                  <a:cubicBezTo>
                    <a:pt x="9216" y="6093"/>
                    <a:pt x="8478" y="3724"/>
                    <a:pt x="7716" y="2319"/>
                  </a:cubicBezTo>
                  <a:cubicBezTo>
                    <a:pt x="7156" y="1283"/>
                    <a:pt x="6251" y="402"/>
                    <a:pt x="5120" y="104"/>
                  </a:cubicBezTo>
                  <a:cubicBezTo>
                    <a:pt x="4855" y="34"/>
                    <a:pt x="4586" y="0"/>
                    <a:pt x="43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8"/>
            <p:cNvSpPr/>
            <p:nvPr/>
          </p:nvSpPr>
          <p:spPr>
            <a:xfrm rot="-5937786" flipH="1">
              <a:off x="102447" y="4873239"/>
              <a:ext cx="156602" cy="194252"/>
            </a:xfrm>
            <a:custGeom>
              <a:avLst/>
              <a:gdLst/>
              <a:ahLst/>
              <a:cxnLst/>
              <a:rect l="l" t="t" r="r" b="b"/>
              <a:pathLst>
                <a:path w="6264" h="7770" extrusionOk="0">
                  <a:moveTo>
                    <a:pt x="3259" y="0"/>
                  </a:moveTo>
                  <a:cubicBezTo>
                    <a:pt x="2700" y="0"/>
                    <a:pt x="2140" y="153"/>
                    <a:pt x="1667" y="449"/>
                  </a:cubicBezTo>
                  <a:cubicBezTo>
                    <a:pt x="536" y="1163"/>
                    <a:pt x="1" y="2580"/>
                    <a:pt x="72" y="3914"/>
                  </a:cubicBezTo>
                  <a:cubicBezTo>
                    <a:pt x="143" y="5354"/>
                    <a:pt x="691" y="7354"/>
                    <a:pt x="2275" y="7700"/>
                  </a:cubicBezTo>
                  <a:cubicBezTo>
                    <a:pt x="2495" y="7747"/>
                    <a:pt x="2706" y="7770"/>
                    <a:pt x="2908" y="7770"/>
                  </a:cubicBezTo>
                  <a:cubicBezTo>
                    <a:pt x="4831" y="7770"/>
                    <a:pt x="5954" y="5741"/>
                    <a:pt x="6180" y="3985"/>
                  </a:cubicBezTo>
                  <a:cubicBezTo>
                    <a:pt x="6263" y="3342"/>
                    <a:pt x="6263" y="2675"/>
                    <a:pt x="6073" y="2068"/>
                  </a:cubicBezTo>
                  <a:cubicBezTo>
                    <a:pt x="5799" y="1211"/>
                    <a:pt x="5108" y="485"/>
                    <a:pt x="4263" y="175"/>
                  </a:cubicBezTo>
                  <a:cubicBezTo>
                    <a:pt x="3942" y="58"/>
                    <a:pt x="3601" y="0"/>
                    <a:pt x="32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8"/>
            <p:cNvSpPr/>
            <p:nvPr/>
          </p:nvSpPr>
          <p:spPr>
            <a:xfrm rot="-5937786" flipH="1">
              <a:off x="139490" y="4344966"/>
              <a:ext cx="184627" cy="180377"/>
            </a:xfrm>
            <a:custGeom>
              <a:avLst/>
              <a:gdLst/>
              <a:ahLst/>
              <a:cxnLst/>
              <a:rect l="l" t="t" r="r" b="b"/>
              <a:pathLst>
                <a:path w="7385" h="7215" extrusionOk="0">
                  <a:moveTo>
                    <a:pt x="3392" y="1"/>
                  </a:moveTo>
                  <a:cubicBezTo>
                    <a:pt x="2616" y="1"/>
                    <a:pt x="1873" y="224"/>
                    <a:pt x="1334" y="722"/>
                  </a:cubicBezTo>
                  <a:cubicBezTo>
                    <a:pt x="929" y="1092"/>
                    <a:pt x="691" y="1592"/>
                    <a:pt x="501" y="2104"/>
                  </a:cubicBezTo>
                  <a:cubicBezTo>
                    <a:pt x="179" y="2937"/>
                    <a:pt x="0" y="3854"/>
                    <a:pt x="143" y="4747"/>
                  </a:cubicBezTo>
                  <a:cubicBezTo>
                    <a:pt x="286" y="5640"/>
                    <a:pt x="786" y="6497"/>
                    <a:pt x="1584" y="6926"/>
                  </a:cubicBezTo>
                  <a:cubicBezTo>
                    <a:pt x="1951" y="7125"/>
                    <a:pt x="2351" y="7215"/>
                    <a:pt x="2764" y="7215"/>
                  </a:cubicBezTo>
                  <a:cubicBezTo>
                    <a:pt x="4762" y="7215"/>
                    <a:pt x="7048" y="5116"/>
                    <a:pt x="7216" y="3270"/>
                  </a:cubicBezTo>
                  <a:cubicBezTo>
                    <a:pt x="7385" y="1336"/>
                    <a:pt x="5288" y="1"/>
                    <a:pt x="33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8"/>
            <p:cNvSpPr/>
            <p:nvPr/>
          </p:nvSpPr>
          <p:spPr>
            <a:xfrm rot="-5937786" flipH="1">
              <a:off x="247650" y="4628888"/>
              <a:ext cx="158227" cy="160527"/>
            </a:xfrm>
            <a:custGeom>
              <a:avLst/>
              <a:gdLst/>
              <a:ahLst/>
              <a:cxnLst/>
              <a:rect l="l" t="t" r="r" b="b"/>
              <a:pathLst>
                <a:path w="6329" h="6421" extrusionOk="0">
                  <a:moveTo>
                    <a:pt x="2699" y="0"/>
                  </a:moveTo>
                  <a:cubicBezTo>
                    <a:pt x="2528" y="0"/>
                    <a:pt x="2358" y="18"/>
                    <a:pt x="2191" y="60"/>
                  </a:cubicBezTo>
                  <a:cubicBezTo>
                    <a:pt x="1215" y="310"/>
                    <a:pt x="620" y="1298"/>
                    <a:pt x="346" y="2262"/>
                  </a:cubicBezTo>
                  <a:cubicBezTo>
                    <a:pt x="1" y="3441"/>
                    <a:pt x="48" y="4894"/>
                    <a:pt x="989" y="5680"/>
                  </a:cubicBezTo>
                  <a:cubicBezTo>
                    <a:pt x="1610" y="6194"/>
                    <a:pt x="2297" y="6420"/>
                    <a:pt x="2957" y="6420"/>
                  </a:cubicBezTo>
                  <a:cubicBezTo>
                    <a:pt x="4740" y="6420"/>
                    <a:pt x="6329" y="4771"/>
                    <a:pt x="5894" y="2703"/>
                  </a:cubicBezTo>
                  <a:cubicBezTo>
                    <a:pt x="5632" y="1393"/>
                    <a:pt x="4513" y="298"/>
                    <a:pt x="3215" y="48"/>
                  </a:cubicBezTo>
                  <a:cubicBezTo>
                    <a:pt x="3043" y="18"/>
                    <a:pt x="2870" y="0"/>
                    <a:pt x="26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1" name="Google Shape;541;p18"/>
          <p:cNvSpPr/>
          <p:nvPr/>
        </p:nvSpPr>
        <p:spPr>
          <a:xfrm rot="10800000" flipH="1">
            <a:off x="3934675" y="4770891"/>
            <a:ext cx="1274661" cy="1140509"/>
          </a:xfrm>
          <a:custGeom>
            <a:avLst/>
            <a:gdLst/>
            <a:ahLst/>
            <a:cxnLst/>
            <a:rect l="l" t="t" r="r" b="b"/>
            <a:pathLst>
              <a:path w="35422" h="31694" extrusionOk="0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1_1_1"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0"/>
          <p:cNvSpPr/>
          <p:nvPr/>
        </p:nvSpPr>
        <p:spPr>
          <a:xfrm rot="10800000">
            <a:off x="-27300" y="-14708"/>
            <a:ext cx="721800" cy="1378500"/>
          </a:xfrm>
          <a:prstGeom prst="round2SameRect">
            <a:avLst>
              <a:gd name="adj1" fmla="val 48557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20"/>
          <p:cNvSpPr/>
          <p:nvPr/>
        </p:nvSpPr>
        <p:spPr>
          <a:xfrm rot="5400000">
            <a:off x="-795691" y="902580"/>
            <a:ext cx="2089671" cy="552911"/>
          </a:xfrm>
          <a:custGeom>
            <a:avLst/>
            <a:gdLst/>
            <a:ahLst/>
            <a:cxnLst/>
            <a:rect l="l" t="t" r="r" b="b"/>
            <a:pathLst>
              <a:path w="150282" h="20033" extrusionOk="0">
                <a:moveTo>
                  <a:pt x="87729" y="1"/>
                </a:moveTo>
                <a:cubicBezTo>
                  <a:pt x="85035" y="1"/>
                  <a:pt x="82303" y="470"/>
                  <a:pt x="79701" y="1173"/>
                </a:cubicBezTo>
                <a:cubicBezTo>
                  <a:pt x="74724" y="2518"/>
                  <a:pt x="69974" y="4650"/>
                  <a:pt x="64973" y="5876"/>
                </a:cubicBezTo>
                <a:cubicBezTo>
                  <a:pt x="61716" y="6664"/>
                  <a:pt x="58366" y="7070"/>
                  <a:pt x="55013" y="7070"/>
                </a:cubicBezTo>
                <a:cubicBezTo>
                  <a:pt x="53855" y="7070"/>
                  <a:pt x="52697" y="7021"/>
                  <a:pt x="51543" y="6924"/>
                </a:cubicBezTo>
                <a:cubicBezTo>
                  <a:pt x="45030" y="6388"/>
                  <a:pt x="38732" y="4340"/>
                  <a:pt x="32278" y="3257"/>
                </a:cubicBezTo>
                <a:cubicBezTo>
                  <a:pt x="29894" y="2856"/>
                  <a:pt x="27438" y="2601"/>
                  <a:pt x="25000" y="2601"/>
                </a:cubicBezTo>
                <a:cubicBezTo>
                  <a:pt x="20839" y="2601"/>
                  <a:pt x="16734" y="3346"/>
                  <a:pt x="13145" y="5388"/>
                </a:cubicBezTo>
                <a:cubicBezTo>
                  <a:pt x="8442" y="8067"/>
                  <a:pt x="5168" y="12651"/>
                  <a:pt x="2060" y="17092"/>
                </a:cubicBezTo>
                <a:cubicBezTo>
                  <a:pt x="1370" y="18068"/>
                  <a:pt x="691" y="19044"/>
                  <a:pt x="1" y="20032"/>
                </a:cubicBezTo>
                <a:lnTo>
                  <a:pt x="150281" y="19580"/>
                </a:lnTo>
                <a:cubicBezTo>
                  <a:pt x="147090" y="14925"/>
                  <a:pt x="141875" y="11341"/>
                  <a:pt x="136399" y="9936"/>
                </a:cubicBezTo>
                <a:cubicBezTo>
                  <a:pt x="133248" y="9135"/>
                  <a:pt x="130003" y="8826"/>
                  <a:pt x="126746" y="8826"/>
                </a:cubicBezTo>
                <a:cubicBezTo>
                  <a:pt x="124340" y="8826"/>
                  <a:pt x="121927" y="8994"/>
                  <a:pt x="119539" y="9257"/>
                </a:cubicBezTo>
                <a:cubicBezTo>
                  <a:pt x="117297" y="9504"/>
                  <a:pt x="115014" y="9830"/>
                  <a:pt x="112765" y="9830"/>
                </a:cubicBezTo>
                <a:cubicBezTo>
                  <a:pt x="111216" y="9830"/>
                  <a:pt x="109683" y="9675"/>
                  <a:pt x="108193" y="9234"/>
                </a:cubicBezTo>
                <a:cubicBezTo>
                  <a:pt x="103228" y="7757"/>
                  <a:pt x="99644" y="3388"/>
                  <a:pt x="94881" y="1352"/>
                </a:cubicBezTo>
                <a:cubicBezTo>
                  <a:pt x="92614" y="391"/>
                  <a:pt x="90187" y="1"/>
                  <a:pt x="877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20"/>
          <p:cNvSpPr/>
          <p:nvPr/>
        </p:nvSpPr>
        <p:spPr>
          <a:xfrm rot="-5400000" flipH="1">
            <a:off x="7686188" y="3674339"/>
            <a:ext cx="753149" cy="2188524"/>
          </a:xfrm>
          <a:custGeom>
            <a:avLst/>
            <a:gdLst/>
            <a:ahLst/>
            <a:cxnLst/>
            <a:rect l="l" t="t" r="r" b="b"/>
            <a:pathLst>
              <a:path w="27099" h="103562" extrusionOk="0">
                <a:moveTo>
                  <a:pt x="27099" y="1"/>
                </a:moveTo>
                <a:cubicBezTo>
                  <a:pt x="21753" y="1775"/>
                  <a:pt x="18860" y="7811"/>
                  <a:pt x="18669" y="13443"/>
                </a:cubicBezTo>
                <a:cubicBezTo>
                  <a:pt x="18479" y="19074"/>
                  <a:pt x="20336" y="24539"/>
                  <a:pt x="21551" y="30040"/>
                </a:cubicBezTo>
                <a:cubicBezTo>
                  <a:pt x="22765" y="35541"/>
                  <a:pt x="23277" y="41601"/>
                  <a:pt x="20586" y="46542"/>
                </a:cubicBezTo>
                <a:cubicBezTo>
                  <a:pt x="19003" y="49471"/>
                  <a:pt x="16431" y="51757"/>
                  <a:pt x="14740" y="54626"/>
                </a:cubicBezTo>
                <a:cubicBezTo>
                  <a:pt x="12526" y="58377"/>
                  <a:pt x="11978" y="63068"/>
                  <a:pt x="13276" y="67223"/>
                </a:cubicBezTo>
                <a:cubicBezTo>
                  <a:pt x="14312" y="70581"/>
                  <a:pt x="16514" y="73843"/>
                  <a:pt x="15860" y="77296"/>
                </a:cubicBezTo>
                <a:cubicBezTo>
                  <a:pt x="15062" y="81558"/>
                  <a:pt x="10490" y="83749"/>
                  <a:pt x="7227" y="86595"/>
                </a:cubicBezTo>
                <a:cubicBezTo>
                  <a:pt x="2465" y="90714"/>
                  <a:pt x="0" y="97334"/>
                  <a:pt x="893" y="103561"/>
                </a:cubicBezTo>
                <a:lnTo>
                  <a:pt x="27099" y="103561"/>
                </a:lnTo>
                <a:lnTo>
                  <a:pt x="2709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20"/>
          <p:cNvSpPr/>
          <p:nvPr/>
        </p:nvSpPr>
        <p:spPr>
          <a:xfrm rot="10800000" flipH="1">
            <a:off x="8079656" y="4128373"/>
            <a:ext cx="553203" cy="494981"/>
          </a:xfrm>
          <a:custGeom>
            <a:avLst/>
            <a:gdLst/>
            <a:ahLst/>
            <a:cxnLst/>
            <a:rect l="l" t="t" r="r" b="b"/>
            <a:pathLst>
              <a:path w="35422" h="31694" extrusionOk="0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0"/>
          <p:cNvSpPr/>
          <p:nvPr/>
        </p:nvSpPr>
        <p:spPr>
          <a:xfrm rot="9039692" flipH="1">
            <a:off x="8267460" y="3809802"/>
            <a:ext cx="309473" cy="227729"/>
          </a:xfrm>
          <a:custGeom>
            <a:avLst/>
            <a:gdLst/>
            <a:ahLst/>
            <a:cxnLst/>
            <a:rect l="l" t="t" r="r" b="b"/>
            <a:pathLst>
              <a:path w="11586" h="8549" extrusionOk="0">
                <a:moveTo>
                  <a:pt x="5798" y="1"/>
                </a:moveTo>
                <a:cubicBezTo>
                  <a:pt x="5759" y="1"/>
                  <a:pt x="5719" y="2"/>
                  <a:pt x="5680" y="3"/>
                </a:cubicBezTo>
                <a:cubicBezTo>
                  <a:pt x="2298" y="134"/>
                  <a:pt x="0" y="4456"/>
                  <a:pt x="2334" y="7135"/>
                </a:cubicBezTo>
                <a:cubicBezTo>
                  <a:pt x="3181" y="8110"/>
                  <a:pt x="4537" y="8549"/>
                  <a:pt x="5930" y="8549"/>
                </a:cubicBezTo>
                <a:cubicBezTo>
                  <a:pt x="7648" y="8549"/>
                  <a:pt x="9424" y="7881"/>
                  <a:pt x="10371" y="6730"/>
                </a:cubicBezTo>
                <a:cubicBezTo>
                  <a:pt x="11418" y="5456"/>
                  <a:pt x="11585" y="3420"/>
                  <a:pt x="10514" y="2170"/>
                </a:cubicBezTo>
                <a:cubicBezTo>
                  <a:pt x="10025" y="1598"/>
                  <a:pt x="9359" y="1229"/>
                  <a:pt x="8692" y="896"/>
                </a:cubicBezTo>
                <a:cubicBezTo>
                  <a:pt x="7786" y="437"/>
                  <a:pt x="6815" y="1"/>
                  <a:pt x="579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0"/>
          <p:cNvSpPr/>
          <p:nvPr/>
        </p:nvSpPr>
        <p:spPr>
          <a:xfrm rot="-9620968" flipH="1">
            <a:off x="8655321" y="4057406"/>
            <a:ext cx="237469" cy="174729"/>
          </a:xfrm>
          <a:custGeom>
            <a:avLst/>
            <a:gdLst/>
            <a:ahLst/>
            <a:cxnLst/>
            <a:rect l="l" t="t" r="r" b="b"/>
            <a:pathLst>
              <a:path w="11586" h="8549" extrusionOk="0">
                <a:moveTo>
                  <a:pt x="5798" y="1"/>
                </a:moveTo>
                <a:cubicBezTo>
                  <a:pt x="5759" y="1"/>
                  <a:pt x="5719" y="2"/>
                  <a:pt x="5680" y="3"/>
                </a:cubicBezTo>
                <a:cubicBezTo>
                  <a:pt x="2298" y="134"/>
                  <a:pt x="0" y="4456"/>
                  <a:pt x="2334" y="7135"/>
                </a:cubicBezTo>
                <a:cubicBezTo>
                  <a:pt x="3181" y="8110"/>
                  <a:pt x="4537" y="8549"/>
                  <a:pt x="5930" y="8549"/>
                </a:cubicBezTo>
                <a:cubicBezTo>
                  <a:pt x="7648" y="8549"/>
                  <a:pt x="9424" y="7881"/>
                  <a:pt x="10371" y="6730"/>
                </a:cubicBezTo>
                <a:cubicBezTo>
                  <a:pt x="11418" y="5456"/>
                  <a:pt x="11585" y="3420"/>
                  <a:pt x="10514" y="2170"/>
                </a:cubicBezTo>
                <a:cubicBezTo>
                  <a:pt x="10025" y="1598"/>
                  <a:pt x="9359" y="1229"/>
                  <a:pt x="8692" y="896"/>
                </a:cubicBezTo>
                <a:cubicBezTo>
                  <a:pt x="7786" y="437"/>
                  <a:pt x="6815" y="1"/>
                  <a:pt x="579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5" name="Google Shape;565;p20"/>
          <p:cNvGrpSpPr/>
          <p:nvPr/>
        </p:nvGrpSpPr>
        <p:grpSpPr>
          <a:xfrm rot="-5400000">
            <a:off x="7669375" y="-85537"/>
            <a:ext cx="1373725" cy="1575500"/>
            <a:chOff x="3306050" y="1157725"/>
            <a:chExt cx="1373725" cy="1575500"/>
          </a:xfrm>
        </p:grpSpPr>
        <p:sp>
          <p:nvSpPr>
            <p:cNvPr id="566" name="Google Shape;566;p20"/>
            <p:cNvSpPr/>
            <p:nvPr/>
          </p:nvSpPr>
          <p:spPr>
            <a:xfrm>
              <a:off x="3306050" y="1157725"/>
              <a:ext cx="1373725" cy="1575500"/>
            </a:xfrm>
            <a:custGeom>
              <a:avLst/>
              <a:gdLst/>
              <a:ahLst/>
              <a:cxnLst/>
              <a:rect l="l" t="t" r="r" b="b"/>
              <a:pathLst>
                <a:path w="54949" h="63020" fill="none" extrusionOk="0">
                  <a:moveTo>
                    <a:pt x="37636" y="44970"/>
                  </a:moveTo>
                  <a:cubicBezTo>
                    <a:pt x="41030" y="45791"/>
                    <a:pt x="43780" y="48030"/>
                    <a:pt x="47530" y="47256"/>
                  </a:cubicBezTo>
                  <a:cubicBezTo>
                    <a:pt x="50555" y="46637"/>
                    <a:pt x="53031" y="44494"/>
                    <a:pt x="53996" y="41553"/>
                  </a:cubicBezTo>
                  <a:cubicBezTo>
                    <a:pt x="54639" y="39576"/>
                    <a:pt x="54948" y="35183"/>
                    <a:pt x="52579" y="34088"/>
                  </a:cubicBezTo>
                  <a:cubicBezTo>
                    <a:pt x="51424" y="33552"/>
                    <a:pt x="50186" y="34218"/>
                    <a:pt x="49257" y="34873"/>
                  </a:cubicBezTo>
                  <a:cubicBezTo>
                    <a:pt x="48388" y="35469"/>
                    <a:pt x="47578" y="36123"/>
                    <a:pt x="46661" y="36635"/>
                  </a:cubicBezTo>
                  <a:cubicBezTo>
                    <a:pt x="46078" y="36981"/>
                    <a:pt x="45447" y="37326"/>
                    <a:pt x="44804" y="37552"/>
                  </a:cubicBezTo>
                  <a:cubicBezTo>
                    <a:pt x="44637" y="37612"/>
                    <a:pt x="44482" y="37659"/>
                    <a:pt x="44328" y="37719"/>
                  </a:cubicBezTo>
                  <a:cubicBezTo>
                    <a:pt x="43768" y="37909"/>
                    <a:pt x="43113" y="38052"/>
                    <a:pt x="42601" y="37659"/>
                  </a:cubicBezTo>
                  <a:cubicBezTo>
                    <a:pt x="42268" y="37397"/>
                    <a:pt x="42089" y="37005"/>
                    <a:pt x="41982" y="36612"/>
                  </a:cubicBezTo>
                  <a:cubicBezTo>
                    <a:pt x="41887" y="36266"/>
                    <a:pt x="41780" y="35862"/>
                    <a:pt x="41935" y="35528"/>
                  </a:cubicBezTo>
                  <a:cubicBezTo>
                    <a:pt x="42077" y="35219"/>
                    <a:pt x="42411" y="35052"/>
                    <a:pt x="42708" y="34921"/>
                  </a:cubicBezTo>
                  <a:cubicBezTo>
                    <a:pt x="43244" y="34683"/>
                    <a:pt x="43840" y="34540"/>
                    <a:pt x="44423" y="34397"/>
                  </a:cubicBezTo>
                  <a:cubicBezTo>
                    <a:pt x="45078" y="34254"/>
                    <a:pt x="45733" y="34135"/>
                    <a:pt x="46387" y="33992"/>
                  </a:cubicBezTo>
                  <a:cubicBezTo>
                    <a:pt x="46888" y="33897"/>
                    <a:pt x="47400" y="33790"/>
                    <a:pt x="47888" y="33623"/>
                  </a:cubicBezTo>
                  <a:cubicBezTo>
                    <a:pt x="49555" y="33052"/>
                    <a:pt x="51079" y="32099"/>
                    <a:pt x="52007" y="30575"/>
                  </a:cubicBezTo>
                  <a:cubicBezTo>
                    <a:pt x="54079" y="27170"/>
                    <a:pt x="52924" y="22598"/>
                    <a:pt x="50590" y="19657"/>
                  </a:cubicBezTo>
                  <a:cubicBezTo>
                    <a:pt x="49376" y="18133"/>
                    <a:pt x="45030" y="14026"/>
                    <a:pt x="43220" y="16788"/>
                  </a:cubicBezTo>
                  <a:cubicBezTo>
                    <a:pt x="42185" y="18383"/>
                    <a:pt x="42518" y="20979"/>
                    <a:pt x="42173" y="22777"/>
                  </a:cubicBezTo>
                  <a:cubicBezTo>
                    <a:pt x="41899" y="24193"/>
                    <a:pt x="41506" y="25598"/>
                    <a:pt x="40839" y="26872"/>
                  </a:cubicBezTo>
                  <a:cubicBezTo>
                    <a:pt x="40506" y="27527"/>
                    <a:pt x="40089" y="28158"/>
                    <a:pt x="39601" y="28718"/>
                  </a:cubicBezTo>
                  <a:cubicBezTo>
                    <a:pt x="39006" y="29408"/>
                    <a:pt x="37339" y="30694"/>
                    <a:pt x="36410" y="30039"/>
                  </a:cubicBezTo>
                  <a:cubicBezTo>
                    <a:pt x="36374" y="30004"/>
                    <a:pt x="36339" y="29980"/>
                    <a:pt x="36291" y="29932"/>
                  </a:cubicBezTo>
                  <a:lnTo>
                    <a:pt x="36291" y="29932"/>
                  </a:lnTo>
                  <a:cubicBezTo>
                    <a:pt x="34850" y="27277"/>
                    <a:pt x="37839" y="24420"/>
                    <a:pt x="39077" y="22229"/>
                  </a:cubicBezTo>
                  <a:cubicBezTo>
                    <a:pt x="40113" y="20419"/>
                    <a:pt x="40923" y="18431"/>
                    <a:pt x="41006" y="16323"/>
                  </a:cubicBezTo>
                  <a:cubicBezTo>
                    <a:pt x="41149" y="12942"/>
                    <a:pt x="39220" y="10442"/>
                    <a:pt x="36398" y="8811"/>
                  </a:cubicBezTo>
                  <a:cubicBezTo>
                    <a:pt x="34922" y="7965"/>
                    <a:pt x="30195" y="4965"/>
                    <a:pt x="29362" y="8025"/>
                  </a:cubicBezTo>
                  <a:cubicBezTo>
                    <a:pt x="29147" y="8811"/>
                    <a:pt x="29338" y="9680"/>
                    <a:pt x="29457" y="10454"/>
                  </a:cubicBezTo>
                  <a:cubicBezTo>
                    <a:pt x="29647" y="11716"/>
                    <a:pt x="29743" y="12918"/>
                    <a:pt x="29600" y="14192"/>
                  </a:cubicBezTo>
                  <a:cubicBezTo>
                    <a:pt x="29481" y="15347"/>
                    <a:pt x="29207" y="16478"/>
                    <a:pt x="28790" y="17562"/>
                  </a:cubicBezTo>
                  <a:cubicBezTo>
                    <a:pt x="28635" y="17955"/>
                    <a:pt x="28469" y="18347"/>
                    <a:pt x="28278" y="18728"/>
                  </a:cubicBezTo>
                  <a:cubicBezTo>
                    <a:pt x="28052" y="19181"/>
                    <a:pt x="27885" y="19645"/>
                    <a:pt x="27457" y="19967"/>
                  </a:cubicBezTo>
                  <a:cubicBezTo>
                    <a:pt x="26992" y="20300"/>
                    <a:pt x="26409" y="20383"/>
                    <a:pt x="25861" y="20348"/>
                  </a:cubicBezTo>
                  <a:cubicBezTo>
                    <a:pt x="25373" y="20312"/>
                    <a:pt x="24885" y="20133"/>
                    <a:pt x="24670" y="19669"/>
                  </a:cubicBezTo>
                  <a:cubicBezTo>
                    <a:pt x="24611" y="19562"/>
                    <a:pt x="24575" y="19443"/>
                    <a:pt x="24551" y="19324"/>
                  </a:cubicBezTo>
                  <a:cubicBezTo>
                    <a:pt x="24349" y="16133"/>
                    <a:pt x="26956" y="13776"/>
                    <a:pt x="27480" y="10668"/>
                  </a:cubicBezTo>
                  <a:cubicBezTo>
                    <a:pt x="27849" y="8453"/>
                    <a:pt x="27123" y="6084"/>
                    <a:pt x="25623" y="4429"/>
                  </a:cubicBezTo>
                  <a:cubicBezTo>
                    <a:pt x="21634" y="0"/>
                    <a:pt x="14550" y="2643"/>
                    <a:pt x="9538" y="595"/>
                  </a:cubicBezTo>
                  <a:cubicBezTo>
                    <a:pt x="9514" y="583"/>
                    <a:pt x="9490" y="583"/>
                    <a:pt x="9466" y="583"/>
                  </a:cubicBezTo>
                  <a:cubicBezTo>
                    <a:pt x="9407" y="583"/>
                    <a:pt x="9323" y="631"/>
                    <a:pt x="9335" y="714"/>
                  </a:cubicBezTo>
                  <a:cubicBezTo>
                    <a:pt x="9359" y="798"/>
                    <a:pt x="9371" y="869"/>
                    <a:pt x="9383" y="964"/>
                  </a:cubicBezTo>
                  <a:cubicBezTo>
                    <a:pt x="10133" y="6382"/>
                    <a:pt x="2692" y="9656"/>
                    <a:pt x="4275" y="15192"/>
                  </a:cubicBezTo>
                  <a:cubicBezTo>
                    <a:pt x="4918" y="17431"/>
                    <a:pt x="7121" y="18574"/>
                    <a:pt x="9097" y="19443"/>
                  </a:cubicBezTo>
                  <a:cubicBezTo>
                    <a:pt x="10502" y="20050"/>
                    <a:pt x="11955" y="20550"/>
                    <a:pt x="13431" y="20955"/>
                  </a:cubicBezTo>
                  <a:cubicBezTo>
                    <a:pt x="15026" y="21384"/>
                    <a:pt x="16717" y="21634"/>
                    <a:pt x="17848" y="22860"/>
                  </a:cubicBezTo>
                  <a:cubicBezTo>
                    <a:pt x="18205" y="24015"/>
                    <a:pt x="17741" y="24658"/>
                    <a:pt x="16455" y="24777"/>
                  </a:cubicBezTo>
                  <a:cubicBezTo>
                    <a:pt x="16027" y="24801"/>
                    <a:pt x="15610" y="24765"/>
                    <a:pt x="15193" y="24682"/>
                  </a:cubicBezTo>
                  <a:cubicBezTo>
                    <a:pt x="14443" y="24551"/>
                    <a:pt x="13705" y="24301"/>
                    <a:pt x="13002" y="24027"/>
                  </a:cubicBezTo>
                  <a:cubicBezTo>
                    <a:pt x="11550" y="23443"/>
                    <a:pt x="10216" y="22622"/>
                    <a:pt x="8919" y="21753"/>
                  </a:cubicBezTo>
                  <a:cubicBezTo>
                    <a:pt x="7835" y="21026"/>
                    <a:pt x="6775" y="20252"/>
                    <a:pt x="5680" y="19526"/>
                  </a:cubicBezTo>
                  <a:cubicBezTo>
                    <a:pt x="5085" y="19133"/>
                    <a:pt x="4311" y="18431"/>
                    <a:pt x="3573" y="18347"/>
                  </a:cubicBezTo>
                  <a:cubicBezTo>
                    <a:pt x="1" y="17931"/>
                    <a:pt x="1394" y="27063"/>
                    <a:pt x="1680" y="28789"/>
                  </a:cubicBezTo>
                  <a:cubicBezTo>
                    <a:pt x="2346" y="32933"/>
                    <a:pt x="3966" y="36588"/>
                    <a:pt x="8073" y="38255"/>
                  </a:cubicBezTo>
                  <a:cubicBezTo>
                    <a:pt x="9788" y="38933"/>
                    <a:pt x="11657" y="39219"/>
                    <a:pt x="13502" y="39160"/>
                  </a:cubicBezTo>
                  <a:cubicBezTo>
                    <a:pt x="15229" y="39112"/>
                    <a:pt x="16872" y="38409"/>
                    <a:pt x="18598" y="38267"/>
                  </a:cubicBezTo>
                  <a:cubicBezTo>
                    <a:pt x="18920" y="38243"/>
                    <a:pt x="19253" y="38243"/>
                    <a:pt x="19575" y="38267"/>
                  </a:cubicBezTo>
                  <a:cubicBezTo>
                    <a:pt x="20098" y="38314"/>
                    <a:pt x="20515" y="38529"/>
                    <a:pt x="20694" y="39041"/>
                  </a:cubicBezTo>
                  <a:cubicBezTo>
                    <a:pt x="20932" y="39719"/>
                    <a:pt x="20658" y="40314"/>
                    <a:pt x="20063" y="40672"/>
                  </a:cubicBezTo>
                  <a:cubicBezTo>
                    <a:pt x="19241" y="41160"/>
                    <a:pt x="18193" y="41279"/>
                    <a:pt x="17253" y="41362"/>
                  </a:cubicBezTo>
                  <a:cubicBezTo>
                    <a:pt x="16455" y="41422"/>
                    <a:pt x="15657" y="41434"/>
                    <a:pt x="14848" y="41398"/>
                  </a:cubicBezTo>
                  <a:cubicBezTo>
                    <a:pt x="12633" y="41291"/>
                    <a:pt x="10431" y="40779"/>
                    <a:pt x="8407" y="39874"/>
                  </a:cubicBezTo>
                  <a:cubicBezTo>
                    <a:pt x="7275" y="39374"/>
                    <a:pt x="5930" y="38481"/>
                    <a:pt x="4668" y="39148"/>
                  </a:cubicBezTo>
                  <a:cubicBezTo>
                    <a:pt x="3513" y="39767"/>
                    <a:pt x="3775" y="41053"/>
                    <a:pt x="4013" y="42124"/>
                  </a:cubicBezTo>
                  <a:cubicBezTo>
                    <a:pt x="4358" y="43589"/>
                    <a:pt x="4835" y="45041"/>
                    <a:pt x="5418" y="46434"/>
                  </a:cubicBezTo>
                  <a:cubicBezTo>
                    <a:pt x="6073" y="47982"/>
                    <a:pt x="6847" y="49470"/>
                    <a:pt x="7799" y="50851"/>
                  </a:cubicBezTo>
                  <a:cubicBezTo>
                    <a:pt x="8716" y="52197"/>
                    <a:pt x="9800" y="53447"/>
                    <a:pt x="11097" y="54435"/>
                  </a:cubicBezTo>
                  <a:cubicBezTo>
                    <a:pt x="12324" y="55376"/>
                    <a:pt x="13741" y="56055"/>
                    <a:pt x="15276" y="56257"/>
                  </a:cubicBezTo>
                  <a:cubicBezTo>
                    <a:pt x="17086" y="56507"/>
                    <a:pt x="18991" y="55888"/>
                    <a:pt x="20408" y="54781"/>
                  </a:cubicBezTo>
                  <a:cubicBezTo>
                    <a:pt x="21241" y="54126"/>
                    <a:pt x="21944" y="53340"/>
                    <a:pt x="22646" y="52542"/>
                  </a:cubicBezTo>
                  <a:cubicBezTo>
                    <a:pt x="22765" y="52411"/>
                    <a:pt x="22885" y="52268"/>
                    <a:pt x="23004" y="52137"/>
                  </a:cubicBezTo>
                  <a:cubicBezTo>
                    <a:pt x="23301" y="51792"/>
                    <a:pt x="23587" y="51435"/>
                    <a:pt x="23873" y="51078"/>
                  </a:cubicBezTo>
                  <a:cubicBezTo>
                    <a:pt x="24289" y="50578"/>
                    <a:pt x="24718" y="50078"/>
                    <a:pt x="25147" y="49589"/>
                  </a:cubicBezTo>
                  <a:cubicBezTo>
                    <a:pt x="25635" y="49042"/>
                    <a:pt x="26123" y="48518"/>
                    <a:pt x="26659" y="48018"/>
                  </a:cubicBezTo>
                  <a:cubicBezTo>
                    <a:pt x="27183" y="47506"/>
                    <a:pt x="27683" y="47077"/>
                    <a:pt x="28254" y="46684"/>
                  </a:cubicBezTo>
                  <a:cubicBezTo>
                    <a:pt x="28731" y="46363"/>
                    <a:pt x="29242" y="46065"/>
                    <a:pt x="29814" y="45934"/>
                  </a:cubicBezTo>
                  <a:cubicBezTo>
                    <a:pt x="30266" y="45827"/>
                    <a:pt x="30755" y="45863"/>
                    <a:pt x="31159" y="46113"/>
                  </a:cubicBezTo>
                  <a:cubicBezTo>
                    <a:pt x="31481" y="46315"/>
                    <a:pt x="31779" y="46613"/>
                    <a:pt x="31850" y="46994"/>
                  </a:cubicBezTo>
                  <a:cubicBezTo>
                    <a:pt x="32005" y="47911"/>
                    <a:pt x="31624" y="48899"/>
                    <a:pt x="31207" y="49685"/>
                  </a:cubicBezTo>
                  <a:cubicBezTo>
                    <a:pt x="30743" y="50578"/>
                    <a:pt x="30112" y="51375"/>
                    <a:pt x="29445" y="52125"/>
                  </a:cubicBezTo>
                  <a:cubicBezTo>
                    <a:pt x="28838" y="52804"/>
                    <a:pt x="28183" y="53447"/>
                    <a:pt x="27504" y="54054"/>
                  </a:cubicBezTo>
                  <a:lnTo>
                    <a:pt x="27409" y="54138"/>
                  </a:lnTo>
                  <a:cubicBezTo>
                    <a:pt x="26552" y="54900"/>
                    <a:pt x="25659" y="55602"/>
                    <a:pt x="24754" y="56281"/>
                  </a:cubicBezTo>
                  <a:cubicBezTo>
                    <a:pt x="23742" y="57043"/>
                    <a:pt x="22396" y="57745"/>
                    <a:pt x="21539" y="58662"/>
                  </a:cubicBezTo>
                  <a:cubicBezTo>
                    <a:pt x="19217" y="61091"/>
                    <a:pt x="26647" y="62841"/>
                    <a:pt x="28135" y="62889"/>
                  </a:cubicBezTo>
                  <a:cubicBezTo>
                    <a:pt x="31909" y="63020"/>
                    <a:pt x="35708" y="61008"/>
                    <a:pt x="37624" y="57733"/>
                  </a:cubicBezTo>
                  <a:cubicBezTo>
                    <a:pt x="38529" y="56197"/>
                    <a:pt x="38684" y="54566"/>
                    <a:pt x="38291" y="52852"/>
                  </a:cubicBezTo>
                  <a:cubicBezTo>
                    <a:pt x="37863" y="50982"/>
                    <a:pt x="35970" y="47946"/>
                    <a:pt x="36481" y="45839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0"/>
            <p:cNvSpPr/>
            <p:nvPr/>
          </p:nvSpPr>
          <p:spPr>
            <a:xfrm>
              <a:off x="4340700" y="1802425"/>
              <a:ext cx="155700" cy="150950"/>
            </a:xfrm>
            <a:custGeom>
              <a:avLst/>
              <a:gdLst/>
              <a:ahLst/>
              <a:cxnLst/>
              <a:rect l="l" t="t" r="r" b="b"/>
              <a:pathLst>
                <a:path w="6228" h="6038" fill="none" extrusionOk="0">
                  <a:moveTo>
                    <a:pt x="2251" y="5942"/>
                  </a:moveTo>
                  <a:cubicBezTo>
                    <a:pt x="3025" y="5918"/>
                    <a:pt x="3775" y="5549"/>
                    <a:pt x="4347" y="5025"/>
                  </a:cubicBezTo>
                  <a:cubicBezTo>
                    <a:pt x="4930" y="4501"/>
                    <a:pt x="5347" y="3835"/>
                    <a:pt x="5680" y="3120"/>
                  </a:cubicBezTo>
                  <a:cubicBezTo>
                    <a:pt x="6014" y="2394"/>
                    <a:pt x="6228" y="1513"/>
                    <a:pt x="5799" y="846"/>
                  </a:cubicBezTo>
                  <a:cubicBezTo>
                    <a:pt x="5359" y="168"/>
                    <a:pt x="4382" y="1"/>
                    <a:pt x="3644" y="299"/>
                  </a:cubicBezTo>
                  <a:cubicBezTo>
                    <a:pt x="2894" y="596"/>
                    <a:pt x="2346" y="1251"/>
                    <a:pt x="1918" y="1942"/>
                  </a:cubicBezTo>
                  <a:cubicBezTo>
                    <a:pt x="1299" y="2954"/>
                    <a:pt x="1" y="6037"/>
                    <a:pt x="2251" y="5942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0"/>
            <p:cNvSpPr/>
            <p:nvPr/>
          </p:nvSpPr>
          <p:spPr>
            <a:xfrm>
              <a:off x="3704925" y="2239100"/>
              <a:ext cx="253325" cy="143200"/>
            </a:xfrm>
            <a:custGeom>
              <a:avLst/>
              <a:gdLst/>
              <a:ahLst/>
              <a:cxnLst/>
              <a:rect l="l" t="t" r="r" b="b"/>
              <a:pathLst>
                <a:path w="10133" h="5728" fill="none" extrusionOk="0">
                  <a:moveTo>
                    <a:pt x="3405" y="1512"/>
                  </a:moveTo>
                  <a:cubicBezTo>
                    <a:pt x="4703" y="739"/>
                    <a:pt x="6644" y="0"/>
                    <a:pt x="8156" y="572"/>
                  </a:cubicBezTo>
                  <a:cubicBezTo>
                    <a:pt x="8168" y="608"/>
                    <a:pt x="8192" y="631"/>
                    <a:pt x="8239" y="643"/>
                  </a:cubicBezTo>
                  <a:cubicBezTo>
                    <a:pt x="10132" y="1774"/>
                    <a:pt x="6191" y="4394"/>
                    <a:pt x="5477" y="4751"/>
                  </a:cubicBezTo>
                  <a:cubicBezTo>
                    <a:pt x="4489" y="5227"/>
                    <a:pt x="2870" y="5727"/>
                    <a:pt x="1846" y="5120"/>
                  </a:cubicBezTo>
                  <a:cubicBezTo>
                    <a:pt x="0" y="4025"/>
                    <a:pt x="2500" y="2036"/>
                    <a:pt x="3405" y="1512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0"/>
            <p:cNvSpPr/>
            <p:nvPr/>
          </p:nvSpPr>
          <p:spPr>
            <a:xfrm>
              <a:off x="4056450" y="1704500"/>
              <a:ext cx="92300" cy="141425"/>
            </a:xfrm>
            <a:custGeom>
              <a:avLst/>
              <a:gdLst/>
              <a:ahLst/>
              <a:cxnLst/>
              <a:rect l="l" t="t" r="r" b="b"/>
              <a:pathLst>
                <a:path w="3692" h="5657" fill="none" extrusionOk="0">
                  <a:moveTo>
                    <a:pt x="1084" y="1084"/>
                  </a:moveTo>
                  <a:cubicBezTo>
                    <a:pt x="1286" y="727"/>
                    <a:pt x="1524" y="370"/>
                    <a:pt x="1882" y="156"/>
                  </a:cubicBezTo>
                  <a:cubicBezTo>
                    <a:pt x="2048" y="60"/>
                    <a:pt x="2239" y="1"/>
                    <a:pt x="2429" y="25"/>
                  </a:cubicBezTo>
                  <a:cubicBezTo>
                    <a:pt x="2644" y="48"/>
                    <a:pt x="2822" y="167"/>
                    <a:pt x="2977" y="310"/>
                  </a:cubicBezTo>
                  <a:cubicBezTo>
                    <a:pt x="3501" y="775"/>
                    <a:pt x="3691" y="1537"/>
                    <a:pt x="3620" y="2227"/>
                  </a:cubicBezTo>
                  <a:cubicBezTo>
                    <a:pt x="3548" y="2930"/>
                    <a:pt x="3263" y="3585"/>
                    <a:pt x="2941" y="4204"/>
                  </a:cubicBezTo>
                  <a:cubicBezTo>
                    <a:pt x="2786" y="4489"/>
                    <a:pt x="2632" y="4775"/>
                    <a:pt x="2405" y="5001"/>
                  </a:cubicBezTo>
                  <a:cubicBezTo>
                    <a:pt x="1786" y="5585"/>
                    <a:pt x="393" y="5656"/>
                    <a:pt x="215" y="4668"/>
                  </a:cubicBezTo>
                  <a:cubicBezTo>
                    <a:pt x="0" y="3465"/>
                    <a:pt x="500" y="2108"/>
                    <a:pt x="1084" y="1084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0"/>
            <p:cNvSpPr/>
            <p:nvPr/>
          </p:nvSpPr>
          <p:spPr>
            <a:xfrm>
              <a:off x="3780825" y="1298500"/>
              <a:ext cx="79800" cy="149450"/>
            </a:xfrm>
            <a:custGeom>
              <a:avLst/>
              <a:gdLst/>
              <a:ahLst/>
              <a:cxnLst/>
              <a:rect l="l" t="t" r="r" b="b"/>
              <a:pathLst>
                <a:path w="3192" h="5978" fill="none" extrusionOk="0">
                  <a:moveTo>
                    <a:pt x="0" y="1679"/>
                  </a:moveTo>
                  <a:cubicBezTo>
                    <a:pt x="0" y="1263"/>
                    <a:pt x="24" y="834"/>
                    <a:pt x="238" y="477"/>
                  </a:cubicBezTo>
                  <a:cubicBezTo>
                    <a:pt x="334" y="310"/>
                    <a:pt x="465" y="167"/>
                    <a:pt x="643" y="84"/>
                  </a:cubicBezTo>
                  <a:cubicBezTo>
                    <a:pt x="834" y="1"/>
                    <a:pt x="1048" y="13"/>
                    <a:pt x="1262" y="60"/>
                  </a:cubicBezTo>
                  <a:cubicBezTo>
                    <a:pt x="1941" y="215"/>
                    <a:pt x="2477" y="763"/>
                    <a:pt x="2774" y="1406"/>
                  </a:cubicBezTo>
                  <a:cubicBezTo>
                    <a:pt x="3060" y="2049"/>
                    <a:pt x="3132" y="2763"/>
                    <a:pt x="3167" y="3453"/>
                  </a:cubicBezTo>
                  <a:cubicBezTo>
                    <a:pt x="3179" y="3775"/>
                    <a:pt x="3191" y="4108"/>
                    <a:pt x="3096" y="4418"/>
                  </a:cubicBezTo>
                  <a:cubicBezTo>
                    <a:pt x="2858" y="5227"/>
                    <a:pt x="1679" y="5978"/>
                    <a:pt x="1036" y="5216"/>
                  </a:cubicBezTo>
                  <a:cubicBezTo>
                    <a:pt x="250" y="4275"/>
                    <a:pt x="12" y="2846"/>
                    <a:pt x="0" y="1679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0"/>
            <p:cNvSpPr/>
            <p:nvPr/>
          </p:nvSpPr>
          <p:spPr>
            <a:xfrm>
              <a:off x="3513225" y="1429775"/>
              <a:ext cx="152725" cy="133075"/>
            </a:xfrm>
            <a:custGeom>
              <a:avLst/>
              <a:gdLst/>
              <a:ahLst/>
              <a:cxnLst/>
              <a:rect l="l" t="t" r="r" b="b"/>
              <a:pathLst>
                <a:path w="6109" h="5323" fill="none" extrusionOk="0">
                  <a:moveTo>
                    <a:pt x="2584" y="524"/>
                  </a:moveTo>
                  <a:cubicBezTo>
                    <a:pt x="2203" y="274"/>
                    <a:pt x="1775" y="36"/>
                    <a:pt x="1310" y="12"/>
                  </a:cubicBezTo>
                  <a:cubicBezTo>
                    <a:pt x="1096" y="0"/>
                    <a:pt x="870" y="36"/>
                    <a:pt x="691" y="155"/>
                  </a:cubicBezTo>
                  <a:cubicBezTo>
                    <a:pt x="489" y="286"/>
                    <a:pt x="358" y="500"/>
                    <a:pt x="274" y="715"/>
                  </a:cubicBezTo>
                  <a:cubicBezTo>
                    <a:pt x="0" y="1453"/>
                    <a:pt x="191" y="2310"/>
                    <a:pt x="620" y="2977"/>
                  </a:cubicBezTo>
                  <a:cubicBezTo>
                    <a:pt x="1132" y="3786"/>
                    <a:pt x="1882" y="4548"/>
                    <a:pt x="2763" y="4953"/>
                  </a:cubicBezTo>
                  <a:cubicBezTo>
                    <a:pt x="3465" y="5263"/>
                    <a:pt x="4572" y="5322"/>
                    <a:pt x="5073" y="4632"/>
                  </a:cubicBezTo>
                  <a:cubicBezTo>
                    <a:pt x="6108" y="3215"/>
                    <a:pt x="3608" y="1203"/>
                    <a:pt x="2584" y="524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0"/>
            <p:cNvSpPr/>
            <p:nvPr/>
          </p:nvSpPr>
          <p:spPr>
            <a:xfrm>
              <a:off x="3611750" y="1843225"/>
              <a:ext cx="239050" cy="148850"/>
            </a:xfrm>
            <a:custGeom>
              <a:avLst/>
              <a:gdLst/>
              <a:ahLst/>
              <a:cxnLst/>
              <a:rect l="l" t="t" r="r" b="b"/>
              <a:pathLst>
                <a:path w="9562" h="5954" fill="none" extrusionOk="0">
                  <a:moveTo>
                    <a:pt x="3525" y="131"/>
                  </a:moveTo>
                  <a:cubicBezTo>
                    <a:pt x="2644" y="0"/>
                    <a:pt x="1679" y="12"/>
                    <a:pt x="965" y="524"/>
                  </a:cubicBezTo>
                  <a:cubicBezTo>
                    <a:pt x="453" y="905"/>
                    <a:pt x="143" y="1500"/>
                    <a:pt x="96" y="2131"/>
                  </a:cubicBezTo>
                  <a:cubicBezTo>
                    <a:pt x="0" y="3298"/>
                    <a:pt x="584" y="4310"/>
                    <a:pt x="1596" y="4870"/>
                  </a:cubicBezTo>
                  <a:cubicBezTo>
                    <a:pt x="3525" y="5953"/>
                    <a:pt x="6477" y="5917"/>
                    <a:pt x="8466" y="5036"/>
                  </a:cubicBezTo>
                  <a:cubicBezTo>
                    <a:pt x="8954" y="4834"/>
                    <a:pt x="9502" y="4370"/>
                    <a:pt x="9525" y="3798"/>
                  </a:cubicBezTo>
                  <a:cubicBezTo>
                    <a:pt x="9561" y="3167"/>
                    <a:pt x="8954" y="2715"/>
                    <a:pt x="8513" y="2357"/>
                  </a:cubicBezTo>
                  <a:cubicBezTo>
                    <a:pt x="7609" y="1607"/>
                    <a:pt x="6561" y="1012"/>
                    <a:pt x="5442" y="607"/>
                  </a:cubicBezTo>
                  <a:cubicBezTo>
                    <a:pt x="4822" y="393"/>
                    <a:pt x="4180" y="226"/>
                    <a:pt x="3525" y="131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0"/>
            <p:cNvSpPr/>
            <p:nvPr/>
          </p:nvSpPr>
          <p:spPr>
            <a:xfrm>
              <a:off x="3556675" y="1195825"/>
              <a:ext cx="933775" cy="1361500"/>
            </a:xfrm>
            <a:custGeom>
              <a:avLst/>
              <a:gdLst/>
              <a:ahLst/>
              <a:cxnLst/>
              <a:rect l="l" t="t" r="r" b="b"/>
              <a:pathLst>
                <a:path w="37351" h="54460" fill="none" extrusionOk="0">
                  <a:moveTo>
                    <a:pt x="36874" y="53233"/>
                  </a:moveTo>
                  <a:cubicBezTo>
                    <a:pt x="33053" y="49435"/>
                    <a:pt x="29302" y="45672"/>
                    <a:pt x="25968" y="41422"/>
                  </a:cubicBezTo>
                  <a:cubicBezTo>
                    <a:pt x="22801" y="37362"/>
                    <a:pt x="19932" y="33075"/>
                    <a:pt x="17182" y="28718"/>
                  </a:cubicBezTo>
                  <a:cubicBezTo>
                    <a:pt x="14253" y="24051"/>
                    <a:pt x="11502" y="19276"/>
                    <a:pt x="8764" y="14490"/>
                  </a:cubicBezTo>
                  <a:cubicBezTo>
                    <a:pt x="6002" y="9668"/>
                    <a:pt x="3418" y="4465"/>
                    <a:pt x="60" y="12"/>
                  </a:cubicBezTo>
                  <a:cubicBezTo>
                    <a:pt x="48" y="0"/>
                    <a:pt x="1" y="12"/>
                    <a:pt x="13" y="36"/>
                  </a:cubicBezTo>
                  <a:cubicBezTo>
                    <a:pt x="1227" y="2476"/>
                    <a:pt x="2727" y="4762"/>
                    <a:pt x="4061" y="7144"/>
                  </a:cubicBezTo>
                  <a:cubicBezTo>
                    <a:pt x="5490" y="9692"/>
                    <a:pt x="6859" y="12287"/>
                    <a:pt x="8240" y="14871"/>
                  </a:cubicBezTo>
                  <a:cubicBezTo>
                    <a:pt x="10907" y="19824"/>
                    <a:pt x="13538" y="24789"/>
                    <a:pt x="16396" y="29635"/>
                  </a:cubicBezTo>
                  <a:cubicBezTo>
                    <a:pt x="19063" y="34159"/>
                    <a:pt x="21968" y="38540"/>
                    <a:pt x="25206" y="42684"/>
                  </a:cubicBezTo>
                  <a:cubicBezTo>
                    <a:pt x="28421" y="46791"/>
                    <a:pt x="32005" y="50923"/>
                    <a:pt x="36208" y="54054"/>
                  </a:cubicBezTo>
                  <a:cubicBezTo>
                    <a:pt x="36755" y="54459"/>
                    <a:pt x="37351" y="53709"/>
                    <a:pt x="36874" y="53233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4" name="Google Shape;574;p20"/>
          <p:cNvSpPr/>
          <p:nvPr/>
        </p:nvSpPr>
        <p:spPr>
          <a:xfrm rot="10800000" flipH="1">
            <a:off x="249202" y="4186256"/>
            <a:ext cx="423824" cy="379219"/>
          </a:xfrm>
          <a:custGeom>
            <a:avLst/>
            <a:gdLst/>
            <a:ahLst/>
            <a:cxnLst/>
            <a:rect l="l" t="t" r="r" b="b"/>
            <a:pathLst>
              <a:path w="35422" h="31694" extrusionOk="0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20"/>
          <p:cNvSpPr/>
          <p:nvPr/>
        </p:nvSpPr>
        <p:spPr>
          <a:xfrm rot="9039692" flipH="1">
            <a:off x="94410" y="4654740"/>
            <a:ext cx="309473" cy="227729"/>
          </a:xfrm>
          <a:custGeom>
            <a:avLst/>
            <a:gdLst/>
            <a:ahLst/>
            <a:cxnLst/>
            <a:rect l="l" t="t" r="r" b="b"/>
            <a:pathLst>
              <a:path w="11586" h="8549" extrusionOk="0">
                <a:moveTo>
                  <a:pt x="5798" y="1"/>
                </a:moveTo>
                <a:cubicBezTo>
                  <a:pt x="5759" y="1"/>
                  <a:pt x="5719" y="2"/>
                  <a:pt x="5680" y="3"/>
                </a:cubicBezTo>
                <a:cubicBezTo>
                  <a:pt x="2298" y="134"/>
                  <a:pt x="0" y="4456"/>
                  <a:pt x="2334" y="7135"/>
                </a:cubicBezTo>
                <a:cubicBezTo>
                  <a:pt x="3181" y="8110"/>
                  <a:pt x="4537" y="8549"/>
                  <a:pt x="5930" y="8549"/>
                </a:cubicBezTo>
                <a:cubicBezTo>
                  <a:pt x="7648" y="8549"/>
                  <a:pt x="9424" y="7881"/>
                  <a:pt x="10371" y="6730"/>
                </a:cubicBezTo>
                <a:cubicBezTo>
                  <a:pt x="11418" y="5456"/>
                  <a:pt x="11585" y="3420"/>
                  <a:pt x="10514" y="2170"/>
                </a:cubicBezTo>
                <a:cubicBezTo>
                  <a:pt x="10025" y="1598"/>
                  <a:pt x="9359" y="1229"/>
                  <a:pt x="8692" y="896"/>
                </a:cubicBezTo>
                <a:cubicBezTo>
                  <a:pt x="7786" y="437"/>
                  <a:pt x="6815" y="1"/>
                  <a:pt x="579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20"/>
          <p:cNvSpPr/>
          <p:nvPr/>
        </p:nvSpPr>
        <p:spPr>
          <a:xfrm rot="-9620968" flipH="1">
            <a:off x="413096" y="4840268"/>
            <a:ext cx="237469" cy="174729"/>
          </a:xfrm>
          <a:custGeom>
            <a:avLst/>
            <a:gdLst/>
            <a:ahLst/>
            <a:cxnLst/>
            <a:rect l="l" t="t" r="r" b="b"/>
            <a:pathLst>
              <a:path w="11586" h="8549" extrusionOk="0">
                <a:moveTo>
                  <a:pt x="5798" y="1"/>
                </a:moveTo>
                <a:cubicBezTo>
                  <a:pt x="5759" y="1"/>
                  <a:pt x="5719" y="2"/>
                  <a:pt x="5680" y="3"/>
                </a:cubicBezTo>
                <a:cubicBezTo>
                  <a:pt x="2298" y="134"/>
                  <a:pt x="0" y="4456"/>
                  <a:pt x="2334" y="7135"/>
                </a:cubicBezTo>
                <a:cubicBezTo>
                  <a:pt x="3181" y="8110"/>
                  <a:pt x="4537" y="8549"/>
                  <a:pt x="5930" y="8549"/>
                </a:cubicBezTo>
                <a:cubicBezTo>
                  <a:pt x="7648" y="8549"/>
                  <a:pt x="9424" y="7881"/>
                  <a:pt x="10371" y="6730"/>
                </a:cubicBezTo>
                <a:cubicBezTo>
                  <a:pt x="11418" y="5456"/>
                  <a:pt x="11585" y="3420"/>
                  <a:pt x="10514" y="2170"/>
                </a:cubicBezTo>
                <a:cubicBezTo>
                  <a:pt x="10025" y="1598"/>
                  <a:pt x="9359" y="1229"/>
                  <a:pt x="8692" y="896"/>
                </a:cubicBezTo>
                <a:cubicBezTo>
                  <a:pt x="7786" y="437"/>
                  <a:pt x="6815" y="1"/>
                  <a:pt x="579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_ONLY_1_1_1_1_1"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22"/>
          <p:cNvSpPr/>
          <p:nvPr/>
        </p:nvSpPr>
        <p:spPr>
          <a:xfrm rot="10800000" flipH="1">
            <a:off x="6" y="-10"/>
            <a:ext cx="1110600" cy="1219500"/>
          </a:xfrm>
          <a:prstGeom prst="round2SameRect">
            <a:avLst>
              <a:gd name="adj1" fmla="val 48557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22"/>
          <p:cNvSpPr/>
          <p:nvPr/>
        </p:nvSpPr>
        <p:spPr>
          <a:xfrm flipH="1">
            <a:off x="-7248" y="-5923"/>
            <a:ext cx="1285600" cy="1379416"/>
          </a:xfrm>
          <a:custGeom>
            <a:avLst/>
            <a:gdLst/>
            <a:ahLst/>
            <a:cxnLst/>
            <a:rect l="l" t="t" r="r" b="b"/>
            <a:pathLst>
              <a:path w="61830" h="66342" extrusionOk="0">
                <a:moveTo>
                  <a:pt x="1" y="0"/>
                </a:moveTo>
                <a:lnTo>
                  <a:pt x="1" y="2417"/>
                </a:lnTo>
                <a:cubicBezTo>
                  <a:pt x="382" y="7227"/>
                  <a:pt x="822" y="12204"/>
                  <a:pt x="3073" y="16478"/>
                </a:cubicBezTo>
                <a:cubicBezTo>
                  <a:pt x="5152" y="20428"/>
                  <a:pt x="9213" y="23665"/>
                  <a:pt x="13603" y="23665"/>
                </a:cubicBezTo>
                <a:cubicBezTo>
                  <a:pt x="13965" y="23665"/>
                  <a:pt x="14328" y="23643"/>
                  <a:pt x="14693" y="23598"/>
                </a:cubicBezTo>
                <a:cubicBezTo>
                  <a:pt x="19122" y="23050"/>
                  <a:pt x="22420" y="19419"/>
                  <a:pt x="25849" y="16573"/>
                </a:cubicBezTo>
                <a:cubicBezTo>
                  <a:pt x="28261" y="14579"/>
                  <a:pt x="31449" y="12878"/>
                  <a:pt x="34428" y="12878"/>
                </a:cubicBezTo>
                <a:cubicBezTo>
                  <a:pt x="35701" y="12878"/>
                  <a:pt x="36934" y="13188"/>
                  <a:pt x="38053" y="13918"/>
                </a:cubicBezTo>
                <a:cubicBezTo>
                  <a:pt x="41625" y="16252"/>
                  <a:pt x="41792" y="21360"/>
                  <a:pt x="41280" y="25586"/>
                </a:cubicBezTo>
                <a:cubicBezTo>
                  <a:pt x="40768" y="29825"/>
                  <a:pt x="40161" y="34671"/>
                  <a:pt x="42994" y="37850"/>
                </a:cubicBezTo>
                <a:cubicBezTo>
                  <a:pt x="45340" y="40469"/>
                  <a:pt x="49448" y="41148"/>
                  <a:pt x="51412" y="44053"/>
                </a:cubicBezTo>
                <a:cubicBezTo>
                  <a:pt x="53305" y="46851"/>
                  <a:pt x="52507" y="50590"/>
                  <a:pt x="52793" y="53959"/>
                </a:cubicBezTo>
                <a:cubicBezTo>
                  <a:pt x="53234" y="59317"/>
                  <a:pt x="56865" y="64282"/>
                  <a:pt x="61830" y="66341"/>
                </a:cubicBezTo>
                <a:lnTo>
                  <a:pt x="6183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22"/>
          <p:cNvSpPr/>
          <p:nvPr/>
        </p:nvSpPr>
        <p:spPr>
          <a:xfrm flipH="1">
            <a:off x="7390017" y="-7292"/>
            <a:ext cx="1761275" cy="1515075"/>
          </a:xfrm>
          <a:custGeom>
            <a:avLst/>
            <a:gdLst/>
            <a:ahLst/>
            <a:cxnLst/>
            <a:rect l="l" t="t" r="r" b="b"/>
            <a:pathLst>
              <a:path w="70451" h="60603" extrusionOk="0">
                <a:moveTo>
                  <a:pt x="227" y="0"/>
                </a:moveTo>
                <a:lnTo>
                  <a:pt x="1" y="60222"/>
                </a:lnTo>
                <a:cubicBezTo>
                  <a:pt x="592" y="60484"/>
                  <a:pt x="1209" y="60603"/>
                  <a:pt x="1830" y="60603"/>
                </a:cubicBezTo>
                <a:cubicBezTo>
                  <a:pt x="3974" y="60603"/>
                  <a:pt x="6155" y="59182"/>
                  <a:pt x="7383" y="57317"/>
                </a:cubicBezTo>
                <a:cubicBezTo>
                  <a:pt x="8966" y="54912"/>
                  <a:pt x="9407" y="51959"/>
                  <a:pt x="10026" y="49149"/>
                </a:cubicBezTo>
                <a:cubicBezTo>
                  <a:pt x="10645" y="46339"/>
                  <a:pt x="11597" y="43398"/>
                  <a:pt x="13836" y="41588"/>
                </a:cubicBezTo>
                <a:cubicBezTo>
                  <a:pt x="18253" y="38040"/>
                  <a:pt x="25694" y="40350"/>
                  <a:pt x="29671" y="36314"/>
                </a:cubicBezTo>
                <a:cubicBezTo>
                  <a:pt x="32148" y="33802"/>
                  <a:pt x="32219" y="29837"/>
                  <a:pt x="33684" y="26634"/>
                </a:cubicBezTo>
                <a:cubicBezTo>
                  <a:pt x="35898" y="21753"/>
                  <a:pt x="41173" y="19026"/>
                  <a:pt x="46316" y="17526"/>
                </a:cubicBezTo>
                <a:cubicBezTo>
                  <a:pt x="51460" y="16026"/>
                  <a:pt x="56913" y="15347"/>
                  <a:pt x="61663" y="12883"/>
                </a:cubicBezTo>
                <a:cubicBezTo>
                  <a:pt x="66414" y="10406"/>
                  <a:pt x="70450" y="5394"/>
                  <a:pt x="69593" y="107"/>
                </a:cubicBezTo>
                <a:lnTo>
                  <a:pt x="22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3" name="Google Shape;603;p22"/>
          <p:cNvGrpSpPr/>
          <p:nvPr/>
        </p:nvGrpSpPr>
        <p:grpSpPr>
          <a:xfrm rot="-3438117" flipH="1">
            <a:off x="7761196" y="439439"/>
            <a:ext cx="1004345" cy="991737"/>
            <a:chOff x="623875" y="3501825"/>
            <a:chExt cx="1129625" cy="1115550"/>
          </a:xfrm>
        </p:grpSpPr>
        <p:sp>
          <p:nvSpPr>
            <p:cNvPr id="604" name="Google Shape;604;p22"/>
            <p:cNvSpPr/>
            <p:nvPr/>
          </p:nvSpPr>
          <p:spPr>
            <a:xfrm>
              <a:off x="1216200" y="3930850"/>
              <a:ext cx="226250" cy="349950"/>
            </a:xfrm>
            <a:custGeom>
              <a:avLst/>
              <a:gdLst/>
              <a:ahLst/>
              <a:cxnLst/>
              <a:rect l="l" t="t" r="r" b="b"/>
              <a:pathLst>
                <a:path w="9050" h="13998" extrusionOk="0">
                  <a:moveTo>
                    <a:pt x="5916" y="0"/>
                  </a:moveTo>
                  <a:cubicBezTo>
                    <a:pt x="5287" y="0"/>
                    <a:pt x="4655" y="203"/>
                    <a:pt x="4156" y="601"/>
                  </a:cubicBezTo>
                  <a:cubicBezTo>
                    <a:pt x="3716" y="946"/>
                    <a:pt x="3394" y="1422"/>
                    <a:pt x="3073" y="1898"/>
                  </a:cubicBezTo>
                  <a:cubicBezTo>
                    <a:pt x="1227" y="4625"/>
                    <a:pt x="1" y="6661"/>
                    <a:pt x="1" y="10066"/>
                  </a:cubicBezTo>
                  <a:cubicBezTo>
                    <a:pt x="25" y="11483"/>
                    <a:pt x="287" y="13162"/>
                    <a:pt x="1561" y="13781"/>
                  </a:cubicBezTo>
                  <a:cubicBezTo>
                    <a:pt x="1860" y="13930"/>
                    <a:pt x="2187" y="13997"/>
                    <a:pt x="2518" y="13997"/>
                  </a:cubicBezTo>
                  <a:cubicBezTo>
                    <a:pt x="3082" y="13997"/>
                    <a:pt x="3659" y="13803"/>
                    <a:pt x="4132" y="13495"/>
                  </a:cubicBezTo>
                  <a:cubicBezTo>
                    <a:pt x="4894" y="12995"/>
                    <a:pt x="5442" y="12257"/>
                    <a:pt x="5942" y="11495"/>
                  </a:cubicBezTo>
                  <a:cubicBezTo>
                    <a:pt x="6907" y="9995"/>
                    <a:pt x="7716" y="8387"/>
                    <a:pt x="8323" y="6709"/>
                  </a:cubicBezTo>
                  <a:cubicBezTo>
                    <a:pt x="8728" y="5613"/>
                    <a:pt x="9050" y="4458"/>
                    <a:pt x="8954" y="3291"/>
                  </a:cubicBezTo>
                  <a:cubicBezTo>
                    <a:pt x="8871" y="2125"/>
                    <a:pt x="8312" y="946"/>
                    <a:pt x="7299" y="362"/>
                  </a:cubicBezTo>
                  <a:cubicBezTo>
                    <a:pt x="6881" y="120"/>
                    <a:pt x="6399" y="0"/>
                    <a:pt x="59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2"/>
            <p:cNvSpPr/>
            <p:nvPr/>
          </p:nvSpPr>
          <p:spPr>
            <a:xfrm>
              <a:off x="1504650" y="3753250"/>
              <a:ext cx="197075" cy="176850"/>
            </a:xfrm>
            <a:custGeom>
              <a:avLst/>
              <a:gdLst/>
              <a:ahLst/>
              <a:cxnLst/>
              <a:rect l="l" t="t" r="r" b="b"/>
              <a:pathLst>
                <a:path w="7883" h="7074" extrusionOk="0">
                  <a:moveTo>
                    <a:pt x="3581" y="1"/>
                  </a:moveTo>
                  <a:cubicBezTo>
                    <a:pt x="1731" y="1"/>
                    <a:pt x="8" y="1385"/>
                    <a:pt x="0" y="3549"/>
                  </a:cubicBezTo>
                  <a:cubicBezTo>
                    <a:pt x="0" y="4657"/>
                    <a:pt x="524" y="5764"/>
                    <a:pt x="1405" y="6431"/>
                  </a:cubicBezTo>
                  <a:cubicBezTo>
                    <a:pt x="1964" y="6848"/>
                    <a:pt x="2658" y="7074"/>
                    <a:pt x="3347" y="7074"/>
                  </a:cubicBezTo>
                  <a:cubicBezTo>
                    <a:pt x="3759" y="7074"/>
                    <a:pt x="4169" y="6993"/>
                    <a:pt x="4548" y="6824"/>
                  </a:cubicBezTo>
                  <a:cubicBezTo>
                    <a:pt x="6656" y="5907"/>
                    <a:pt x="7882" y="2323"/>
                    <a:pt x="5858" y="775"/>
                  </a:cubicBezTo>
                  <a:cubicBezTo>
                    <a:pt x="5155" y="244"/>
                    <a:pt x="4357" y="1"/>
                    <a:pt x="35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2"/>
            <p:cNvSpPr/>
            <p:nvPr/>
          </p:nvSpPr>
          <p:spPr>
            <a:xfrm>
              <a:off x="1249850" y="3513275"/>
              <a:ext cx="184575" cy="254125"/>
            </a:xfrm>
            <a:custGeom>
              <a:avLst/>
              <a:gdLst/>
              <a:ahLst/>
              <a:cxnLst/>
              <a:rect l="l" t="t" r="r" b="b"/>
              <a:pathLst>
                <a:path w="7383" h="10165" extrusionOk="0">
                  <a:moveTo>
                    <a:pt x="4212" y="0"/>
                  </a:moveTo>
                  <a:cubicBezTo>
                    <a:pt x="3444" y="0"/>
                    <a:pt x="2709" y="427"/>
                    <a:pt x="2215" y="1028"/>
                  </a:cubicBezTo>
                  <a:cubicBezTo>
                    <a:pt x="1667" y="1683"/>
                    <a:pt x="1370" y="2504"/>
                    <a:pt x="1131" y="3338"/>
                  </a:cubicBezTo>
                  <a:cubicBezTo>
                    <a:pt x="643" y="5100"/>
                    <a:pt x="0" y="7517"/>
                    <a:pt x="1239" y="9136"/>
                  </a:cubicBezTo>
                  <a:lnTo>
                    <a:pt x="1227" y="9136"/>
                  </a:lnTo>
                  <a:cubicBezTo>
                    <a:pt x="1752" y="9820"/>
                    <a:pt x="2612" y="10164"/>
                    <a:pt x="3481" y="10164"/>
                  </a:cubicBezTo>
                  <a:cubicBezTo>
                    <a:pt x="3911" y="10164"/>
                    <a:pt x="4344" y="10080"/>
                    <a:pt x="4739" y="9910"/>
                  </a:cubicBezTo>
                  <a:cubicBezTo>
                    <a:pt x="5918" y="9386"/>
                    <a:pt x="6727" y="8231"/>
                    <a:pt x="7049" y="6981"/>
                  </a:cubicBezTo>
                  <a:cubicBezTo>
                    <a:pt x="7382" y="5731"/>
                    <a:pt x="7263" y="4409"/>
                    <a:pt x="6977" y="3147"/>
                  </a:cubicBezTo>
                  <a:cubicBezTo>
                    <a:pt x="6811" y="2457"/>
                    <a:pt x="6596" y="1754"/>
                    <a:pt x="6192" y="1171"/>
                  </a:cubicBezTo>
                  <a:cubicBezTo>
                    <a:pt x="5787" y="575"/>
                    <a:pt x="5168" y="111"/>
                    <a:pt x="4465" y="16"/>
                  </a:cubicBezTo>
                  <a:cubicBezTo>
                    <a:pt x="4381" y="5"/>
                    <a:pt x="4296" y="0"/>
                    <a:pt x="42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2"/>
            <p:cNvSpPr/>
            <p:nvPr/>
          </p:nvSpPr>
          <p:spPr>
            <a:xfrm>
              <a:off x="1563025" y="4091375"/>
              <a:ext cx="190475" cy="139725"/>
            </a:xfrm>
            <a:custGeom>
              <a:avLst/>
              <a:gdLst/>
              <a:ahLst/>
              <a:cxnLst/>
              <a:rect l="l" t="t" r="r" b="b"/>
              <a:pathLst>
                <a:path w="7619" h="5589" extrusionOk="0">
                  <a:moveTo>
                    <a:pt x="3949" y="1"/>
                  </a:moveTo>
                  <a:cubicBezTo>
                    <a:pt x="3922" y="1"/>
                    <a:pt x="3895" y="1"/>
                    <a:pt x="3868" y="2"/>
                  </a:cubicBezTo>
                  <a:cubicBezTo>
                    <a:pt x="1" y="115"/>
                    <a:pt x="1333" y="5589"/>
                    <a:pt x="4652" y="5589"/>
                  </a:cubicBezTo>
                  <a:cubicBezTo>
                    <a:pt x="5165" y="5589"/>
                    <a:pt x="5725" y="5458"/>
                    <a:pt x="6321" y="5157"/>
                  </a:cubicBezTo>
                  <a:cubicBezTo>
                    <a:pt x="6654" y="4990"/>
                    <a:pt x="6952" y="4776"/>
                    <a:pt x="7166" y="4479"/>
                  </a:cubicBezTo>
                  <a:cubicBezTo>
                    <a:pt x="7619" y="3847"/>
                    <a:pt x="7595" y="2966"/>
                    <a:pt x="7297" y="2240"/>
                  </a:cubicBezTo>
                  <a:cubicBezTo>
                    <a:pt x="6760" y="920"/>
                    <a:pt x="5374" y="1"/>
                    <a:pt x="39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2"/>
            <p:cNvSpPr/>
            <p:nvPr/>
          </p:nvSpPr>
          <p:spPr>
            <a:xfrm>
              <a:off x="1425475" y="4305050"/>
              <a:ext cx="187525" cy="185600"/>
            </a:xfrm>
            <a:custGeom>
              <a:avLst/>
              <a:gdLst/>
              <a:ahLst/>
              <a:cxnLst/>
              <a:rect l="l" t="t" r="r" b="b"/>
              <a:pathLst>
                <a:path w="7501" h="7424" extrusionOk="0">
                  <a:moveTo>
                    <a:pt x="3361" y="0"/>
                  </a:moveTo>
                  <a:cubicBezTo>
                    <a:pt x="2676" y="0"/>
                    <a:pt x="2022" y="344"/>
                    <a:pt x="1500" y="801"/>
                  </a:cubicBezTo>
                  <a:cubicBezTo>
                    <a:pt x="595" y="1623"/>
                    <a:pt x="36" y="2825"/>
                    <a:pt x="12" y="4052"/>
                  </a:cubicBezTo>
                  <a:cubicBezTo>
                    <a:pt x="0" y="4421"/>
                    <a:pt x="48" y="4790"/>
                    <a:pt x="143" y="5147"/>
                  </a:cubicBezTo>
                  <a:cubicBezTo>
                    <a:pt x="534" y="6484"/>
                    <a:pt x="1907" y="7423"/>
                    <a:pt x="3303" y="7423"/>
                  </a:cubicBezTo>
                  <a:cubicBezTo>
                    <a:pt x="3436" y="7423"/>
                    <a:pt x="3570" y="7415"/>
                    <a:pt x="3703" y="7397"/>
                  </a:cubicBezTo>
                  <a:cubicBezTo>
                    <a:pt x="7501" y="6921"/>
                    <a:pt x="7477" y="2456"/>
                    <a:pt x="4834" y="551"/>
                  </a:cubicBezTo>
                  <a:cubicBezTo>
                    <a:pt x="4465" y="289"/>
                    <a:pt x="4048" y="75"/>
                    <a:pt x="3608" y="15"/>
                  </a:cubicBezTo>
                  <a:cubicBezTo>
                    <a:pt x="3525" y="5"/>
                    <a:pt x="3443" y="0"/>
                    <a:pt x="3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2"/>
            <p:cNvSpPr/>
            <p:nvPr/>
          </p:nvSpPr>
          <p:spPr>
            <a:xfrm>
              <a:off x="1096850" y="4385575"/>
              <a:ext cx="230400" cy="231800"/>
            </a:xfrm>
            <a:custGeom>
              <a:avLst/>
              <a:gdLst/>
              <a:ahLst/>
              <a:cxnLst/>
              <a:rect l="l" t="t" r="r" b="b"/>
              <a:pathLst>
                <a:path w="9216" h="9272" extrusionOk="0">
                  <a:moveTo>
                    <a:pt x="4318" y="0"/>
                  </a:moveTo>
                  <a:cubicBezTo>
                    <a:pt x="2684" y="0"/>
                    <a:pt x="1085" y="1237"/>
                    <a:pt x="584" y="2843"/>
                  </a:cubicBezTo>
                  <a:cubicBezTo>
                    <a:pt x="1" y="4712"/>
                    <a:pt x="727" y="6819"/>
                    <a:pt x="2108" y="8201"/>
                  </a:cubicBezTo>
                  <a:cubicBezTo>
                    <a:pt x="2441" y="8546"/>
                    <a:pt x="2822" y="8843"/>
                    <a:pt x="3263" y="9034"/>
                  </a:cubicBezTo>
                  <a:cubicBezTo>
                    <a:pt x="3630" y="9198"/>
                    <a:pt x="4027" y="9272"/>
                    <a:pt x="4435" y="9272"/>
                  </a:cubicBezTo>
                  <a:cubicBezTo>
                    <a:pt x="5826" y="9272"/>
                    <a:pt x="7337" y="8416"/>
                    <a:pt x="8156" y="7403"/>
                  </a:cubicBezTo>
                  <a:cubicBezTo>
                    <a:pt x="9216" y="6093"/>
                    <a:pt x="8478" y="3724"/>
                    <a:pt x="7716" y="2319"/>
                  </a:cubicBezTo>
                  <a:cubicBezTo>
                    <a:pt x="7156" y="1283"/>
                    <a:pt x="6251" y="402"/>
                    <a:pt x="5120" y="104"/>
                  </a:cubicBezTo>
                  <a:cubicBezTo>
                    <a:pt x="4855" y="34"/>
                    <a:pt x="4586" y="0"/>
                    <a:pt x="43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2"/>
            <p:cNvSpPr/>
            <p:nvPr/>
          </p:nvSpPr>
          <p:spPr>
            <a:xfrm>
              <a:off x="950700" y="4105200"/>
              <a:ext cx="156600" cy="194250"/>
            </a:xfrm>
            <a:custGeom>
              <a:avLst/>
              <a:gdLst/>
              <a:ahLst/>
              <a:cxnLst/>
              <a:rect l="l" t="t" r="r" b="b"/>
              <a:pathLst>
                <a:path w="6264" h="7770" extrusionOk="0">
                  <a:moveTo>
                    <a:pt x="3259" y="0"/>
                  </a:moveTo>
                  <a:cubicBezTo>
                    <a:pt x="2700" y="0"/>
                    <a:pt x="2140" y="153"/>
                    <a:pt x="1667" y="449"/>
                  </a:cubicBezTo>
                  <a:cubicBezTo>
                    <a:pt x="536" y="1163"/>
                    <a:pt x="1" y="2580"/>
                    <a:pt x="72" y="3914"/>
                  </a:cubicBezTo>
                  <a:cubicBezTo>
                    <a:pt x="143" y="5354"/>
                    <a:pt x="691" y="7354"/>
                    <a:pt x="2275" y="7700"/>
                  </a:cubicBezTo>
                  <a:cubicBezTo>
                    <a:pt x="2495" y="7747"/>
                    <a:pt x="2706" y="7770"/>
                    <a:pt x="2908" y="7770"/>
                  </a:cubicBezTo>
                  <a:cubicBezTo>
                    <a:pt x="4831" y="7770"/>
                    <a:pt x="5954" y="5741"/>
                    <a:pt x="6180" y="3985"/>
                  </a:cubicBezTo>
                  <a:cubicBezTo>
                    <a:pt x="6263" y="3342"/>
                    <a:pt x="6263" y="2675"/>
                    <a:pt x="6073" y="2068"/>
                  </a:cubicBezTo>
                  <a:cubicBezTo>
                    <a:pt x="5799" y="1211"/>
                    <a:pt x="5108" y="485"/>
                    <a:pt x="4263" y="175"/>
                  </a:cubicBezTo>
                  <a:cubicBezTo>
                    <a:pt x="3942" y="58"/>
                    <a:pt x="3601" y="0"/>
                    <a:pt x="32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2"/>
            <p:cNvSpPr/>
            <p:nvPr/>
          </p:nvSpPr>
          <p:spPr>
            <a:xfrm>
              <a:off x="884625" y="3732375"/>
              <a:ext cx="289650" cy="213725"/>
            </a:xfrm>
            <a:custGeom>
              <a:avLst/>
              <a:gdLst/>
              <a:ahLst/>
              <a:cxnLst/>
              <a:rect l="l" t="t" r="r" b="b"/>
              <a:pathLst>
                <a:path w="11586" h="8549" extrusionOk="0">
                  <a:moveTo>
                    <a:pt x="5798" y="1"/>
                  </a:moveTo>
                  <a:cubicBezTo>
                    <a:pt x="5759" y="1"/>
                    <a:pt x="5719" y="2"/>
                    <a:pt x="5680" y="3"/>
                  </a:cubicBezTo>
                  <a:cubicBezTo>
                    <a:pt x="2298" y="134"/>
                    <a:pt x="0" y="4456"/>
                    <a:pt x="2334" y="7135"/>
                  </a:cubicBezTo>
                  <a:cubicBezTo>
                    <a:pt x="3181" y="8110"/>
                    <a:pt x="4537" y="8549"/>
                    <a:pt x="5930" y="8549"/>
                  </a:cubicBezTo>
                  <a:cubicBezTo>
                    <a:pt x="7648" y="8549"/>
                    <a:pt x="9424" y="7881"/>
                    <a:pt x="10371" y="6730"/>
                  </a:cubicBezTo>
                  <a:cubicBezTo>
                    <a:pt x="11418" y="5456"/>
                    <a:pt x="11585" y="3420"/>
                    <a:pt x="10514" y="2170"/>
                  </a:cubicBezTo>
                  <a:cubicBezTo>
                    <a:pt x="10025" y="1598"/>
                    <a:pt x="9359" y="1229"/>
                    <a:pt x="8692" y="896"/>
                  </a:cubicBezTo>
                  <a:cubicBezTo>
                    <a:pt x="7786" y="437"/>
                    <a:pt x="6815" y="1"/>
                    <a:pt x="57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2"/>
            <p:cNvSpPr/>
            <p:nvPr/>
          </p:nvSpPr>
          <p:spPr>
            <a:xfrm>
              <a:off x="623875" y="3501825"/>
              <a:ext cx="208975" cy="213950"/>
            </a:xfrm>
            <a:custGeom>
              <a:avLst/>
              <a:gdLst/>
              <a:ahLst/>
              <a:cxnLst/>
              <a:rect l="l" t="t" r="r" b="b"/>
              <a:pathLst>
                <a:path w="8359" h="8558" extrusionOk="0">
                  <a:moveTo>
                    <a:pt x="4034" y="1"/>
                  </a:moveTo>
                  <a:cubicBezTo>
                    <a:pt x="2734" y="1"/>
                    <a:pt x="1488" y="1001"/>
                    <a:pt x="858" y="2200"/>
                  </a:cubicBezTo>
                  <a:cubicBezTo>
                    <a:pt x="84" y="3665"/>
                    <a:pt x="1" y="5474"/>
                    <a:pt x="620" y="7010"/>
                  </a:cubicBezTo>
                  <a:cubicBezTo>
                    <a:pt x="1066" y="8116"/>
                    <a:pt x="2125" y="8557"/>
                    <a:pt x="3289" y="8557"/>
                  </a:cubicBezTo>
                  <a:cubicBezTo>
                    <a:pt x="4732" y="8557"/>
                    <a:pt x="6335" y="7880"/>
                    <a:pt x="7132" y="6951"/>
                  </a:cubicBezTo>
                  <a:cubicBezTo>
                    <a:pt x="8204" y="5701"/>
                    <a:pt x="8359" y="3748"/>
                    <a:pt x="7513" y="2343"/>
                  </a:cubicBezTo>
                  <a:cubicBezTo>
                    <a:pt x="7109" y="1676"/>
                    <a:pt x="6525" y="1141"/>
                    <a:pt x="5894" y="700"/>
                  </a:cubicBezTo>
                  <a:cubicBezTo>
                    <a:pt x="5525" y="438"/>
                    <a:pt x="5132" y="212"/>
                    <a:pt x="4703" y="93"/>
                  </a:cubicBezTo>
                  <a:cubicBezTo>
                    <a:pt x="4481" y="30"/>
                    <a:pt x="4257" y="1"/>
                    <a:pt x="40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2"/>
            <p:cNvSpPr/>
            <p:nvPr/>
          </p:nvSpPr>
          <p:spPr>
            <a:xfrm>
              <a:off x="627150" y="3909350"/>
              <a:ext cx="184625" cy="180375"/>
            </a:xfrm>
            <a:custGeom>
              <a:avLst/>
              <a:gdLst/>
              <a:ahLst/>
              <a:cxnLst/>
              <a:rect l="l" t="t" r="r" b="b"/>
              <a:pathLst>
                <a:path w="7385" h="7215" extrusionOk="0">
                  <a:moveTo>
                    <a:pt x="3392" y="1"/>
                  </a:moveTo>
                  <a:cubicBezTo>
                    <a:pt x="2616" y="1"/>
                    <a:pt x="1873" y="224"/>
                    <a:pt x="1334" y="722"/>
                  </a:cubicBezTo>
                  <a:cubicBezTo>
                    <a:pt x="929" y="1092"/>
                    <a:pt x="691" y="1592"/>
                    <a:pt x="501" y="2104"/>
                  </a:cubicBezTo>
                  <a:cubicBezTo>
                    <a:pt x="179" y="2937"/>
                    <a:pt x="0" y="3854"/>
                    <a:pt x="143" y="4747"/>
                  </a:cubicBezTo>
                  <a:cubicBezTo>
                    <a:pt x="286" y="5640"/>
                    <a:pt x="786" y="6497"/>
                    <a:pt x="1584" y="6926"/>
                  </a:cubicBezTo>
                  <a:cubicBezTo>
                    <a:pt x="1951" y="7125"/>
                    <a:pt x="2351" y="7215"/>
                    <a:pt x="2764" y="7215"/>
                  </a:cubicBezTo>
                  <a:cubicBezTo>
                    <a:pt x="4762" y="7215"/>
                    <a:pt x="7048" y="5116"/>
                    <a:pt x="7216" y="3270"/>
                  </a:cubicBezTo>
                  <a:cubicBezTo>
                    <a:pt x="7385" y="1336"/>
                    <a:pt x="5288" y="1"/>
                    <a:pt x="33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2"/>
            <p:cNvSpPr/>
            <p:nvPr/>
          </p:nvSpPr>
          <p:spPr>
            <a:xfrm>
              <a:off x="728650" y="4299175"/>
              <a:ext cx="158225" cy="160525"/>
            </a:xfrm>
            <a:custGeom>
              <a:avLst/>
              <a:gdLst/>
              <a:ahLst/>
              <a:cxnLst/>
              <a:rect l="l" t="t" r="r" b="b"/>
              <a:pathLst>
                <a:path w="6329" h="6421" extrusionOk="0">
                  <a:moveTo>
                    <a:pt x="2699" y="0"/>
                  </a:moveTo>
                  <a:cubicBezTo>
                    <a:pt x="2528" y="0"/>
                    <a:pt x="2358" y="18"/>
                    <a:pt x="2191" y="60"/>
                  </a:cubicBezTo>
                  <a:cubicBezTo>
                    <a:pt x="1215" y="310"/>
                    <a:pt x="620" y="1298"/>
                    <a:pt x="346" y="2262"/>
                  </a:cubicBezTo>
                  <a:cubicBezTo>
                    <a:pt x="1" y="3441"/>
                    <a:pt x="48" y="4894"/>
                    <a:pt x="989" y="5680"/>
                  </a:cubicBezTo>
                  <a:cubicBezTo>
                    <a:pt x="1610" y="6194"/>
                    <a:pt x="2297" y="6420"/>
                    <a:pt x="2957" y="6420"/>
                  </a:cubicBezTo>
                  <a:cubicBezTo>
                    <a:pt x="4740" y="6420"/>
                    <a:pt x="6329" y="4771"/>
                    <a:pt x="5894" y="2703"/>
                  </a:cubicBezTo>
                  <a:cubicBezTo>
                    <a:pt x="5632" y="1393"/>
                    <a:pt x="4513" y="298"/>
                    <a:pt x="3215" y="48"/>
                  </a:cubicBezTo>
                  <a:cubicBezTo>
                    <a:pt x="3043" y="18"/>
                    <a:pt x="2870" y="0"/>
                    <a:pt x="26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5" name="Google Shape;615;p22"/>
          <p:cNvSpPr/>
          <p:nvPr/>
        </p:nvSpPr>
        <p:spPr>
          <a:xfrm rot="10800000" flipH="1">
            <a:off x="90373" y="4704245"/>
            <a:ext cx="368035" cy="329380"/>
          </a:xfrm>
          <a:custGeom>
            <a:avLst/>
            <a:gdLst/>
            <a:ahLst/>
            <a:cxnLst/>
            <a:rect l="l" t="t" r="r" b="b"/>
            <a:pathLst>
              <a:path w="35422" h="31694" extrusionOk="0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22"/>
          <p:cNvSpPr/>
          <p:nvPr/>
        </p:nvSpPr>
        <p:spPr>
          <a:xfrm rot="9039692" flipH="1">
            <a:off x="212885" y="4257352"/>
            <a:ext cx="309473" cy="227729"/>
          </a:xfrm>
          <a:custGeom>
            <a:avLst/>
            <a:gdLst/>
            <a:ahLst/>
            <a:cxnLst/>
            <a:rect l="l" t="t" r="r" b="b"/>
            <a:pathLst>
              <a:path w="11586" h="8549" extrusionOk="0">
                <a:moveTo>
                  <a:pt x="5798" y="1"/>
                </a:moveTo>
                <a:cubicBezTo>
                  <a:pt x="5759" y="1"/>
                  <a:pt x="5719" y="2"/>
                  <a:pt x="5680" y="3"/>
                </a:cubicBezTo>
                <a:cubicBezTo>
                  <a:pt x="2298" y="134"/>
                  <a:pt x="0" y="4456"/>
                  <a:pt x="2334" y="7135"/>
                </a:cubicBezTo>
                <a:cubicBezTo>
                  <a:pt x="3181" y="8110"/>
                  <a:pt x="4537" y="8549"/>
                  <a:pt x="5930" y="8549"/>
                </a:cubicBezTo>
                <a:cubicBezTo>
                  <a:pt x="7648" y="8549"/>
                  <a:pt x="9424" y="7881"/>
                  <a:pt x="10371" y="6730"/>
                </a:cubicBezTo>
                <a:cubicBezTo>
                  <a:pt x="11418" y="5456"/>
                  <a:pt x="11585" y="3420"/>
                  <a:pt x="10514" y="2170"/>
                </a:cubicBezTo>
                <a:cubicBezTo>
                  <a:pt x="10025" y="1598"/>
                  <a:pt x="9359" y="1229"/>
                  <a:pt x="8692" y="896"/>
                </a:cubicBezTo>
                <a:cubicBezTo>
                  <a:pt x="7786" y="437"/>
                  <a:pt x="6815" y="1"/>
                  <a:pt x="579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22"/>
          <p:cNvSpPr/>
          <p:nvPr/>
        </p:nvSpPr>
        <p:spPr>
          <a:xfrm rot="-9620968" flipH="1">
            <a:off x="516821" y="4653331"/>
            <a:ext cx="237469" cy="174729"/>
          </a:xfrm>
          <a:custGeom>
            <a:avLst/>
            <a:gdLst/>
            <a:ahLst/>
            <a:cxnLst/>
            <a:rect l="l" t="t" r="r" b="b"/>
            <a:pathLst>
              <a:path w="11586" h="8549" extrusionOk="0">
                <a:moveTo>
                  <a:pt x="5798" y="1"/>
                </a:moveTo>
                <a:cubicBezTo>
                  <a:pt x="5759" y="1"/>
                  <a:pt x="5719" y="2"/>
                  <a:pt x="5680" y="3"/>
                </a:cubicBezTo>
                <a:cubicBezTo>
                  <a:pt x="2298" y="134"/>
                  <a:pt x="0" y="4456"/>
                  <a:pt x="2334" y="7135"/>
                </a:cubicBezTo>
                <a:cubicBezTo>
                  <a:pt x="3181" y="8110"/>
                  <a:pt x="4537" y="8549"/>
                  <a:pt x="5930" y="8549"/>
                </a:cubicBezTo>
                <a:cubicBezTo>
                  <a:pt x="7648" y="8549"/>
                  <a:pt x="9424" y="7881"/>
                  <a:pt x="10371" y="6730"/>
                </a:cubicBezTo>
                <a:cubicBezTo>
                  <a:pt x="11418" y="5456"/>
                  <a:pt x="11585" y="3420"/>
                  <a:pt x="10514" y="2170"/>
                </a:cubicBezTo>
                <a:cubicBezTo>
                  <a:pt x="10025" y="1598"/>
                  <a:pt x="9359" y="1229"/>
                  <a:pt x="8692" y="896"/>
                </a:cubicBezTo>
                <a:cubicBezTo>
                  <a:pt x="7786" y="437"/>
                  <a:pt x="6815" y="1"/>
                  <a:pt x="579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19" name="Google Shape;619;p22"/>
          <p:cNvSpPr/>
          <p:nvPr/>
        </p:nvSpPr>
        <p:spPr>
          <a:xfrm rot="10800000" flipH="1">
            <a:off x="8625698" y="4741724"/>
            <a:ext cx="326237" cy="291902"/>
          </a:xfrm>
          <a:custGeom>
            <a:avLst/>
            <a:gdLst/>
            <a:ahLst/>
            <a:cxnLst/>
            <a:rect l="l" t="t" r="r" b="b"/>
            <a:pathLst>
              <a:path w="35422" h="31694" extrusionOk="0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22"/>
          <p:cNvSpPr/>
          <p:nvPr/>
        </p:nvSpPr>
        <p:spPr>
          <a:xfrm rot="9039692" flipH="1">
            <a:off x="8606510" y="4329552"/>
            <a:ext cx="309473" cy="227729"/>
          </a:xfrm>
          <a:custGeom>
            <a:avLst/>
            <a:gdLst/>
            <a:ahLst/>
            <a:cxnLst/>
            <a:rect l="l" t="t" r="r" b="b"/>
            <a:pathLst>
              <a:path w="11586" h="8549" extrusionOk="0">
                <a:moveTo>
                  <a:pt x="5798" y="1"/>
                </a:moveTo>
                <a:cubicBezTo>
                  <a:pt x="5759" y="1"/>
                  <a:pt x="5719" y="2"/>
                  <a:pt x="5680" y="3"/>
                </a:cubicBezTo>
                <a:cubicBezTo>
                  <a:pt x="2298" y="134"/>
                  <a:pt x="0" y="4456"/>
                  <a:pt x="2334" y="7135"/>
                </a:cubicBezTo>
                <a:cubicBezTo>
                  <a:pt x="3181" y="8110"/>
                  <a:pt x="4537" y="8549"/>
                  <a:pt x="5930" y="8549"/>
                </a:cubicBezTo>
                <a:cubicBezTo>
                  <a:pt x="7648" y="8549"/>
                  <a:pt x="9424" y="7881"/>
                  <a:pt x="10371" y="6730"/>
                </a:cubicBezTo>
                <a:cubicBezTo>
                  <a:pt x="11418" y="5456"/>
                  <a:pt x="11585" y="3420"/>
                  <a:pt x="10514" y="2170"/>
                </a:cubicBezTo>
                <a:cubicBezTo>
                  <a:pt x="10025" y="1598"/>
                  <a:pt x="9359" y="1229"/>
                  <a:pt x="8692" y="896"/>
                </a:cubicBezTo>
                <a:cubicBezTo>
                  <a:pt x="7786" y="437"/>
                  <a:pt x="6815" y="1"/>
                  <a:pt x="579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22"/>
          <p:cNvSpPr/>
          <p:nvPr/>
        </p:nvSpPr>
        <p:spPr>
          <a:xfrm rot="-9620968" flipH="1">
            <a:off x="8365771" y="4581131"/>
            <a:ext cx="237469" cy="174729"/>
          </a:xfrm>
          <a:custGeom>
            <a:avLst/>
            <a:gdLst/>
            <a:ahLst/>
            <a:cxnLst/>
            <a:rect l="l" t="t" r="r" b="b"/>
            <a:pathLst>
              <a:path w="11586" h="8549" extrusionOk="0">
                <a:moveTo>
                  <a:pt x="5798" y="1"/>
                </a:moveTo>
                <a:cubicBezTo>
                  <a:pt x="5759" y="1"/>
                  <a:pt x="5719" y="2"/>
                  <a:pt x="5680" y="3"/>
                </a:cubicBezTo>
                <a:cubicBezTo>
                  <a:pt x="2298" y="134"/>
                  <a:pt x="0" y="4456"/>
                  <a:pt x="2334" y="7135"/>
                </a:cubicBezTo>
                <a:cubicBezTo>
                  <a:pt x="3181" y="8110"/>
                  <a:pt x="4537" y="8549"/>
                  <a:pt x="5930" y="8549"/>
                </a:cubicBezTo>
                <a:cubicBezTo>
                  <a:pt x="7648" y="8549"/>
                  <a:pt x="9424" y="7881"/>
                  <a:pt x="10371" y="6730"/>
                </a:cubicBezTo>
                <a:cubicBezTo>
                  <a:pt x="11418" y="5456"/>
                  <a:pt x="11585" y="3420"/>
                  <a:pt x="10514" y="2170"/>
                </a:cubicBezTo>
                <a:cubicBezTo>
                  <a:pt x="10025" y="1598"/>
                  <a:pt x="9359" y="1229"/>
                  <a:pt x="8692" y="896"/>
                </a:cubicBezTo>
                <a:cubicBezTo>
                  <a:pt x="7786" y="437"/>
                  <a:pt x="6815" y="1"/>
                  <a:pt x="579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24"/>
          <p:cNvSpPr txBox="1">
            <a:spLocks noGrp="1"/>
          </p:cNvSpPr>
          <p:nvPr>
            <p:ph type="title"/>
          </p:nvPr>
        </p:nvSpPr>
        <p:spPr>
          <a:xfrm>
            <a:off x="1458150" y="2966790"/>
            <a:ext cx="6227700" cy="495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37" name="Google Shape;637;p24"/>
          <p:cNvSpPr txBox="1">
            <a:spLocks noGrp="1"/>
          </p:cNvSpPr>
          <p:nvPr>
            <p:ph type="subTitle" idx="1"/>
          </p:nvPr>
        </p:nvSpPr>
        <p:spPr>
          <a:xfrm>
            <a:off x="1458150" y="1699591"/>
            <a:ext cx="6227700" cy="126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38" name="Google Shape;638;p24"/>
          <p:cNvSpPr/>
          <p:nvPr/>
        </p:nvSpPr>
        <p:spPr>
          <a:xfrm rot="-5400000" flipH="1">
            <a:off x="7156350" y="-359550"/>
            <a:ext cx="1628100" cy="23472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4"/>
          <p:cNvSpPr/>
          <p:nvPr/>
        </p:nvSpPr>
        <p:spPr>
          <a:xfrm flipH="1">
            <a:off x="-174" y="2523775"/>
            <a:ext cx="1491600" cy="2621400"/>
          </a:xfrm>
          <a:prstGeom prst="round2SameRect">
            <a:avLst>
              <a:gd name="adj1" fmla="val 48557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24"/>
          <p:cNvSpPr/>
          <p:nvPr/>
        </p:nvSpPr>
        <p:spPr>
          <a:xfrm rot="5400000" flipH="1">
            <a:off x="-954801" y="2081934"/>
            <a:ext cx="2543523" cy="673009"/>
          </a:xfrm>
          <a:custGeom>
            <a:avLst/>
            <a:gdLst/>
            <a:ahLst/>
            <a:cxnLst/>
            <a:rect l="l" t="t" r="r" b="b"/>
            <a:pathLst>
              <a:path w="150282" h="20033" extrusionOk="0">
                <a:moveTo>
                  <a:pt x="87729" y="1"/>
                </a:moveTo>
                <a:cubicBezTo>
                  <a:pt x="85035" y="1"/>
                  <a:pt x="82303" y="470"/>
                  <a:pt x="79701" y="1173"/>
                </a:cubicBezTo>
                <a:cubicBezTo>
                  <a:pt x="74724" y="2518"/>
                  <a:pt x="69974" y="4650"/>
                  <a:pt x="64973" y="5876"/>
                </a:cubicBezTo>
                <a:cubicBezTo>
                  <a:pt x="61716" y="6664"/>
                  <a:pt x="58366" y="7070"/>
                  <a:pt x="55013" y="7070"/>
                </a:cubicBezTo>
                <a:cubicBezTo>
                  <a:pt x="53855" y="7070"/>
                  <a:pt x="52697" y="7021"/>
                  <a:pt x="51543" y="6924"/>
                </a:cubicBezTo>
                <a:cubicBezTo>
                  <a:pt x="45030" y="6388"/>
                  <a:pt x="38732" y="4340"/>
                  <a:pt x="32278" y="3257"/>
                </a:cubicBezTo>
                <a:cubicBezTo>
                  <a:pt x="29894" y="2856"/>
                  <a:pt x="27438" y="2601"/>
                  <a:pt x="25000" y="2601"/>
                </a:cubicBezTo>
                <a:cubicBezTo>
                  <a:pt x="20839" y="2601"/>
                  <a:pt x="16734" y="3346"/>
                  <a:pt x="13145" y="5388"/>
                </a:cubicBezTo>
                <a:cubicBezTo>
                  <a:pt x="8442" y="8067"/>
                  <a:pt x="5168" y="12651"/>
                  <a:pt x="2060" y="17092"/>
                </a:cubicBezTo>
                <a:cubicBezTo>
                  <a:pt x="1370" y="18068"/>
                  <a:pt x="691" y="19044"/>
                  <a:pt x="1" y="20032"/>
                </a:cubicBezTo>
                <a:lnTo>
                  <a:pt x="150281" y="19580"/>
                </a:lnTo>
                <a:cubicBezTo>
                  <a:pt x="147090" y="14925"/>
                  <a:pt x="141875" y="11341"/>
                  <a:pt x="136399" y="9936"/>
                </a:cubicBezTo>
                <a:cubicBezTo>
                  <a:pt x="133248" y="9135"/>
                  <a:pt x="130003" y="8826"/>
                  <a:pt x="126746" y="8826"/>
                </a:cubicBezTo>
                <a:cubicBezTo>
                  <a:pt x="124340" y="8826"/>
                  <a:pt x="121927" y="8994"/>
                  <a:pt x="119539" y="9257"/>
                </a:cubicBezTo>
                <a:cubicBezTo>
                  <a:pt x="117297" y="9504"/>
                  <a:pt x="115014" y="9830"/>
                  <a:pt x="112765" y="9830"/>
                </a:cubicBezTo>
                <a:cubicBezTo>
                  <a:pt x="111216" y="9830"/>
                  <a:pt x="109683" y="9675"/>
                  <a:pt x="108193" y="9234"/>
                </a:cubicBezTo>
                <a:cubicBezTo>
                  <a:pt x="103228" y="7757"/>
                  <a:pt x="99644" y="3388"/>
                  <a:pt x="94881" y="1352"/>
                </a:cubicBezTo>
                <a:cubicBezTo>
                  <a:pt x="92614" y="391"/>
                  <a:pt x="90187" y="1"/>
                  <a:pt x="877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1" name="Google Shape;641;p24"/>
          <p:cNvGrpSpPr/>
          <p:nvPr/>
        </p:nvGrpSpPr>
        <p:grpSpPr>
          <a:xfrm rot="-8838117" flipH="1">
            <a:off x="354292" y="1339356"/>
            <a:ext cx="1004345" cy="991737"/>
            <a:chOff x="623875" y="3501825"/>
            <a:chExt cx="1129625" cy="1115550"/>
          </a:xfrm>
        </p:grpSpPr>
        <p:sp>
          <p:nvSpPr>
            <p:cNvPr id="642" name="Google Shape;642;p24"/>
            <p:cNvSpPr/>
            <p:nvPr/>
          </p:nvSpPr>
          <p:spPr>
            <a:xfrm>
              <a:off x="1216200" y="3930850"/>
              <a:ext cx="226250" cy="349950"/>
            </a:xfrm>
            <a:custGeom>
              <a:avLst/>
              <a:gdLst/>
              <a:ahLst/>
              <a:cxnLst/>
              <a:rect l="l" t="t" r="r" b="b"/>
              <a:pathLst>
                <a:path w="9050" h="13998" extrusionOk="0">
                  <a:moveTo>
                    <a:pt x="5916" y="0"/>
                  </a:moveTo>
                  <a:cubicBezTo>
                    <a:pt x="5287" y="0"/>
                    <a:pt x="4655" y="203"/>
                    <a:pt x="4156" y="601"/>
                  </a:cubicBezTo>
                  <a:cubicBezTo>
                    <a:pt x="3716" y="946"/>
                    <a:pt x="3394" y="1422"/>
                    <a:pt x="3073" y="1898"/>
                  </a:cubicBezTo>
                  <a:cubicBezTo>
                    <a:pt x="1227" y="4625"/>
                    <a:pt x="1" y="6661"/>
                    <a:pt x="1" y="10066"/>
                  </a:cubicBezTo>
                  <a:cubicBezTo>
                    <a:pt x="25" y="11483"/>
                    <a:pt x="287" y="13162"/>
                    <a:pt x="1561" y="13781"/>
                  </a:cubicBezTo>
                  <a:cubicBezTo>
                    <a:pt x="1860" y="13930"/>
                    <a:pt x="2187" y="13997"/>
                    <a:pt x="2518" y="13997"/>
                  </a:cubicBezTo>
                  <a:cubicBezTo>
                    <a:pt x="3082" y="13997"/>
                    <a:pt x="3659" y="13803"/>
                    <a:pt x="4132" y="13495"/>
                  </a:cubicBezTo>
                  <a:cubicBezTo>
                    <a:pt x="4894" y="12995"/>
                    <a:pt x="5442" y="12257"/>
                    <a:pt x="5942" y="11495"/>
                  </a:cubicBezTo>
                  <a:cubicBezTo>
                    <a:pt x="6907" y="9995"/>
                    <a:pt x="7716" y="8387"/>
                    <a:pt x="8323" y="6709"/>
                  </a:cubicBezTo>
                  <a:cubicBezTo>
                    <a:pt x="8728" y="5613"/>
                    <a:pt x="9050" y="4458"/>
                    <a:pt x="8954" y="3291"/>
                  </a:cubicBezTo>
                  <a:cubicBezTo>
                    <a:pt x="8871" y="2125"/>
                    <a:pt x="8312" y="946"/>
                    <a:pt x="7299" y="362"/>
                  </a:cubicBezTo>
                  <a:cubicBezTo>
                    <a:pt x="6881" y="120"/>
                    <a:pt x="6399" y="0"/>
                    <a:pt x="59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4"/>
            <p:cNvSpPr/>
            <p:nvPr/>
          </p:nvSpPr>
          <p:spPr>
            <a:xfrm>
              <a:off x="1504650" y="3753250"/>
              <a:ext cx="197075" cy="176850"/>
            </a:xfrm>
            <a:custGeom>
              <a:avLst/>
              <a:gdLst/>
              <a:ahLst/>
              <a:cxnLst/>
              <a:rect l="l" t="t" r="r" b="b"/>
              <a:pathLst>
                <a:path w="7883" h="7074" extrusionOk="0">
                  <a:moveTo>
                    <a:pt x="3581" y="1"/>
                  </a:moveTo>
                  <a:cubicBezTo>
                    <a:pt x="1731" y="1"/>
                    <a:pt x="8" y="1385"/>
                    <a:pt x="0" y="3549"/>
                  </a:cubicBezTo>
                  <a:cubicBezTo>
                    <a:pt x="0" y="4657"/>
                    <a:pt x="524" y="5764"/>
                    <a:pt x="1405" y="6431"/>
                  </a:cubicBezTo>
                  <a:cubicBezTo>
                    <a:pt x="1964" y="6848"/>
                    <a:pt x="2658" y="7074"/>
                    <a:pt x="3347" y="7074"/>
                  </a:cubicBezTo>
                  <a:cubicBezTo>
                    <a:pt x="3759" y="7074"/>
                    <a:pt x="4169" y="6993"/>
                    <a:pt x="4548" y="6824"/>
                  </a:cubicBezTo>
                  <a:cubicBezTo>
                    <a:pt x="6656" y="5907"/>
                    <a:pt x="7882" y="2323"/>
                    <a:pt x="5858" y="775"/>
                  </a:cubicBezTo>
                  <a:cubicBezTo>
                    <a:pt x="5155" y="244"/>
                    <a:pt x="4357" y="1"/>
                    <a:pt x="35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4"/>
            <p:cNvSpPr/>
            <p:nvPr/>
          </p:nvSpPr>
          <p:spPr>
            <a:xfrm>
              <a:off x="1249850" y="3513275"/>
              <a:ext cx="184575" cy="254125"/>
            </a:xfrm>
            <a:custGeom>
              <a:avLst/>
              <a:gdLst/>
              <a:ahLst/>
              <a:cxnLst/>
              <a:rect l="l" t="t" r="r" b="b"/>
              <a:pathLst>
                <a:path w="7383" h="10165" extrusionOk="0">
                  <a:moveTo>
                    <a:pt x="4212" y="0"/>
                  </a:moveTo>
                  <a:cubicBezTo>
                    <a:pt x="3444" y="0"/>
                    <a:pt x="2709" y="427"/>
                    <a:pt x="2215" y="1028"/>
                  </a:cubicBezTo>
                  <a:cubicBezTo>
                    <a:pt x="1667" y="1683"/>
                    <a:pt x="1370" y="2504"/>
                    <a:pt x="1131" y="3338"/>
                  </a:cubicBezTo>
                  <a:cubicBezTo>
                    <a:pt x="643" y="5100"/>
                    <a:pt x="0" y="7517"/>
                    <a:pt x="1239" y="9136"/>
                  </a:cubicBezTo>
                  <a:lnTo>
                    <a:pt x="1227" y="9136"/>
                  </a:lnTo>
                  <a:cubicBezTo>
                    <a:pt x="1752" y="9820"/>
                    <a:pt x="2612" y="10164"/>
                    <a:pt x="3481" y="10164"/>
                  </a:cubicBezTo>
                  <a:cubicBezTo>
                    <a:pt x="3911" y="10164"/>
                    <a:pt x="4344" y="10080"/>
                    <a:pt x="4739" y="9910"/>
                  </a:cubicBezTo>
                  <a:cubicBezTo>
                    <a:pt x="5918" y="9386"/>
                    <a:pt x="6727" y="8231"/>
                    <a:pt x="7049" y="6981"/>
                  </a:cubicBezTo>
                  <a:cubicBezTo>
                    <a:pt x="7382" y="5731"/>
                    <a:pt x="7263" y="4409"/>
                    <a:pt x="6977" y="3147"/>
                  </a:cubicBezTo>
                  <a:cubicBezTo>
                    <a:pt x="6811" y="2457"/>
                    <a:pt x="6596" y="1754"/>
                    <a:pt x="6192" y="1171"/>
                  </a:cubicBezTo>
                  <a:cubicBezTo>
                    <a:pt x="5787" y="575"/>
                    <a:pt x="5168" y="111"/>
                    <a:pt x="4465" y="16"/>
                  </a:cubicBezTo>
                  <a:cubicBezTo>
                    <a:pt x="4381" y="5"/>
                    <a:pt x="4296" y="0"/>
                    <a:pt x="42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4"/>
            <p:cNvSpPr/>
            <p:nvPr/>
          </p:nvSpPr>
          <p:spPr>
            <a:xfrm>
              <a:off x="1563025" y="4091375"/>
              <a:ext cx="190475" cy="139725"/>
            </a:xfrm>
            <a:custGeom>
              <a:avLst/>
              <a:gdLst/>
              <a:ahLst/>
              <a:cxnLst/>
              <a:rect l="l" t="t" r="r" b="b"/>
              <a:pathLst>
                <a:path w="7619" h="5589" extrusionOk="0">
                  <a:moveTo>
                    <a:pt x="3949" y="1"/>
                  </a:moveTo>
                  <a:cubicBezTo>
                    <a:pt x="3922" y="1"/>
                    <a:pt x="3895" y="1"/>
                    <a:pt x="3868" y="2"/>
                  </a:cubicBezTo>
                  <a:cubicBezTo>
                    <a:pt x="1" y="115"/>
                    <a:pt x="1333" y="5589"/>
                    <a:pt x="4652" y="5589"/>
                  </a:cubicBezTo>
                  <a:cubicBezTo>
                    <a:pt x="5165" y="5589"/>
                    <a:pt x="5725" y="5458"/>
                    <a:pt x="6321" y="5157"/>
                  </a:cubicBezTo>
                  <a:cubicBezTo>
                    <a:pt x="6654" y="4990"/>
                    <a:pt x="6952" y="4776"/>
                    <a:pt x="7166" y="4479"/>
                  </a:cubicBezTo>
                  <a:cubicBezTo>
                    <a:pt x="7619" y="3847"/>
                    <a:pt x="7595" y="2966"/>
                    <a:pt x="7297" y="2240"/>
                  </a:cubicBezTo>
                  <a:cubicBezTo>
                    <a:pt x="6760" y="920"/>
                    <a:pt x="5374" y="1"/>
                    <a:pt x="39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4"/>
            <p:cNvSpPr/>
            <p:nvPr/>
          </p:nvSpPr>
          <p:spPr>
            <a:xfrm>
              <a:off x="1425475" y="4305050"/>
              <a:ext cx="187525" cy="185600"/>
            </a:xfrm>
            <a:custGeom>
              <a:avLst/>
              <a:gdLst/>
              <a:ahLst/>
              <a:cxnLst/>
              <a:rect l="l" t="t" r="r" b="b"/>
              <a:pathLst>
                <a:path w="7501" h="7424" extrusionOk="0">
                  <a:moveTo>
                    <a:pt x="3361" y="0"/>
                  </a:moveTo>
                  <a:cubicBezTo>
                    <a:pt x="2676" y="0"/>
                    <a:pt x="2022" y="344"/>
                    <a:pt x="1500" y="801"/>
                  </a:cubicBezTo>
                  <a:cubicBezTo>
                    <a:pt x="595" y="1623"/>
                    <a:pt x="36" y="2825"/>
                    <a:pt x="12" y="4052"/>
                  </a:cubicBezTo>
                  <a:cubicBezTo>
                    <a:pt x="0" y="4421"/>
                    <a:pt x="48" y="4790"/>
                    <a:pt x="143" y="5147"/>
                  </a:cubicBezTo>
                  <a:cubicBezTo>
                    <a:pt x="534" y="6484"/>
                    <a:pt x="1907" y="7423"/>
                    <a:pt x="3303" y="7423"/>
                  </a:cubicBezTo>
                  <a:cubicBezTo>
                    <a:pt x="3436" y="7423"/>
                    <a:pt x="3570" y="7415"/>
                    <a:pt x="3703" y="7397"/>
                  </a:cubicBezTo>
                  <a:cubicBezTo>
                    <a:pt x="7501" y="6921"/>
                    <a:pt x="7477" y="2456"/>
                    <a:pt x="4834" y="551"/>
                  </a:cubicBezTo>
                  <a:cubicBezTo>
                    <a:pt x="4465" y="289"/>
                    <a:pt x="4048" y="75"/>
                    <a:pt x="3608" y="15"/>
                  </a:cubicBezTo>
                  <a:cubicBezTo>
                    <a:pt x="3525" y="5"/>
                    <a:pt x="3443" y="0"/>
                    <a:pt x="3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4"/>
            <p:cNvSpPr/>
            <p:nvPr/>
          </p:nvSpPr>
          <p:spPr>
            <a:xfrm>
              <a:off x="1096850" y="4385575"/>
              <a:ext cx="230400" cy="231800"/>
            </a:xfrm>
            <a:custGeom>
              <a:avLst/>
              <a:gdLst/>
              <a:ahLst/>
              <a:cxnLst/>
              <a:rect l="l" t="t" r="r" b="b"/>
              <a:pathLst>
                <a:path w="9216" h="9272" extrusionOk="0">
                  <a:moveTo>
                    <a:pt x="4318" y="0"/>
                  </a:moveTo>
                  <a:cubicBezTo>
                    <a:pt x="2684" y="0"/>
                    <a:pt x="1085" y="1237"/>
                    <a:pt x="584" y="2843"/>
                  </a:cubicBezTo>
                  <a:cubicBezTo>
                    <a:pt x="1" y="4712"/>
                    <a:pt x="727" y="6819"/>
                    <a:pt x="2108" y="8201"/>
                  </a:cubicBezTo>
                  <a:cubicBezTo>
                    <a:pt x="2441" y="8546"/>
                    <a:pt x="2822" y="8843"/>
                    <a:pt x="3263" y="9034"/>
                  </a:cubicBezTo>
                  <a:cubicBezTo>
                    <a:pt x="3630" y="9198"/>
                    <a:pt x="4027" y="9272"/>
                    <a:pt x="4435" y="9272"/>
                  </a:cubicBezTo>
                  <a:cubicBezTo>
                    <a:pt x="5826" y="9272"/>
                    <a:pt x="7337" y="8416"/>
                    <a:pt x="8156" y="7403"/>
                  </a:cubicBezTo>
                  <a:cubicBezTo>
                    <a:pt x="9216" y="6093"/>
                    <a:pt x="8478" y="3724"/>
                    <a:pt x="7716" y="2319"/>
                  </a:cubicBezTo>
                  <a:cubicBezTo>
                    <a:pt x="7156" y="1283"/>
                    <a:pt x="6251" y="402"/>
                    <a:pt x="5120" y="104"/>
                  </a:cubicBezTo>
                  <a:cubicBezTo>
                    <a:pt x="4855" y="34"/>
                    <a:pt x="4586" y="0"/>
                    <a:pt x="43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4"/>
            <p:cNvSpPr/>
            <p:nvPr/>
          </p:nvSpPr>
          <p:spPr>
            <a:xfrm>
              <a:off x="950700" y="4105200"/>
              <a:ext cx="156600" cy="194250"/>
            </a:xfrm>
            <a:custGeom>
              <a:avLst/>
              <a:gdLst/>
              <a:ahLst/>
              <a:cxnLst/>
              <a:rect l="l" t="t" r="r" b="b"/>
              <a:pathLst>
                <a:path w="6264" h="7770" extrusionOk="0">
                  <a:moveTo>
                    <a:pt x="3259" y="0"/>
                  </a:moveTo>
                  <a:cubicBezTo>
                    <a:pt x="2700" y="0"/>
                    <a:pt x="2140" y="153"/>
                    <a:pt x="1667" y="449"/>
                  </a:cubicBezTo>
                  <a:cubicBezTo>
                    <a:pt x="536" y="1163"/>
                    <a:pt x="1" y="2580"/>
                    <a:pt x="72" y="3914"/>
                  </a:cubicBezTo>
                  <a:cubicBezTo>
                    <a:pt x="143" y="5354"/>
                    <a:pt x="691" y="7354"/>
                    <a:pt x="2275" y="7700"/>
                  </a:cubicBezTo>
                  <a:cubicBezTo>
                    <a:pt x="2495" y="7747"/>
                    <a:pt x="2706" y="7770"/>
                    <a:pt x="2908" y="7770"/>
                  </a:cubicBezTo>
                  <a:cubicBezTo>
                    <a:pt x="4831" y="7770"/>
                    <a:pt x="5954" y="5741"/>
                    <a:pt x="6180" y="3985"/>
                  </a:cubicBezTo>
                  <a:cubicBezTo>
                    <a:pt x="6263" y="3342"/>
                    <a:pt x="6263" y="2675"/>
                    <a:pt x="6073" y="2068"/>
                  </a:cubicBezTo>
                  <a:cubicBezTo>
                    <a:pt x="5799" y="1211"/>
                    <a:pt x="5108" y="485"/>
                    <a:pt x="4263" y="175"/>
                  </a:cubicBezTo>
                  <a:cubicBezTo>
                    <a:pt x="3942" y="58"/>
                    <a:pt x="3601" y="0"/>
                    <a:pt x="32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4"/>
            <p:cNvSpPr/>
            <p:nvPr/>
          </p:nvSpPr>
          <p:spPr>
            <a:xfrm>
              <a:off x="884625" y="3732375"/>
              <a:ext cx="289650" cy="213725"/>
            </a:xfrm>
            <a:custGeom>
              <a:avLst/>
              <a:gdLst/>
              <a:ahLst/>
              <a:cxnLst/>
              <a:rect l="l" t="t" r="r" b="b"/>
              <a:pathLst>
                <a:path w="11586" h="8549" extrusionOk="0">
                  <a:moveTo>
                    <a:pt x="5798" y="1"/>
                  </a:moveTo>
                  <a:cubicBezTo>
                    <a:pt x="5759" y="1"/>
                    <a:pt x="5719" y="2"/>
                    <a:pt x="5680" y="3"/>
                  </a:cubicBezTo>
                  <a:cubicBezTo>
                    <a:pt x="2298" y="134"/>
                    <a:pt x="0" y="4456"/>
                    <a:pt x="2334" y="7135"/>
                  </a:cubicBezTo>
                  <a:cubicBezTo>
                    <a:pt x="3181" y="8110"/>
                    <a:pt x="4537" y="8549"/>
                    <a:pt x="5930" y="8549"/>
                  </a:cubicBezTo>
                  <a:cubicBezTo>
                    <a:pt x="7648" y="8549"/>
                    <a:pt x="9424" y="7881"/>
                    <a:pt x="10371" y="6730"/>
                  </a:cubicBezTo>
                  <a:cubicBezTo>
                    <a:pt x="11418" y="5456"/>
                    <a:pt x="11585" y="3420"/>
                    <a:pt x="10514" y="2170"/>
                  </a:cubicBezTo>
                  <a:cubicBezTo>
                    <a:pt x="10025" y="1598"/>
                    <a:pt x="9359" y="1229"/>
                    <a:pt x="8692" y="896"/>
                  </a:cubicBezTo>
                  <a:cubicBezTo>
                    <a:pt x="7786" y="437"/>
                    <a:pt x="6815" y="1"/>
                    <a:pt x="57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4"/>
            <p:cNvSpPr/>
            <p:nvPr/>
          </p:nvSpPr>
          <p:spPr>
            <a:xfrm>
              <a:off x="623875" y="3501825"/>
              <a:ext cx="208975" cy="213950"/>
            </a:xfrm>
            <a:custGeom>
              <a:avLst/>
              <a:gdLst/>
              <a:ahLst/>
              <a:cxnLst/>
              <a:rect l="l" t="t" r="r" b="b"/>
              <a:pathLst>
                <a:path w="8359" h="8558" extrusionOk="0">
                  <a:moveTo>
                    <a:pt x="4034" y="1"/>
                  </a:moveTo>
                  <a:cubicBezTo>
                    <a:pt x="2734" y="1"/>
                    <a:pt x="1488" y="1001"/>
                    <a:pt x="858" y="2200"/>
                  </a:cubicBezTo>
                  <a:cubicBezTo>
                    <a:pt x="84" y="3665"/>
                    <a:pt x="1" y="5474"/>
                    <a:pt x="620" y="7010"/>
                  </a:cubicBezTo>
                  <a:cubicBezTo>
                    <a:pt x="1066" y="8116"/>
                    <a:pt x="2125" y="8557"/>
                    <a:pt x="3289" y="8557"/>
                  </a:cubicBezTo>
                  <a:cubicBezTo>
                    <a:pt x="4732" y="8557"/>
                    <a:pt x="6335" y="7880"/>
                    <a:pt x="7132" y="6951"/>
                  </a:cubicBezTo>
                  <a:cubicBezTo>
                    <a:pt x="8204" y="5701"/>
                    <a:pt x="8359" y="3748"/>
                    <a:pt x="7513" y="2343"/>
                  </a:cubicBezTo>
                  <a:cubicBezTo>
                    <a:pt x="7109" y="1676"/>
                    <a:pt x="6525" y="1141"/>
                    <a:pt x="5894" y="700"/>
                  </a:cubicBezTo>
                  <a:cubicBezTo>
                    <a:pt x="5525" y="438"/>
                    <a:pt x="5132" y="212"/>
                    <a:pt x="4703" y="93"/>
                  </a:cubicBezTo>
                  <a:cubicBezTo>
                    <a:pt x="4481" y="30"/>
                    <a:pt x="4257" y="1"/>
                    <a:pt x="40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4"/>
            <p:cNvSpPr/>
            <p:nvPr/>
          </p:nvSpPr>
          <p:spPr>
            <a:xfrm>
              <a:off x="627150" y="3909350"/>
              <a:ext cx="184625" cy="180375"/>
            </a:xfrm>
            <a:custGeom>
              <a:avLst/>
              <a:gdLst/>
              <a:ahLst/>
              <a:cxnLst/>
              <a:rect l="l" t="t" r="r" b="b"/>
              <a:pathLst>
                <a:path w="7385" h="7215" extrusionOk="0">
                  <a:moveTo>
                    <a:pt x="3392" y="1"/>
                  </a:moveTo>
                  <a:cubicBezTo>
                    <a:pt x="2616" y="1"/>
                    <a:pt x="1873" y="224"/>
                    <a:pt x="1334" y="722"/>
                  </a:cubicBezTo>
                  <a:cubicBezTo>
                    <a:pt x="929" y="1092"/>
                    <a:pt x="691" y="1592"/>
                    <a:pt x="501" y="2104"/>
                  </a:cubicBezTo>
                  <a:cubicBezTo>
                    <a:pt x="179" y="2937"/>
                    <a:pt x="0" y="3854"/>
                    <a:pt x="143" y="4747"/>
                  </a:cubicBezTo>
                  <a:cubicBezTo>
                    <a:pt x="286" y="5640"/>
                    <a:pt x="786" y="6497"/>
                    <a:pt x="1584" y="6926"/>
                  </a:cubicBezTo>
                  <a:cubicBezTo>
                    <a:pt x="1951" y="7125"/>
                    <a:pt x="2351" y="7215"/>
                    <a:pt x="2764" y="7215"/>
                  </a:cubicBezTo>
                  <a:cubicBezTo>
                    <a:pt x="4762" y="7215"/>
                    <a:pt x="7048" y="5116"/>
                    <a:pt x="7216" y="3270"/>
                  </a:cubicBezTo>
                  <a:cubicBezTo>
                    <a:pt x="7385" y="1336"/>
                    <a:pt x="5288" y="1"/>
                    <a:pt x="33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4"/>
            <p:cNvSpPr/>
            <p:nvPr/>
          </p:nvSpPr>
          <p:spPr>
            <a:xfrm>
              <a:off x="728650" y="4299175"/>
              <a:ext cx="158225" cy="160525"/>
            </a:xfrm>
            <a:custGeom>
              <a:avLst/>
              <a:gdLst/>
              <a:ahLst/>
              <a:cxnLst/>
              <a:rect l="l" t="t" r="r" b="b"/>
              <a:pathLst>
                <a:path w="6329" h="6421" extrusionOk="0">
                  <a:moveTo>
                    <a:pt x="2699" y="0"/>
                  </a:moveTo>
                  <a:cubicBezTo>
                    <a:pt x="2528" y="0"/>
                    <a:pt x="2358" y="18"/>
                    <a:pt x="2191" y="60"/>
                  </a:cubicBezTo>
                  <a:cubicBezTo>
                    <a:pt x="1215" y="310"/>
                    <a:pt x="620" y="1298"/>
                    <a:pt x="346" y="2262"/>
                  </a:cubicBezTo>
                  <a:cubicBezTo>
                    <a:pt x="1" y="3441"/>
                    <a:pt x="48" y="4894"/>
                    <a:pt x="989" y="5680"/>
                  </a:cubicBezTo>
                  <a:cubicBezTo>
                    <a:pt x="1610" y="6194"/>
                    <a:pt x="2297" y="6420"/>
                    <a:pt x="2957" y="6420"/>
                  </a:cubicBezTo>
                  <a:cubicBezTo>
                    <a:pt x="4740" y="6420"/>
                    <a:pt x="6329" y="4771"/>
                    <a:pt x="5894" y="2703"/>
                  </a:cubicBezTo>
                  <a:cubicBezTo>
                    <a:pt x="5632" y="1393"/>
                    <a:pt x="4513" y="298"/>
                    <a:pt x="3215" y="48"/>
                  </a:cubicBezTo>
                  <a:cubicBezTo>
                    <a:pt x="3043" y="18"/>
                    <a:pt x="2870" y="0"/>
                    <a:pt x="26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3" name="Google Shape;653;p24"/>
          <p:cNvSpPr/>
          <p:nvPr/>
        </p:nvSpPr>
        <p:spPr>
          <a:xfrm rot="-5400000">
            <a:off x="7686188" y="-732270"/>
            <a:ext cx="753149" cy="2188524"/>
          </a:xfrm>
          <a:custGeom>
            <a:avLst/>
            <a:gdLst/>
            <a:ahLst/>
            <a:cxnLst/>
            <a:rect l="l" t="t" r="r" b="b"/>
            <a:pathLst>
              <a:path w="27099" h="103562" extrusionOk="0">
                <a:moveTo>
                  <a:pt x="27099" y="1"/>
                </a:moveTo>
                <a:cubicBezTo>
                  <a:pt x="21753" y="1775"/>
                  <a:pt x="18860" y="7811"/>
                  <a:pt x="18669" y="13443"/>
                </a:cubicBezTo>
                <a:cubicBezTo>
                  <a:pt x="18479" y="19074"/>
                  <a:pt x="20336" y="24539"/>
                  <a:pt x="21551" y="30040"/>
                </a:cubicBezTo>
                <a:cubicBezTo>
                  <a:pt x="22765" y="35541"/>
                  <a:pt x="23277" y="41601"/>
                  <a:pt x="20586" y="46542"/>
                </a:cubicBezTo>
                <a:cubicBezTo>
                  <a:pt x="19003" y="49471"/>
                  <a:pt x="16431" y="51757"/>
                  <a:pt x="14740" y="54626"/>
                </a:cubicBezTo>
                <a:cubicBezTo>
                  <a:pt x="12526" y="58377"/>
                  <a:pt x="11978" y="63068"/>
                  <a:pt x="13276" y="67223"/>
                </a:cubicBezTo>
                <a:cubicBezTo>
                  <a:pt x="14312" y="70581"/>
                  <a:pt x="16514" y="73843"/>
                  <a:pt x="15860" y="77296"/>
                </a:cubicBezTo>
                <a:cubicBezTo>
                  <a:pt x="15062" y="81558"/>
                  <a:pt x="10490" y="83749"/>
                  <a:pt x="7227" y="86595"/>
                </a:cubicBezTo>
                <a:cubicBezTo>
                  <a:pt x="2465" y="90714"/>
                  <a:pt x="0" y="97334"/>
                  <a:pt x="893" y="103561"/>
                </a:cubicBezTo>
                <a:lnTo>
                  <a:pt x="27099" y="103561"/>
                </a:lnTo>
                <a:lnTo>
                  <a:pt x="2709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4" name="Google Shape;654;p24"/>
          <p:cNvGrpSpPr/>
          <p:nvPr/>
        </p:nvGrpSpPr>
        <p:grpSpPr>
          <a:xfrm rot="-2573076">
            <a:off x="381" y="4372147"/>
            <a:ext cx="1655842" cy="875394"/>
            <a:chOff x="1680550" y="2806125"/>
            <a:chExt cx="1655900" cy="875425"/>
          </a:xfrm>
        </p:grpSpPr>
        <p:sp>
          <p:nvSpPr>
            <p:cNvPr id="655" name="Google Shape;655;p24"/>
            <p:cNvSpPr/>
            <p:nvPr/>
          </p:nvSpPr>
          <p:spPr>
            <a:xfrm>
              <a:off x="1906775" y="2806125"/>
              <a:ext cx="1429675" cy="875425"/>
            </a:xfrm>
            <a:custGeom>
              <a:avLst/>
              <a:gdLst/>
              <a:ahLst/>
              <a:cxnLst/>
              <a:rect l="l" t="t" r="r" b="b"/>
              <a:pathLst>
                <a:path w="57187" h="35017" fill="none" extrusionOk="0">
                  <a:moveTo>
                    <a:pt x="0" y="7621"/>
                  </a:moveTo>
                  <a:cubicBezTo>
                    <a:pt x="4049" y="10704"/>
                    <a:pt x="6573" y="15122"/>
                    <a:pt x="9466" y="19241"/>
                  </a:cubicBezTo>
                  <a:cubicBezTo>
                    <a:pt x="12585" y="23682"/>
                    <a:pt x="16276" y="26837"/>
                    <a:pt x="21086" y="29373"/>
                  </a:cubicBezTo>
                  <a:cubicBezTo>
                    <a:pt x="26409" y="32195"/>
                    <a:pt x="31826" y="34660"/>
                    <a:pt x="37934" y="34826"/>
                  </a:cubicBezTo>
                  <a:cubicBezTo>
                    <a:pt x="44399" y="35017"/>
                    <a:pt x="50721" y="33231"/>
                    <a:pt x="56877" y="31481"/>
                  </a:cubicBezTo>
                  <a:cubicBezTo>
                    <a:pt x="57127" y="31409"/>
                    <a:pt x="57186" y="31100"/>
                    <a:pt x="56972" y="30945"/>
                  </a:cubicBezTo>
                  <a:cubicBezTo>
                    <a:pt x="49209" y="25301"/>
                    <a:pt x="47709" y="14991"/>
                    <a:pt x="42089" y="7680"/>
                  </a:cubicBezTo>
                  <a:cubicBezTo>
                    <a:pt x="39410" y="4192"/>
                    <a:pt x="35922" y="1763"/>
                    <a:pt x="31564" y="941"/>
                  </a:cubicBezTo>
                  <a:cubicBezTo>
                    <a:pt x="26611" y="1"/>
                    <a:pt x="21396" y="382"/>
                    <a:pt x="16538" y="1656"/>
                  </a:cubicBezTo>
                  <a:cubicBezTo>
                    <a:pt x="11276" y="3025"/>
                    <a:pt x="6239" y="5251"/>
                    <a:pt x="858" y="6156"/>
                  </a:cubicBezTo>
                </a:path>
              </a:pathLst>
            </a:custGeom>
            <a:noFill/>
            <a:ln w="74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4"/>
            <p:cNvSpPr/>
            <p:nvPr/>
          </p:nvSpPr>
          <p:spPr>
            <a:xfrm>
              <a:off x="1680550" y="2953775"/>
              <a:ext cx="1583850" cy="623300"/>
            </a:xfrm>
            <a:custGeom>
              <a:avLst/>
              <a:gdLst/>
              <a:ahLst/>
              <a:cxnLst/>
              <a:rect l="l" t="t" r="r" b="b"/>
              <a:pathLst>
                <a:path w="63354" h="24932" fill="none" extrusionOk="0">
                  <a:moveTo>
                    <a:pt x="18932" y="3786"/>
                  </a:moveTo>
                  <a:cubicBezTo>
                    <a:pt x="24480" y="5525"/>
                    <a:pt x="30171" y="7311"/>
                    <a:pt x="35267" y="10156"/>
                  </a:cubicBezTo>
                  <a:cubicBezTo>
                    <a:pt x="44221" y="15157"/>
                    <a:pt x="52460" y="24086"/>
                    <a:pt x="63211" y="24920"/>
                  </a:cubicBezTo>
                  <a:cubicBezTo>
                    <a:pt x="63318" y="24932"/>
                    <a:pt x="63354" y="24765"/>
                    <a:pt x="63247" y="24741"/>
                  </a:cubicBezTo>
                  <a:cubicBezTo>
                    <a:pt x="57163" y="23420"/>
                    <a:pt x="52079" y="20634"/>
                    <a:pt x="47018" y="17074"/>
                  </a:cubicBezTo>
                  <a:cubicBezTo>
                    <a:pt x="42077" y="13609"/>
                    <a:pt x="37422" y="9739"/>
                    <a:pt x="31921" y="7156"/>
                  </a:cubicBezTo>
                  <a:cubicBezTo>
                    <a:pt x="26397" y="4548"/>
                    <a:pt x="20277" y="2346"/>
                    <a:pt x="14312" y="988"/>
                  </a:cubicBezTo>
                  <a:cubicBezTo>
                    <a:pt x="11550" y="369"/>
                    <a:pt x="8728" y="0"/>
                    <a:pt x="5894" y="214"/>
                  </a:cubicBezTo>
                  <a:cubicBezTo>
                    <a:pt x="4108" y="357"/>
                    <a:pt x="1013" y="417"/>
                    <a:pt x="263" y="2417"/>
                  </a:cubicBezTo>
                  <a:cubicBezTo>
                    <a:pt x="1" y="3132"/>
                    <a:pt x="1120" y="3691"/>
                    <a:pt x="1477" y="3001"/>
                  </a:cubicBezTo>
                  <a:cubicBezTo>
                    <a:pt x="2096" y="1798"/>
                    <a:pt x="4727" y="1750"/>
                    <a:pt x="5930" y="1667"/>
                  </a:cubicBezTo>
                  <a:cubicBezTo>
                    <a:pt x="7323" y="1560"/>
                    <a:pt x="8740" y="1608"/>
                    <a:pt x="10133" y="1762"/>
                  </a:cubicBezTo>
                  <a:cubicBezTo>
                    <a:pt x="13145" y="2072"/>
                    <a:pt x="16062" y="2881"/>
                    <a:pt x="18932" y="3774"/>
                  </a:cubicBezTo>
                  <a:close/>
                </a:path>
              </a:pathLst>
            </a:custGeom>
            <a:noFill/>
            <a:ln w="74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7" name="Google Shape;657;p24"/>
          <p:cNvGrpSpPr/>
          <p:nvPr/>
        </p:nvGrpSpPr>
        <p:grpSpPr>
          <a:xfrm flipH="1">
            <a:off x="7397337" y="3690200"/>
            <a:ext cx="1746675" cy="1445450"/>
            <a:chOff x="763475" y="1235400"/>
            <a:chExt cx="1746675" cy="1445450"/>
          </a:xfrm>
        </p:grpSpPr>
        <p:sp>
          <p:nvSpPr>
            <p:cNvPr id="658" name="Google Shape;658;p24"/>
            <p:cNvSpPr/>
            <p:nvPr/>
          </p:nvSpPr>
          <p:spPr>
            <a:xfrm>
              <a:off x="763475" y="1380350"/>
              <a:ext cx="1746675" cy="1183800"/>
            </a:xfrm>
            <a:custGeom>
              <a:avLst/>
              <a:gdLst/>
              <a:ahLst/>
              <a:cxnLst/>
              <a:rect l="l" t="t" r="r" b="b"/>
              <a:pathLst>
                <a:path w="69867" h="47352" fill="none" extrusionOk="0">
                  <a:moveTo>
                    <a:pt x="1" y="47352"/>
                  </a:moveTo>
                  <a:cubicBezTo>
                    <a:pt x="9299" y="39553"/>
                    <a:pt x="18205" y="31005"/>
                    <a:pt x="26944" y="22599"/>
                  </a:cubicBezTo>
                  <a:cubicBezTo>
                    <a:pt x="29159" y="20468"/>
                    <a:pt x="31374" y="18336"/>
                    <a:pt x="33421" y="16039"/>
                  </a:cubicBezTo>
                  <a:cubicBezTo>
                    <a:pt x="35112" y="14145"/>
                    <a:pt x="36684" y="12133"/>
                    <a:pt x="38493" y="10359"/>
                  </a:cubicBezTo>
                  <a:cubicBezTo>
                    <a:pt x="46566" y="2465"/>
                    <a:pt x="58591" y="1"/>
                    <a:pt x="69866" y="382"/>
                  </a:cubicBezTo>
                  <a:lnTo>
                    <a:pt x="67378" y="5871"/>
                  </a:lnTo>
                  <a:cubicBezTo>
                    <a:pt x="66021" y="8859"/>
                    <a:pt x="64485" y="12050"/>
                    <a:pt x="61592" y="13586"/>
                  </a:cubicBezTo>
                  <a:cubicBezTo>
                    <a:pt x="59127" y="14896"/>
                    <a:pt x="56115" y="14753"/>
                    <a:pt x="53531" y="15812"/>
                  </a:cubicBezTo>
                  <a:cubicBezTo>
                    <a:pt x="51174" y="16789"/>
                    <a:pt x="49257" y="18729"/>
                    <a:pt x="46792" y="19337"/>
                  </a:cubicBezTo>
                  <a:cubicBezTo>
                    <a:pt x="44447" y="19920"/>
                    <a:pt x="42006" y="19206"/>
                    <a:pt x="39601" y="19003"/>
                  </a:cubicBezTo>
                  <a:cubicBezTo>
                    <a:pt x="35243" y="18634"/>
                    <a:pt x="30076" y="20170"/>
                    <a:pt x="26956" y="22587"/>
                  </a:cubicBezTo>
                </a:path>
              </a:pathLst>
            </a:custGeom>
            <a:noFill/>
            <a:ln w="74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4"/>
            <p:cNvSpPr/>
            <p:nvPr/>
          </p:nvSpPr>
          <p:spPr>
            <a:xfrm>
              <a:off x="1291525" y="1235400"/>
              <a:ext cx="332500" cy="849825"/>
            </a:xfrm>
            <a:custGeom>
              <a:avLst/>
              <a:gdLst/>
              <a:ahLst/>
              <a:cxnLst/>
              <a:rect l="l" t="t" r="r" b="b"/>
              <a:pathLst>
                <a:path w="13300" h="33993" fill="none" extrusionOk="0">
                  <a:moveTo>
                    <a:pt x="1798" y="32266"/>
                  </a:moveTo>
                  <a:cubicBezTo>
                    <a:pt x="4572" y="29135"/>
                    <a:pt x="7418" y="26075"/>
                    <a:pt x="9561" y="22479"/>
                  </a:cubicBezTo>
                  <a:cubicBezTo>
                    <a:pt x="11704" y="18884"/>
                    <a:pt x="13216" y="14812"/>
                    <a:pt x="13276" y="10633"/>
                  </a:cubicBezTo>
                  <a:cubicBezTo>
                    <a:pt x="13300" y="8823"/>
                    <a:pt x="13038" y="6978"/>
                    <a:pt x="12157" y="5394"/>
                  </a:cubicBezTo>
                  <a:cubicBezTo>
                    <a:pt x="11109" y="3489"/>
                    <a:pt x="9228" y="2060"/>
                    <a:pt x="8537" y="1"/>
                  </a:cubicBezTo>
                  <a:cubicBezTo>
                    <a:pt x="7084" y="5906"/>
                    <a:pt x="5382" y="11740"/>
                    <a:pt x="3429" y="17491"/>
                  </a:cubicBezTo>
                  <a:cubicBezTo>
                    <a:pt x="2715" y="19634"/>
                    <a:pt x="1953" y="21789"/>
                    <a:pt x="1715" y="24039"/>
                  </a:cubicBezTo>
                  <a:cubicBezTo>
                    <a:pt x="1596" y="25230"/>
                    <a:pt x="1631" y="26432"/>
                    <a:pt x="1524" y="27623"/>
                  </a:cubicBezTo>
                  <a:cubicBezTo>
                    <a:pt x="1322" y="29826"/>
                    <a:pt x="655" y="31873"/>
                    <a:pt x="0" y="33993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4"/>
            <p:cNvSpPr/>
            <p:nvPr/>
          </p:nvSpPr>
          <p:spPr>
            <a:xfrm>
              <a:off x="1062325" y="1386025"/>
              <a:ext cx="233675" cy="819175"/>
            </a:xfrm>
            <a:custGeom>
              <a:avLst/>
              <a:gdLst/>
              <a:ahLst/>
              <a:cxnLst/>
              <a:rect l="l" t="t" r="r" b="b"/>
              <a:pathLst>
                <a:path w="9347" h="32767" fill="none" extrusionOk="0">
                  <a:moveTo>
                    <a:pt x="8359" y="22265"/>
                  </a:moveTo>
                  <a:cubicBezTo>
                    <a:pt x="9037" y="18895"/>
                    <a:pt x="9347" y="15407"/>
                    <a:pt x="8668" y="12037"/>
                  </a:cubicBezTo>
                  <a:cubicBezTo>
                    <a:pt x="7799" y="7775"/>
                    <a:pt x="5394" y="4001"/>
                    <a:pt x="3025" y="333"/>
                  </a:cubicBezTo>
                  <a:cubicBezTo>
                    <a:pt x="2929" y="179"/>
                    <a:pt x="2751" y="0"/>
                    <a:pt x="2584" y="83"/>
                  </a:cubicBezTo>
                  <a:cubicBezTo>
                    <a:pt x="2513" y="131"/>
                    <a:pt x="2465" y="214"/>
                    <a:pt x="2429" y="286"/>
                  </a:cubicBezTo>
                  <a:cubicBezTo>
                    <a:pt x="393" y="5072"/>
                    <a:pt x="0" y="10775"/>
                    <a:pt x="2417" y="15371"/>
                  </a:cubicBezTo>
                  <a:cubicBezTo>
                    <a:pt x="3060" y="16585"/>
                    <a:pt x="3882" y="17728"/>
                    <a:pt x="4263" y="19038"/>
                  </a:cubicBezTo>
                  <a:cubicBezTo>
                    <a:pt x="4775" y="20848"/>
                    <a:pt x="4394" y="22765"/>
                    <a:pt x="4049" y="24598"/>
                  </a:cubicBezTo>
                  <a:cubicBezTo>
                    <a:pt x="3584" y="27051"/>
                    <a:pt x="2882" y="30420"/>
                    <a:pt x="4072" y="32766"/>
                  </a:cubicBezTo>
                  <a:cubicBezTo>
                    <a:pt x="4775" y="32242"/>
                    <a:pt x="6311" y="29051"/>
                    <a:pt x="6763" y="27896"/>
                  </a:cubicBezTo>
                  <a:cubicBezTo>
                    <a:pt x="7454" y="26075"/>
                    <a:pt x="7966" y="24182"/>
                    <a:pt x="8347" y="22265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4"/>
            <p:cNvSpPr/>
            <p:nvPr/>
          </p:nvSpPr>
          <p:spPr>
            <a:xfrm>
              <a:off x="817650" y="1647650"/>
              <a:ext cx="250350" cy="842400"/>
            </a:xfrm>
            <a:custGeom>
              <a:avLst/>
              <a:gdLst/>
              <a:ahLst/>
              <a:cxnLst/>
              <a:rect l="l" t="t" r="r" b="b"/>
              <a:pathLst>
                <a:path w="10014" h="33696" fill="none" extrusionOk="0">
                  <a:moveTo>
                    <a:pt x="4453" y="30945"/>
                  </a:moveTo>
                  <a:cubicBezTo>
                    <a:pt x="6108" y="28611"/>
                    <a:pt x="8240" y="25956"/>
                    <a:pt x="8549" y="23123"/>
                  </a:cubicBezTo>
                  <a:cubicBezTo>
                    <a:pt x="8763" y="21206"/>
                    <a:pt x="8406" y="19253"/>
                    <a:pt x="8799" y="17372"/>
                  </a:cubicBezTo>
                  <a:cubicBezTo>
                    <a:pt x="8990" y="16443"/>
                    <a:pt x="9347" y="15574"/>
                    <a:pt x="9537" y="14657"/>
                  </a:cubicBezTo>
                  <a:cubicBezTo>
                    <a:pt x="10014" y="12359"/>
                    <a:pt x="9359" y="9942"/>
                    <a:pt x="8204" y="7894"/>
                  </a:cubicBezTo>
                  <a:cubicBezTo>
                    <a:pt x="7037" y="5847"/>
                    <a:pt x="5418" y="4120"/>
                    <a:pt x="3810" y="2406"/>
                  </a:cubicBezTo>
                  <a:cubicBezTo>
                    <a:pt x="3048" y="1608"/>
                    <a:pt x="2298" y="810"/>
                    <a:pt x="1536" y="1"/>
                  </a:cubicBezTo>
                  <a:cubicBezTo>
                    <a:pt x="2072" y="2227"/>
                    <a:pt x="2417" y="4525"/>
                    <a:pt x="2179" y="6799"/>
                  </a:cubicBezTo>
                  <a:cubicBezTo>
                    <a:pt x="1953" y="8883"/>
                    <a:pt x="1251" y="10883"/>
                    <a:pt x="762" y="12931"/>
                  </a:cubicBezTo>
                  <a:cubicBezTo>
                    <a:pt x="274" y="14967"/>
                    <a:pt x="0" y="17134"/>
                    <a:pt x="632" y="19134"/>
                  </a:cubicBezTo>
                  <a:cubicBezTo>
                    <a:pt x="1084" y="20539"/>
                    <a:pt x="1965" y="21789"/>
                    <a:pt x="2310" y="23230"/>
                  </a:cubicBezTo>
                  <a:cubicBezTo>
                    <a:pt x="3132" y="26671"/>
                    <a:pt x="727" y="30231"/>
                    <a:pt x="1417" y="33695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4"/>
            <p:cNvSpPr/>
            <p:nvPr/>
          </p:nvSpPr>
          <p:spPr>
            <a:xfrm>
              <a:off x="1171275" y="1983100"/>
              <a:ext cx="879300" cy="363775"/>
            </a:xfrm>
            <a:custGeom>
              <a:avLst/>
              <a:gdLst/>
              <a:ahLst/>
              <a:cxnLst/>
              <a:rect l="l" t="t" r="r" b="b"/>
              <a:pathLst>
                <a:path w="35172" h="14551" fill="none" extrusionOk="0">
                  <a:moveTo>
                    <a:pt x="4691" y="4192"/>
                  </a:moveTo>
                  <a:cubicBezTo>
                    <a:pt x="5537" y="4049"/>
                    <a:pt x="6251" y="3966"/>
                    <a:pt x="6989" y="3525"/>
                  </a:cubicBezTo>
                  <a:cubicBezTo>
                    <a:pt x="11930" y="584"/>
                    <a:pt x="18217" y="1"/>
                    <a:pt x="23610" y="1989"/>
                  </a:cubicBezTo>
                  <a:cubicBezTo>
                    <a:pt x="27027" y="3239"/>
                    <a:pt x="30135" y="5466"/>
                    <a:pt x="33754" y="5835"/>
                  </a:cubicBezTo>
                  <a:cubicBezTo>
                    <a:pt x="34314" y="5883"/>
                    <a:pt x="35040" y="6026"/>
                    <a:pt x="35124" y="6585"/>
                  </a:cubicBezTo>
                  <a:cubicBezTo>
                    <a:pt x="35171" y="6883"/>
                    <a:pt x="35004" y="7157"/>
                    <a:pt x="34826" y="7395"/>
                  </a:cubicBezTo>
                  <a:cubicBezTo>
                    <a:pt x="34064" y="8490"/>
                    <a:pt x="33135" y="9455"/>
                    <a:pt x="32195" y="10395"/>
                  </a:cubicBezTo>
                  <a:cubicBezTo>
                    <a:pt x="31087" y="11479"/>
                    <a:pt x="29932" y="12538"/>
                    <a:pt x="28587" y="13312"/>
                  </a:cubicBezTo>
                  <a:cubicBezTo>
                    <a:pt x="27254" y="14086"/>
                    <a:pt x="25694" y="14550"/>
                    <a:pt x="24158" y="14396"/>
                  </a:cubicBezTo>
                  <a:cubicBezTo>
                    <a:pt x="21372" y="14110"/>
                    <a:pt x="19145" y="11860"/>
                    <a:pt x="16395" y="11371"/>
                  </a:cubicBezTo>
                  <a:cubicBezTo>
                    <a:pt x="14502" y="11038"/>
                    <a:pt x="12573" y="11586"/>
                    <a:pt x="10692" y="12002"/>
                  </a:cubicBezTo>
                  <a:cubicBezTo>
                    <a:pt x="8811" y="12431"/>
                    <a:pt x="6775" y="12717"/>
                    <a:pt x="5013" y="11919"/>
                  </a:cubicBezTo>
                  <a:cubicBezTo>
                    <a:pt x="3405" y="11181"/>
                    <a:pt x="2322" y="9645"/>
                    <a:pt x="893" y="8597"/>
                  </a:cubicBezTo>
                  <a:cubicBezTo>
                    <a:pt x="762" y="8490"/>
                    <a:pt x="607" y="8395"/>
                    <a:pt x="441" y="8419"/>
                  </a:cubicBezTo>
                  <a:cubicBezTo>
                    <a:pt x="274" y="8442"/>
                    <a:pt x="0" y="8514"/>
                    <a:pt x="107" y="8633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4"/>
            <p:cNvSpPr/>
            <p:nvPr/>
          </p:nvSpPr>
          <p:spPr>
            <a:xfrm>
              <a:off x="763475" y="2368575"/>
              <a:ext cx="904600" cy="312275"/>
            </a:xfrm>
            <a:custGeom>
              <a:avLst/>
              <a:gdLst/>
              <a:ahLst/>
              <a:cxnLst/>
              <a:rect l="l" t="t" r="r" b="b"/>
              <a:pathLst>
                <a:path w="36184" h="12491" fill="none" extrusionOk="0">
                  <a:moveTo>
                    <a:pt x="2144" y="6001"/>
                  </a:moveTo>
                  <a:cubicBezTo>
                    <a:pt x="6573" y="3299"/>
                    <a:pt x="11204" y="441"/>
                    <a:pt x="16384" y="155"/>
                  </a:cubicBezTo>
                  <a:cubicBezTo>
                    <a:pt x="19158" y="1"/>
                    <a:pt x="21920" y="572"/>
                    <a:pt x="24623" y="1227"/>
                  </a:cubicBezTo>
                  <a:cubicBezTo>
                    <a:pt x="28456" y="2179"/>
                    <a:pt x="32255" y="3334"/>
                    <a:pt x="36029" y="4513"/>
                  </a:cubicBezTo>
                  <a:cubicBezTo>
                    <a:pt x="36184" y="4906"/>
                    <a:pt x="35874" y="5335"/>
                    <a:pt x="35576" y="5644"/>
                  </a:cubicBezTo>
                  <a:cubicBezTo>
                    <a:pt x="31016" y="10311"/>
                    <a:pt x="23789" y="12490"/>
                    <a:pt x="17610" y="10383"/>
                  </a:cubicBezTo>
                  <a:cubicBezTo>
                    <a:pt x="16145" y="9895"/>
                    <a:pt x="14681" y="9156"/>
                    <a:pt x="13145" y="9299"/>
                  </a:cubicBezTo>
                  <a:cubicBezTo>
                    <a:pt x="11669" y="9430"/>
                    <a:pt x="10323" y="10347"/>
                    <a:pt x="8847" y="10335"/>
                  </a:cubicBezTo>
                  <a:cubicBezTo>
                    <a:pt x="8097" y="10323"/>
                    <a:pt x="7371" y="10085"/>
                    <a:pt x="6668" y="9835"/>
                  </a:cubicBezTo>
                  <a:cubicBezTo>
                    <a:pt x="4465" y="9073"/>
                    <a:pt x="2203" y="8585"/>
                    <a:pt x="1" y="7823"/>
                  </a:cubicBezTo>
                </a:path>
              </a:pathLst>
            </a:custGeom>
            <a:noFill/>
            <a:ln w="74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4" name="Google Shape;664;p24"/>
          <p:cNvSpPr/>
          <p:nvPr/>
        </p:nvSpPr>
        <p:spPr>
          <a:xfrm>
            <a:off x="7994056" y="481214"/>
            <a:ext cx="553203" cy="494981"/>
          </a:xfrm>
          <a:custGeom>
            <a:avLst/>
            <a:gdLst/>
            <a:ahLst/>
            <a:cxnLst/>
            <a:rect l="l" t="t" r="r" b="b"/>
            <a:pathLst>
              <a:path w="35422" h="31694" extrusionOk="0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24"/>
          <p:cNvSpPr/>
          <p:nvPr/>
        </p:nvSpPr>
        <p:spPr>
          <a:xfrm rot="1760308">
            <a:off x="7683385" y="814361"/>
            <a:ext cx="309473" cy="227729"/>
          </a:xfrm>
          <a:custGeom>
            <a:avLst/>
            <a:gdLst/>
            <a:ahLst/>
            <a:cxnLst/>
            <a:rect l="l" t="t" r="r" b="b"/>
            <a:pathLst>
              <a:path w="11586" h="8549" extrusionOk="0">
                <a:moveTo>
                  <a:pt x="5798" y="1"/>
                </a:moveTo>
                <a:cubicBezTo>
                  <a:pt x="5759" y="1"/>
                  <a:pt x="5719" y="2"/>
                  <a:pt x="5680" y="3"/>
                </a:cubicBezTo>
                <a:cubicBezTo>
                  <a:pt x="2298" y="134"/>
                  <a:pt x="0" y="4456"/>
                  <a:pt x="2334" y="7135"/>
                </a:cubicBezTo>
                <a:cubicBezTo>
                  <a:pt x="3181" y="8110"/>
                  <a:pt x="4537" y="8549"/>
                  <a:pt x="5930" y="8549"/>
                </a:cubicBezTo>
                <a:cubicBezTo>
                  <a:pt x="7648" y="8549"/>
                  <a:pt x="9424" y="7881"/>
                  <a:pt x="10371" y="6730"/>
                </a:cubicBezTo>
                <a:cubicBezTo>
                  <a:pt x="11418" y="5456"/>
                  <a:pt x="11585" y="3420"/>
                  <a:pt x="10514" y="2170"/>
                </a:cubicBezTo>
                <a:cubicBezTo>
                  <a:pt x="10025" y="1598"/>
                  <a:pt x="9359" y="1229"/>
                  <a:pt x="8692" y="896"/>
                </a:cubicBezTo>
                <a:cubicBezTo>
                  <a:pt x="7786" y="437"/>
                  <a:pt x="6815" y="1"/>
                  <a:pt x="579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24"/>
          <p:cNvSpPr/>
          <p:nvPr/>
        </p:nvSpPr>
        <p:spPr>
          <a:xfrm rot="-1179032">
            <a:off x="8003046" y="1094858"/>
            <a:ext cx="237469" cy="174729"/>
          </a:xfrm>
          <a:custGeom>
            <a:avLst/>
            <a:gdLst/>
            <a:ahLst/>
            <a:cxnLst/>
            <a:rect l="l" t="t" r="r" b="b"/>
            <a:pathLst>
              <a:path w="11586" h="8549" extrusionOk="0">
                <a:moveTo>
                  <a:pt x="5798" y="1"/>
                </a:moveTo>
                <a:cubicBezTo>
                  <a:pt x="5759" y="1"/>
                  <a:pt x="5719" y="2"/>
                  <a:pt x="5680" y="3"/>
                </a:cubicBezTo>
                <a:cubicBezTo>
                  <a:pt x="2298" y="134"/>
                  <a:pt x="0" y="4456"/>
                  <a:pt x="2334" y="7135"/>
                </a:cubicBezTo>
                <a:cubicBezTo>
                  <a:pt x="3181" y="8110"/>
                  <a:pt x="4537" y="8549"/>
                  <a:pt x="5930" y="8549"/>
                </a:cubicBezTo>
                <a:cubicBezTo>
                  <a:pt x="7648" y="8549"/>
                  <a:pt x="9424" y="7881"/>
                  <a:pt x="10371" y="6730"/>
                </a:cubicBezTo>
                <a:cubicBezTo>
                  <a:pt x="11418" y="5456"/>
                  <a:pt x="11585" y="3420"/>
                  <a:pt x="10514" y="2170"/>
                </a:cubicBezTo>
                <a:cubicBezTo>
                  <a:pt x="10025" y="1598"/>
                  <a:pt x="9359" y="1229"/>
                  <a:pt x="8692" y="896"/>
                </a:cubicBezTo>
                <a:cubicBezTo>
                  <a:pt x="7786" y="437"/>
                  <a:pt x="6815" y="1"/>
                  <a:pt x="579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BLANK_1_1_1_2"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29"/>
          <p:cNvSpPr txBox="1">
            <a:spLocks noGrp="1"/>
          </p:cNvSpPr>
          <p:nvPr>
            <p:ph type="title"/>
          </p:nvPr>
        </p:nvSpPr>
        <p:spPr>
          <a:xfrm>
            <a:off x="992625" y="2571750"/>
            <a:ext cx="3316200" cy="421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55" name="Google Shape;755;p29"/>
          <p:cNvSpPr txBox="1">
            <a:spLocks noGrp="1"/>
          </p:cNvSpPr>
          <p:nvPr>
            <p:ph type="subTitle" idx="1"/>
          </p:nvPr>
        </p:nvSpPr>
        <p:spPr>
          <a:xfrm>
            <a:off x="992625" y="2943777"/>
            <a:ext cx="3316200" cy="118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6" name="Google Shape;756;p29"/>
          <p:cNvSpPr txBox="1">
            <a:spLocks noGrp="1"/>
          </p:cNvSpPr>
          <p:nvPr>
            <p:ph type="title" idx="2"/>
          </p:nvPr>
        </p:nvSpPr>
        <p:spPr>
          <a:xfrm>
            <a:off x="4835300" y="2571750"/>
            <a:ext cx="3316200" cy="421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57" name="Google Shape;757;p29"/>
          <p:cNvSpPr txBox="1">
            <a:spLocks noGrp="1"/>
          </p:cNvSpPr>
          <p:nvPr>
            <p:ph type="subTitle" idx="3"/>
          </p:nvPr>
        </p:nvSpPr>
        <p:spPr>
          <a:xfrm>
            <a:off x="4835300" y="2943779"/>
            <a:ext cx="3316200" cy="118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8" name="Google Shape;758;p29"/>
          <p:cNvSpPr/>
          <p:nvPr/>
        </p:nvSpPr>
        <p:spPr>
          <a:xfrm rot="10800000" flipH="1">
            <a:off x="7652400" y="0"/>
            <a:ext cx="1491600" cy="1638000"/>
          </a:xfrm>
          <a:prstGeom prst="round2SameRect">
            <a:avLst>
              <a:gd name="adj1" fmla="val 48557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29"/>
          <p:cNvSpPr/>
          <p:nvPr/>
        </p:nvSpPr>
        <p:spPr>
          <a:xfrm rot="10800000" flipH="1">
            <a:off x="6600480" y="-20307"/>
            <a:ext cx="2543523" cy="673009"/>
          </a:xfrm>
          <a:custGeom>
            <a:avLst/>
            <a:gdLst/>
            <a:ahLst/>
            <a:cxnLst/>
            <a:rect l="l" t="t" r="r" b="b"/>
            <a:pathLst>
              <a:path w="150282" h="20033" extrusionOk="0">
                <a:moveTo>
                  <a:pt x="87729" y="1"/>
                </a:moveTo>
                <a:cubicBezTo>
                  <a:pt x="85035" y="1"/>
                  <a:pt x="82303" y="470"/>
                  <a:pt x="79701" y="1173"/>
                </a:cubicBezTo>
                <a:cubicBezTo>
                  <a:pt x="74724" y="2518"/>
                  <a:pt x="69974" y="4650"/>
                  <a:pt x="64973" y="5876"/>
                </a:cubicBezTo>
                <a:cubicBezTo>
                  <a:pt x="61716" y="6664"/>
                  <a:pt x="58366" y="7070"/>
                  <a:pt x="55013" y="7070"/>
                </a:cubicBezTo>
                <a:cubicBezTo>
                  <a:pt x="53855" y="7070"/>
                  <a:pt x="52697" y="7021"/>
                  <a:pt x="51543" y="6924"/>
                </a:cubicBezTo>
                <a:cubicBezTo>
                  <a:pt x="45030" y="6388"/>
                  <a:pt x="38732" y="4340"/>
                  <a:pt x="32278" y="3257"/>
                </a:cubicBezTo>
                <a:cubicBezTo>
                  <a:pt x="29894" y="2856"/>
                  <a:pt x="27438" y="2601"/>
                  <a:pt x="25000" y="2601"/>
                </a:cubicBezTo>
                <a:cubicBezTo>
                  <a:pt x="20839" y="2601"/>
                  <a:pt x="16734" y="3346"/>
                  <a:pt x="13145" y="5388"/>
                </a:cubicBezTo>
                <a:cubicBezTo>
                  <a:pt x="8442" y="8067"/>
                  <a:pt x="5168" y="12651"/>
                  <a:pt x="2060" y="17092"/>
                </a:cubicBezTo>
                <a:cubicBezTo>
                  <a:pt x="1370" y="18068"/>
                  <a:pt x="691" y="19044"/>
                  <a:pt x="1" y="20032"/>
                </a:cubicBezTo>
                <a:lnTo>
                  <a:pt x="150281" y="19580"/>
                </a:lnTo>
                <a:cubicBezTo>
                  <a:pt x="147090" y="14925"/>
                  <a:pt x="141875" y="11341"/>
                  <a:pt x="136399" y="9936"/>
                </a:cubicBezTo>
                <a:cubicBezTo>
                  <a:pt x="133248" y="9135"/>
                  <a:pt x="130003" y="8826"/>
                  <a:pt x="126746" y="8826"/>
                </a:cubicBezTo>
                <a:cubicBezTo>
                  <a:pt x="124340" y="8826"/>
                  <a:pt x="121927" y="8994"/>
                  <a:pt x="119539" y="9257"/>
                </a:cubicBezTo>
                <a:cubicBezTo>
                  <a:pt x="117297" y="9504"/>
                  <a:pt x="115014" y="9830"/>
                  <a:pt x="112765" y="9830"/>
                </a:cubicBezTo>
                <a:cubicBezTo>
                  <a:pt x="111216" y="9830"/>
                  <a:pt x="109683" y="9675"/>
                  <a:pt x="108193" y="9234"/>
                </a:cubicBezTo>
                <a:cubicBezTo>
                  <a:pt x="103228" y="7757"/>
                  <a:pt x="99644" y="3388"/>
                  <a:pt x="94881" y="1352"/>
                </a:cubicBezTo>
                <a:cubicBezTo>
                  <a:pt x="92614" y="391"/>
                  <a:pt x="90187" y="1"/>
                  <a:pt x="877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29"/>
          <p:cNvSpPr/>
          <p:nvPr/>
        </p:nvSpPr>
        <p:spPr>
          <a:xfrm rot="10800000">
            <a:off x="-7292" y="3492242"/>
            <a:ext cx="1545750" cy="1658550"/>
          </a:xfrm>
          <a:custGeom>
            <a:avLst/>
            <a:gdLst/>
            <a:ahLst/>
            <a:cxnLst/>
            <a:rect l="l" t="t" r="r" b="b"/>
            <a:pathLst>
              <a:path w="61830" h="66342" extrusionOk="0">
                <a:moveTo>
                  <a:pt x="1" y="0"/>
                </a:moveTo>
                <a:lnTo>
                  <a:pt x="1" y="2417"/>
                </a:lnTo>
                <a:cubicBezTo>
                  <a:pt x="382" y="7227"/>
                  <a:pt x="822" y="12204"/>
                  <a:pt x="3073" y="16478"/>
                </a:cubicBezTo>
                <a:cubicBezTo>
                  <a:pt x="5152" y="20428"/>
                  <a:pt x="9213" y="23665"/>
                  <a:pt x="13603" y="23665"/>
                </a:cubicBezTo>
                <a:cubicBezTo>
                  <a:pt x="13965" y="23665"/>
                  <a:pt x="14328" y="23643"/>
                  <a:pt x="14693" y="23598"/>
                </a:cubicBezTo>
                <a:cubicBezTo>
                  <a:pt x="19122" y="23050"/>
                  <a:pt x="22420" y="19419"/>
                  <a:pt x="25849" y="16573"/>
                </a:cubicBezTo>
                <a:cubicBezTo>
                  <a:pt x="28261" y="14579"/>
                  <a:pt x="31449" y="12878"/>
                  <a:pt x="34428" y="12878"/>
                </a:cubicBezTo>
                <a:cubicBezTo>
                  <a:pt x="35701" y="12878"/>
                  <a:pt x="36934" y="13188"/>
                  <a:pt x="38053" y="13918"/>
                </a:cubicBezTo>
                <a:cubicBezTo>
                  <a:pt x="41625" y="16252"/>
                  <a:pt x="41792" y="21360"/>
                  <a:pt x="41280" y="25586"/>
                </a:cubicBezTo>
                <a:cubicBezTo>
                  <a:pt x="40768" y="29825"/>
                  <a:pt x="40161" y="34671"/>
                  <a:pt x="42994" y="37850"/>
                </a:cubicBezTo>
                <a:cubicBezTo>
                  <a:pt x="45340" y="40469"/>
                  <a:pt x="49448" y="41148"/>
                  <a:pt x="51412" y="44053"/>
                </a:cubicBezTo>
                <a:cubicBezTo>
                  <a:pt x="53305" y="46851"/>
                  <a:pt x="52507" y="50590"/>
                  <a:pt x="52793" y="53959"/>
                </a:cubicBezTo>
                <a:cubicBezTo>
                  <a:pt x="53234" y="59317"/>
                  <a:pt x="56865" y="64282"/>
                  <a:pt x="61830" y="66341"/>
                </a:cubicBezTo>
                <a:lnTo>
                  <a:pt x="6183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1" name="Google Shape;761;p29"/>
          <p:cNvGrpSpPr/>
          <p:nvPr/>
        </p:nvGrpSpPr>
        <p:grpSpPr>
          <a:xfrm rot="10800000" flipH="1">
            <a:off x="-31100" y="0"/>
            <a:ext cx="1746675" cy="1445450"/>
            <a:chOff x="763475" y="1235400"/>
            <a:chExt cx="1746675" cy="1445450"/>
          </a:xfrm>
        </p:grpSpPr>
        <p:sp>
          <p:nvSpPr>
            <p:cNvPr id="762" name="Google Shape;762;p29"/>
            <p:cNvSpPr/>
            <p:nvPr/>
          </p:nvSpPr>
          <p:spPr>
            <a:xfrm>
              <a:off x="763475" y="1380350"/>
              <a:ext cx="1746675" cy="1183800"/>
            </a:xfrm>
            <a:custGeom>
              <a:avLst/>
              <a:gdLst/>
              <a:ahLst/>
              <a:cxnLst/>
              <a:rect l="l" t="t" r="r" b="b"/>
              <a:pathLst>
                <a:path w="69867" h="47352" fill="none" extrusionOk="0">
                  <a:moveTo>
                    <a:pt x="1" y="47352"/>
                  </a:moveTo>
                  <a:cubicBezTo>
                    <a:pt x="9299" y="39553"/>
                    <a:pt x="18205" y="31005"/>
                    <a:pt x="26944" y="22599"/>
                  </a:cubicBezTo>
                  <a:cubicBezTo>
                    <a:pt x="29159" y="20468"/>
                    <a:pt x="31374" y="18336"/>
                    <a:pt x="33421" y="16039"/>
                  </a:cubicBezTo>
                  <a:cubicBezTo>
                    <a:pt x="35112" y="14145"/>
                    <a:pt x="36684" y="12133"/>
                    <a:pt x="38493" y="10359"/>
                  </a:cubicBezTo>
                  <a:cubicBezTo>
                    <a:pt x="46566" y="2465"/>
                    <a:pt x="58591" y="1"/>
                    <a:pt x="69866" y="382"/>
                  </a:cubicBezTo>
                  <a:lnTo>
                    <a:pt x="67378" y="5871"/>
                  </a:lnTo>
                  <a:cubicBezTo>
                    <a:pt x="66021" y="8859"/>
                    <a:pt x="64485" y="12050"/>
                    <a:pt x="61592" y="13586"/>
                  </a:cubicBezTo>
                  <a:cubicBezTo>
                    <a:pt x="59127" y="14896"/>
                    <a:pt x="56115" y="14753"/>
                    <a:pt x="53531" y="15812"/>
                  </a:cubicBezTo>
                  <a:cubicBezTo>
                    <a:pt x="51174" y="16789"/>
                    <a:pt x="49257" y="18729"/>
                    <a:pt x="46792" y="19337"/>
                  </a:cubicBezTo>
                  <a:cubicBezTo>
                    <a:pt x="44447" y="19920"/>
                    <a:pt x="42006" y="19206"/>
                    <a:pt x="39601" y="19003"/>
                  </a:cubicBezTo>
                  <a:cubicBezTo>
                    <a:pt x="35243" y="18634"/>
                    <a:pt x="30076" y="20170"/>
                    <a:pt x="26956" y="22587"/>
                  </a:cubicBezTo>
                </a:path>
              </a:pathLst>
            </a:custGeom>
            <a:noFill/>
            <a:ln w="74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9"/>
            <p:cNvSpPr/>
            <p:nvPr/>
          </p:nvSpPr>
          <p:spPr>
            <a:xfrm>
              <a:off x="1291525" y="1235400"/>
              <a:ext cx="332500" cy="849825"/>
            </a:xfrm>
            <a:custGeom>
              <a:avLst/>
              <a:gdLst/>
              <a:ahLst/>
              <a:cxnLst/>
              <a:rect l="l" t="t" r="r" b="b"/>
              <a:pathLst>
                <a:path w="13300" h="33993" fill="none" extrusionOk="0">
                  <a:moveTo>
                    <a:pt x="1798" y="32266"/>
                  </a:moveTo>
                  <a:cubicBezTo>
                    <a:pt x="4572" y="29135"/>
                    <a:pt x="7418" y="26075"/>
                    <a:pt x="9561" y="22479"/>
                  </a:cubicBezTo>
                  <a:cubicBezTo>
                    <a:pt x="11704" y="18884"/>
                    <a:pt x="13216" y="14812"/>
                    <a:pt x="13276" y="10633"/>
                  </a:cubicBezTo>
                  <a:cubicBezTo>
                    <a:pt x="13300" y="8823"/>
                    <a:pt x="13038" y="6978"/>
                    <a:pt x="12157" y="5394"/>
                  </a:cubicBezTo>
                  <a:cubicBezTo>
                    <a:pt x="11109" y="3489"/>
                    <a:pt x="9228" y="2060"/>
                    <a:pt x="8537" y="1"/>
                  </a:cubicBezTo>
                  <a:cubicBezTo>
                    <a:pt x="7084" y="5906"/>
                    <a:pt x="5382" y="11740"/>
                    <a:pt x="3429" y="17491"/>
                  </a:cubicBezTo>
                  <a:cubicBezTo>
                    <a:pt x="2715" y="19634"/>
                    <a:pt x="1953" y="21789"/>
                    <a:pt x="1715" y="24039"/>
                  </a:cubicBezTo>
                  <a:cubicBezTo>
                    <a:pt x="1596" y="25230"/>
                    <a:pt x="1631" y="26432"/>
                    <a:pt x="1524" y="27623"/>
                  </a:cubicBezTo>
                  <a:cubicBezTo>
                    <a:pt x="1322" y="29826"/>
                    <a:pt x="655" y="31873"/>
                    <a:pt x="0" y="33993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9"/>
            <p:cNvSpPr/>
            <p:nvPr/>
          </p:nvSpPr>
          <p:spPr>
            <a:xfrm>
              <a:off x="1062325" y="1386025"/>
              <a:ext cx="233675" cy="819175"/>
            </a:xfrm>
            <a:custGeom>
              <a:avLst/>
              <a:gdLst/>
              <a:ahLst/>
              <a:cxnLst/>
              <a:rect l="l" t="t" r="r" b="b"/>
              <a:pathLst>
                <a:path w="9347" h="32767" fill="none" extrusionOk="0">
                  <a:moveTo>
                    <a:pt x="8359" y="22265"/>
                  </a:moveTo>
                  <a:cubicBezTo>
                    <a:pt x="9037" y="18895"/>
                    <a:pt x="9347" y="15407"/>
                    <a:pt x="8668" y="12037"/>
                  </a:cubicBezTo>
                  <a:cubicBezTo>
                    <a:pt x="7799" y="7775"/>
                    <a:pt x="5394" y="4001"/>
                    <a:pt x="3025" y="333"/>
                  </a:cubicBezTo>
                  <a:cubicBezTo>
                    <a:pt x="2929" y="179"/>
                    <a:pt x="2751" y="0"/>
                    <a:pt x="2584" y="83"/>
                  </a:cubicBezTo>
                  <a:cubicBezTo>
                    <a:pt x="2513" y="131"/>
                    <a:pt x="2465" y="214"/>
                    <a:pt x="2429" y="286"/>
                  </a:cubicBezTo>
                  <a:cubicBezTo>
                    <a:pt x="393" y="5072"/>
                    <a:pt x="0" y="10775"/>
                    <a:pt x="2417" y="15371"/>
                  </a:cubicBezTo>
                  <a:cubicBezTo>
                    <a:pt x="3060" y="16585"/>
                    <a:pt x="3882" y="17728"/>
                    <a:pt x="4263" y="19038"/>
                  </a:cubicBezTo>
                  <a:cubicBezTo>
                    <a:pt x="4775" y="20848"/>
                    <a:pt x="4394" y="22765"/>
                    <a:pt x="4049" y="24598"/>
                  </a:cubicBezTo>
                  <a:cubicBezTo>
                    <a:pt x="3584" y="27051"/>
                    <a:pt x="2882" y="30420"/>
                    <a:pt x="4072" y="32766"/>
                  </a:cubicBezTo>
                  <a:cubicBezTo>
                    <a:pt x="4775" y="32242"/>
                    <a:pt x="6311" y="29051"/>
                    <a:pt x="6763" y="27896"/>
                  </a:cubicBezTo>
                  <a:cubicBezTo>
                    <a:pt x="7454" y="26075"/>
                    <a:pt x="7966" y="24182"/>
                    <a:pt x="8347" y="22265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9"/>
            <p:cNvSpPr/>
            <p:nvPr/>
          </p:nvSpPr>
          <p:spPr>
            <a:xfrm>
              <a:off x="817650" y="1647650"/>
              <a:ext cx="250350" cy="842400"/>
            </a:xfrm>
            <a:custGeom>
              <a:avLst/>
              <a:gdLst/>
              <a:ahLst/>
              <a:cxnLst/>
              <a:rect l="l" t="t" r="r" b="b"/>
              <a:pathLst>
                <a:path w="10014" h="33696" fill="none" extrusionOk="0">
                  <a:moveTo>
                    <a:pt x="4453" y="30945"/>
                  </a:moveTo>
                  <a:cubicBezTo>
                    <a:pt x="6108" y="28611"/>
                    <a:pt x="8240" y="25956"/>
                    <a:pt x="8549" y="23123"/>
                  </a:cubicBezTo>
                  <a:cubicBezTo>
                    <a:pt x="8763" y="21206"/>
                    <a:pt x="8406" y="19253"/>
                    <a:pt x="8799" y="17372"/>
                  </a:cubicBezTo>
                  <a:cubicBezTo>
                    <a:pt x="8990" y="16443"/>
                    <a:pt x="9347" y="15574"/>
                    <a:pt x="9537" y="14657"/>
                  </a:cubicBezTo>
                  <a:cubicBezTo>
                    <a:pt x="10014" y="12359"/>
                    <a:pt x="9359" y="9942"/>
                    <a:pt x="8204" y="7894"/>
                  </a:cubicBezTo>
                  <a:cubicBezTo>
                    <a:pt x="7037" y="5847"/>
                    <a:pt x="5418" y="4120"/>
                    <a:pt x="3810" y="2406"/>
                  </a:cubicBezTo>
                  <a:cubicBezTo>
                    <a:pt x="3048" y="1608"/>
                    <a:pt x="2298" y="810"/>
                    <a:pt x="1536" y="1"/>
                  </a:cubicBezTo>
                  <a:cubicBezTo>
                    <a:pt x="2072" y="2227"/>
                    <a:pt x="2417" y="4525"/>
                    <a:pt x="2179" y="6799"/>
                  </a:cubicBezTo>
                  <a:cubicBezTo>
                    <a:pt x="1953" y="8883"/>
                    <a:pt x="1251" y="10883"/>
                    <a:pt x="762" y="12931"/>
                  </a:cubicBezTo>
                  <a:cubicBezTo>
                    <a:pt x="274" y="14967"/>
                    <a:pt x="0" y="17134"/>
                    <a:pt x="632" y="19134"/>
                  </a:cubicBezTo>
                  <a:cubicBezTo>
                    <a:pt x="1084" y="20539"/>
                    <a:pt x="1965" y="21789"/>
                    <a:pt x="2310" y="23230"/>
                  </a:cubicBezTo>
                  <a:cubicBezTo>
                    <a:pt x="3132" y="26671"/>
                    <a:pt x="727" y="30231"/>
                    <a:pt x="1417" y="33695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9"/>
            <p:cNvSpPr/>
            <p:nvPr/>
          </p:nvSpPr>
          <p:spPr>
            <a:xfrm>
              <a:off x="1171275" y="1983100"/>
              <a:ext cx="879300" cy="363775"/>
            </a:xfrm>
            <a:custGeom>
              <a:avLst/>
              <a:gdLst/>
              <a:ahLst/>
              <a:cxnLst/>
              <a:rect l="l" t="t" r="r" b="b"/>
              <a:pathLst>
                <a:path w="35172" h="14551" fill="none" extrusionOk="0">
                  <a:moveTo>
                    <a:pt x="4691" y="4192"/>
                  </a:moveTo>
                  <a:cubicBezTo>
                    <a:pt x="5537" y="4049"/>
                    <a:pt x="6251" y="3966"/>
                    <a:pt x="6989" y="3525"/>
                  </a:cubicBezTo>
                  <a:cubicBezTo>
                    <a:pt x="11930" y="584"/>
                    <a:pt x="18217" y="1"/>
                    <a:pt x="23610" y="1989"/>
                  </a:cubicBezTo>
                  <a:cubicBezTo>
                    <a:pt x="27027" y="3239"/>
                    <a:pt x="30135" y="5466"/>
                    <a:pt x="33754" y="5835"/>
                  </a:cubicBezTo>
                  <a:cubicBezTo>
                    <a:pt x="34314" y="5883"/>
                    <a:pt x="35040" y="6026"/>
                    <a:pt x="35124" y="6585"/>
                  </a:cubicBezTo>
                  <a:cubicBezTo>
                    <a:pt x="35171" y="6883"/>
                    <a:pt x="35004" y="7157"/>
                    <a:pt x="34826" y="7395"/>
                  </a:cubicBezTo>
                  <a:cubicBezTo>
                    <a:pt x="34064" y="8490"/>
                    <a:pt x="33135" y="9455"/>
                    <a:pt x="32195" y="10395"/>
                  </a:cubicBezTo>
                  <a:cubicBezTo>
                    <a:pt x="31087" y="11479"/>
                    <a:pt x="29932" y="12538"/>
                    <a:pt x="28587" y="13312"/>
                  </a:cubicBezTo>
                  <a:cubicBezTo>
                    <a:pt x="27254" y="14086"/>
                    <a:pt x="25694" y="14550"/>
                    <a:pt x="24158" y="14396"/>
                  </a:cubicBezTo>
                  <a:cubicBezTo>
                    <a:pt x="21372" y="14110"/>
                    <a:pt x="19145" y="11860"/>
                    <a:pt x="16395" y="11371"/>
                  </a:cubicBezTo>
                  <a:cubicBezTo>
                    <a:pt x="14502" y="11038"/>
                    <a:pt x="12573" y="11586"/>
                    <a:pt x="10692" y="12002"/>
                  </a:cubicBezTo>
                  <a:cubicBezTo>
                    <a:pt x="8811" y="12431"/>
                    <a:pt x="6775" y="12717"/>
                    <a:pt x="5013" y="11919"/>
                  </a:cubicBezTo>
                  <a:cubicBezTo>
                    <a:pt x="3405" y="11181"/>
                    <a:pt x="2322" y="9645"/>
                    <a:pt x="893" y="8597"/>
                  </a:cubicBezTo>
                  <a:cubicBezTo>
                    <a:pt x="762" y="8490"/>
                    <a:pt x="607" y="8395"/>
                    <a:pt x="441" y="8419"/>
                  </a:cubicBezTo>
                  <a:cubicBezTo>
                    <a:pt x="274" y="8442"/>
                    <a:pt x="0" y="8514"/>
                    <a:pt x="107" y="8633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9"/>
            <p:cNvSpPr/>
            <p:nvPr/>
          </p:nvSpPr>
          <p:spPr>
            <a:xfrm>
              <a:off x="763475" y="2368575"/>
              <a:ext cx="904600" cy="312275"/>
            </a:xfrm>
            <a:custGeom>
              <a:avLst/>
              <a:gdLst/>
              <a:ahLst/>
              <a:cxnLst/>
              <a:rect l="l" t="t" r="r" b="b"/>
              <a:pathLst>
                <a:path w="36184" h="12491" fill="none" extrusionOk="0">
                  <a:moveTo>
                    <a:pt x="2144" y="6001"/>
                  </a:moveTo>
                  <a:cubicBezTo>
                    <a:pt x="6573" y="3299"/>
                    <a:pt x="11204" y="441"/>
                    <a:pt x="16384" y="155"/>
                  </a:cubicBezTo>
                  <a:cubicBezTo>
                    <a:pt x="19158" y="1"/>
                    <a:pt x="21920" y="572"/>
                    <a:pt x="24623" y="1227"/>
                  </a:cubicBezTo>
                  <a:cubicBezTo>
                    <a:pt x="28456" y="2179"/>
                    <a:pt x="32255" y="3334"/>
                    <a:pt x="36029" y="4513"/>
                  </a:cubicBezTo>
                  <a:cubicBezTo>
                    <a:pt x="36184" y="4906"/>
                    <a:pt x="35874" y="5335"/>
                    <a:pt x="35576" y="5644"/>
                  </a:cubicBezTo>
                  <a:cubicBezTo>
                    <a:pt x="31016" y="10311"/>
                    <a:pt x="23789" y="12490"/>
                    <a:pt x="17610" y="10383"/>
                  </a:cubicBezTo>
                  <a:cubicBezTo>
                    <a:pt x="16145" y="9895"/>
                    <a:pt x="14681" y="9156"/>
                    <a:pt x="13145" y="9299"/>
                  </a:cubicBezTo>
                  <a:cubicBezTo>
                    <a:pt x="11669" y="9430"/>
                    <a:pt x="10323" y="10347"/>
                    <a:pt x="8847" y="10335"/>
                  </a:cubicBezTo>
                  <a:cubicBezTo>
                    <a:pt x="8097" y="10323"/>
                    <a:pt x="7371" y="10085"/>
                    <a:pt x="6668" y="9835"/>
                  </a:cubicBezTo>
                  <a:cubicBezTo>
                    <a:pt x="4465" y="9073"/>
                    <a:pt x="2203" y="8585"/>
                    <a:pt x="1" y="7823"/>
                  </a:cubicBezTo>
                </a:path>
              </a:pathLst>
            </a:custGeom>
            <a:noFill/>
            <a:ln w="74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8" name="Google Shape;768;p29"/>
          <p:cNvGrpSpPr/>
          <p:nvPr/>
        </p:nvGrpSpPr>
        <p:grpSpPr>
          <a:xfrm>
            <a:off x="8033425" y="4168050"/>
            <a:ext cx="1110575" cy="975450"/>
            <a:chOff x="3575725" y="3248450"/>
            <a:chExt cx="1110575" cy="975450"/>
          </a:xfrm>
        </p:grpSpPr>
        <p:sp>
          <p:nvSpPr>
            <p:cNvPr id="769" name="Google Shape;769;p29"/>
            <p:cNvSpPr/>
            <p:nvPr/>
          </p:nvSpPr>
          <p:spPr>
            <a:xfrm>
              <a:off x="3575725" y="3248450"/>
              <a:ext cx="999550" cy="975450"/>
            </a:xfrm>
            <a:custGeom>
              <a:avLst/>
              <a:gdLst/>
              <a:ahLst/>
              <a:cxnLst/>
              <a:rect l="l" t="t" r="r" b="b"/>
              <a:pathLst>
                <a:path w="39982" h="39018" fill="none" extrusionOk="0">
                  <a:moveTo>
                    <a:pt x="39791" y="35409"/>
                  </a:moveTo>
                  <a:cubicBezTo>
                    <a:pt x="39934" y="33564"/>
                    <a:pt x="39982" y="31671"/>
                    <a:pt x="39399" y="29909"/>
                  </a:cubicBezTo>
                  <a:cubicBezTo>
                    <a:pt x="38708" y="27873"/>
                    <a:pt x="36684" y="26706"/>
                    <a:pt x="36172" y="24622"/>
                  </a:cubicBezTo>
                  <a:cubicBezTo>
                    <a:pt x="35743" y="22896"/>
                    <a:pt x="35922" y="20908"/>
                    <a:pt x="34767" y="19431"/>
                  </a:cubicBezTo>
                  <a:cubicBezTo>
                    <a:pt x="33767" y="18169"/>
                    <a:pt x="32136" y="17800"/>
                    <a:pt x="30671" y="17407"/>
                  </a:cubicBezTo>
                  <a:cubicBezTo>
                    <a:pt x="29624" y="17133"/>
                    <a:pt x="28552" y="16860"/>
                    <a:pt x="27671" y="16205"/>
                  </a:cubicBezTo>
                  <a:cubicBezTo>
                    <a:pt x="26492" y="15336"/>
                    <a:pt x="26016" y="13954"/>
                    <a:pt x="25694" y="12561"/>
                  </a:cubicBezTo>
                  <a:cubicBezTo>
                    <a:pt x="25194" y="10442"/>
                    <a:pt x="24885" y="8275"/>
                    <a:pt x="23778" y="6358"/>
                  </a:cubicBezTo>
                  <a:cubicBezTo>
                    <a:pt x="22932" y="4870"/>
                    <a:pt x="21658" y="3584"/>
                    <a:pt x="20051" y="2941"/>
                  </a:cubicBezTo>
                  <a:cubicBezTo>
                    <a:pt x="17932" y="2108"/>
                    <a:pt x="16050" y="2965"/>
                    <a:pt x="13943" y="3370"/>
                  </a:cubicBezTo>
                  <a:cubicBezTo>
                    <a:pt x="10895" y="3965"/>
                    <a:pt x="9645" y="2001"/>
                    <a:pt x="7228" y="750"/>
                  </a:cubicBezTo>
                  <a:cubicBezTo>
                    <a:pt x="5906" y="48"/>
                    <a:pt x="4454" y="0"/>
                    <a:pt x="3132" y="739"/>
                  </a:cubicBezTo>
                  <a:cubicBezTo>
                    <a:pt x="25" y="2489"/>
                    <a:pt x="1" y="6442"/>
                    <a:pt x="2072" y="8990"/>
                  </a:cubicBezTo>
                  <a:cubicBezTo>
                    <a:pt x="3513" y="10764"/>
                    <a:pt x="6192" y="11180"/>
                    <a:pt x="7359" y="13097"/>
                  </a:cubicBezTo>
                  <a:cubicBezTo>
                    <a:pt x="8454" y="14907"/>
                    <a:pt x="8383" y="17181"/>
                    <a:pt x="9597" y="18955"/>
                  </a:cubicBezTo>
                  <a:cubicBezTo>
                    <a:pt x="10716" y="20586"/>
                    <a:pt x="11907" y="20396"/>
                    <a:pt x="13669" y="20646"/>
                  </a:cubicBezTo>
                  <a:cubicBezTo>
                    <a:pt x="17039" y="21110"/>
                    <a:pt x="16789" y="25325"/>
                    <a:pt x="17551" y="27789"/>
                  </a:cubicBezTo>
                  <a:cubicBezTo>
                    <a:pt x="18063" y="29480"/>
                    <a:pt x="19194" y="31076"/>
                    <a:pt x="21075" y="31278"/>
                  </a:cubicBezTo>
                  <a:cubicBezTo>
                    <a:pt x="22420" y="31409"/>
                    <a:pt x="23789" y="30814"/>
                    <a:pt x="25087" y="31445"/>
                  </a:cubicBezTo>
                  <a:cubicBezTo>
                    <a:pt x="26206" y="31992"/>
                    <a:pt x="26385" y="33743"/>
                    <a:pt x="26933" y="34755"/>
                  </a:cubicBezTo>
                  <a:cubicBezTo>
                    <a:pt x="29207" y="39017"/>
                    <a:pt x="34934" y="35552"/>
                    <a:pt x="38684" y="36326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9"/>
            <p:cNvSpPr/>
            <p:nvPr/>
          </p:nvSpPr>
          <p:spPr>
            <a:xfrm>
              <a:off x="3726650" y="3401150"/>
              <a:ext cx="959650" cy="814400"/>
            </a:xfrm>
            <a:custGeom>
              <a:avLst/>
              <a:gdLst/>
              <a:ahLst/>
              <a:cxnLst/>
              <a:rect l="l" t="t" r="r" b="b"/>
              <a:pathLst>
                <a:path w="38386" h="32576" fill="none" extrusionOk="0">
                  <a:moveTo>
                    <a:pt x="0" y="0"/>
                  </a:moveTo>
                  <a:cubicBezTo>
                    <a:pt x="15776" y="6703"/>
                    <a:pt x="20741" y="26551"/>
                    <a:pt x="37148" y="32278"/>
                  </a:cubicBezTo>
                  <a:cubicBezTo>
                    <a:pt x="38005" y="32576"/>
                    <a:pt x="38386" y="31206"/>
                    <a:pt x="37529" y="30909"/>
                  </a:cubicBezTo>
                  <a:cubicBezTo>
                    <a:pt x="21420" y="25480"/>
                    <a:pt x="15764" y="600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1" name="Google Shape;771;p29"/>
          <p:cNvSpPr/>
          <p:nvPr/>
        </p:nvSpPr>
        <p:spPr>
          <a:xfrm rot="2541252">
            <a:off x="4371160" y="274498"/>
            <a:ext cx="239882" cy="297553"/>
          </a:xfrm>
          <a:custGeom>
            <a:avLst/>
            <a:gdLst/>
            <a:ahLst/>
            <a:cxnLst/>
            <a:rect l="l" t="t" r="r" b="b"/>
            <a:pathLst>
              <a:path w="6264" h="7770" extrusionOk="0">
                <a:moveTo>
                  <a:pt x="3259" y="0"/>
                </a:moveTo>
                <a:cubicBezTo>
                  <a:pt x="2700" y="0"/>
                  <a:pt x="2140" y="153"/>
                  <a:pt x="1667" y="449"/>
                </a:cubicBezTo>
                <a:cubicBezTo>
                  <a:pt x="536" y="1163"/>
                  <a:pt x="1" y="2580"/>
                  <a:pt x="72" y="3914"/>
                </a:cubicBezTo>
                <a:cubicBezTo>
                  <a:pt x="143" y="5354"/>
                  <a:pt x="691" y="7354"/>
                  <a:pt x="2275" y="7700"/>
                </a:cubicBezTo>
                <a:cubicBezTo>
                  <a:pt x="2495" y="7747"/>
                  <a:pt x="2706" y="7770"/>
                  <a:pt x="2908" y="7770"/>
                </a:cubicBezTo>
                <a:cubicBezTo>
                  <a:pt x="4831" y="7770"/>
                  <a:pt x="5954" y="5741"/>
                  <a:pt x="6180" y="3985"/>
                </a:cubicBezTo>
                <a:cubicBezTo>
                  <a:pt x="6263" y="3342"/>
                  <a:pt x="6263" y="2675"/>
                  <a:pt x="6073" y="2068"/>
                </a:cubicBezTo>
                <a:cubicBezTo>
                  <a:pt x="5799" y="1211"/>
                  <a:pt x="5108" y="485"/>
                  <a:pt x="4263" y="175"/>
                </a:cubicBezTo>
                <a:cubicBezTo>
                  <a:pt x="3942" y="58"/>
                  <a:pt x="3601" y="0"/>
                  <a:pt x="325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29"/>
          <p:cNvSpPr/>
          <p:nvPr/>
        </p:nvSpPr>
        <p:spPr>
          <a:xfrm>
            <a:off x="3866649" y="-153477"/>
            <a:ext cx="611422" cy="451131"/>
          </a:xfrm>
          <a:custGeom>
            <a:avLst/>
            <a:gdLst/>
            <a:ahLst/>
            <a:cxnLst/>
            <a:rect l="l" t="t" r="r" b="b"/>
            <a:pathLst>
              <a:path w="11586" h="8549" extrusionOk="0">
                <a:moveTo>
                  <a:pt x="5798" y="1"/>
                </a:moveTo>
                <a:cubicBezTo>
                  <a:pt x="5759" y="1"/>
                  <a:pt x="5719" y="2"/>
                  <a:pt x="5680" y="3"/>
                </a:cubicBezTo>
                <a:cubicBezTo>
                  <a:pt x="2298" y="134"/>
                  <a:pt x="0" y="4456"/>
                  <a:pt x="2334" y="7135"/>
                </a:cubicBezTo>
                <a:cubicBezTo>
                  <a:pt x="3181" y="8110"/>
                  <a:pt x="4537" y="8549"/>
                  <a:pt x="5930" y="8549"/>
                </a:cubicBezTo>
                <a:cubicBezTo>
                  <a:pt x="7648" y="8549"/>
                  <a:pt x="9424" y="7881"/>
                  <a:pt x="10371" y="6730"/>
                </a:cubicBezTo>
                <a:cubicBezTo>
                  <a:pt x="11418" y="5456"/>
                  <a:pt x="11585" y="3420"/>
                  <a:pt x="10514" y="2170"/>
                </a:cubicBezTo>
                <a:cubicBezTo>
                  <a:pt x="10025" y="1598"/>
                  <a:pt x="9359" y="1229"/>
                  <a:pt x="8692" y="896"/>
                </a:cubicBezTo>
                <a:cubicBezTo>
                  <a:pt x="7786" y="437"/>
                  <a:pt x="6815" y="1"/>
                  <a:pt x="579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29"/>
          <p:cNvSpPr/>
          <p:nvPr/>
        </p:nvSpPr>
        <p:spPr>
          <a:xfrm rot="-1277784">
            <a:off x="4020081" y="360252"/>
            <a:ext cx="208517" cy="229466"/>
          </a:xfrm>
          <a:custGeom>
            <a:avLst/>
            <a:gdLst/>
            <a:ahLst/>
            <a:cxnLst/>
            <a:rect l="l" t="t" r="r" b="b"/>
            <a:pathLst>
              <a:path w="6264" h="7770" extrusionOk="0">
                <a:moveTo>
                  <a:pt x="3259" y="0"/>
                </a:moveTo>
                <a:cubicBezTo>
                  <a:pt x="2700" y="0"/>
                  <a:pt x="2140" y="153"/>
                  <a:pt x="1667" y="449"/>
                </a:cubicBezTo>
                <a:cubicBezTo>
                  <a:pt x="536" y="1163"/>
                  <a:pt x="1" y="2580"/>
                  <a:pt x="72" y="3914"/>
                </a:cubicBezTo>
                <a:cubicBezTo>
                  <a:pt x="143" y="5354"/>
                  <a:pt x="691" y="7354"/>
                  <a:pt x="2275" y="7700"/>
                </a:cubicBezTo>
                <a:cubicBezTo>
                  <a:pt x="2495" y="7747"/>
                  <a:pt x="2706" y="7770"/>
                  <a:pt x="2908" y="7770"/>
                </a:cubicBezTo>
                <a:cubicBezTo>
                  <a:pt x="4831" y="7770"/>
                  <a:pt x="5954" y="5741"/>
                  <a:pt x="6180" y="3985"/>
                </a:cubicBezTo>
                <a:cubicBezTo>
                  <a:pt x="6263" y="3342"/>
                  <a:pt x="6263" y="2675"/>
                  <a:pt x="6073" y="2068"/>
                </a:cubicBezTo>
                <a:cubicBezTo>
                  <a:pt x="5799" y="1211"/>
                  <a:pt x="5108" y="485"/>
                  <a:pt x="4263" y="175"/>
                </a:cubicBezTo>
                <a:cubicBezTo>
                  <a:pt x="3942" y="58"/>
                  <a:pt x="3601" y="0"/>
                  <a:pt x="325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2_1_1"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32"/>
          <p:cNvSpPr txBox="1">
            <a:spLocks noGrp="1"/>
          </p:cNvSpPr>
          <p:nvPr>
            <p:ph type="title"/>
          </p:nvPr>
        </p:nvSpPr>
        <p:spPr>
          <a:xfrm>
            <a:off x="5893562" y="1466700"/>
            <a:ext cx="2540400" cy="46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42" name="Google Shape;842;p32"/>
          <p:cNvSpPr txBox="1">
            <a:spLocks noGrp="1"/>
          </p:cNvSpPr>
          <p:nvPr>
            <p:ph type="subTitle" idx="1"/>
          </p:nvPr>
        </p:nvSpPr>
        <p:spPr>
          <a:xfrm>
            <a:off x="5893562" y="1913670"/>
            <a:ext cx="2540400" cy="63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3" name="Google Shape;843;p32"/>
          <p:cNvSpPr txBox="1">
            <a:spLocks noGrp="1"/>
          </p:cNvSpPr>
          <p:nvPr>
            <p:ph type="title" idx="2"/>
          </p:nvPr>
        </p:nvSpPr>
        <p:spPr>
          <a:xfrm>
            <a:off x="1767336" y="3290300"/>
            <a:ext cx="2540400" cy="46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44" name="Google Shape;844;p32"/>
          <p:cNvSpPr txBox="1">
            <a:spLocks noGrp="1"/>
          </p:cNvSpPr>
          <p:nvPr>
            <p:ph type="subTitle" idx="3"/>
          </p:nvPr>
        </p:nvSpPr>
        <p:spPr>
          <a:xfrm>
            <a:off x="1767336" y="3732249"/>
            <a:ext cx="2540400" cy="63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5" name="Google Shape;845;p32"/>
          <p:cNvSpPr txBox="1">
            <a:spLocks noGrp="1"/>
          </p:cNvSpPr>
          <p:nvPr>
            <p:ph type="title" idx="4"/>
          </p:nvPr>
        </p:nvSpPr>
        <p:spPr>
          <a:xfrm>
            <a:off x="5898211" y="3290276"/>
            <a:ext cx="2540400" cy="46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46" name="Google Shape;846;p32"/>
          <p:cNvSpPr txBox="1">
            <a:spLocks noGrp="1"/>
          </p:cNvSpPr>
          <p:nvPr>
            <p:ph type="subTitle" idx="5"/>
          </p:nvPr>
        </p:nvSpPr>
        <p:spPr>
          <a:xfrm>
            <a:off x="5898211" y="3732029"/>
            <a:ext cx="2540400" cy="63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7" name="Google Shape;847;p32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48" name="Google Shape;848;p32"/>
          <p:cNvSpPr txBox="1">
            <a:spLocks noGrp="1"/>
          </p:cNvSpPr>
          <p:nvPr>
            <p:ph type="title" idx="7"/>
          </p:nvPr>
        </p:nvSpPr>
        <p:spPr>
          <a:xfrm>
            <a:off x="1767344" y="1475775"/>
            <a:ext cx="2540400" cy="46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49" name="Google Shape;849;p32"/>
          <p:cNvSpPr txBox="1">
            <a:spLocks noGrp="1"/>
          </p:cNvSpPr>
          <p:nvPr>
            <p:ph type="subTitle" idx="8"/>
          </p:nvPr>
        </p:nvSpPr>
        <p:spPr>
          <a:xfrm>
            <a:off x="1767344" y="1922747"/>
            <a:ext cx="2540400" cy="63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0" name="Google Shape;850;p32"/>
          <p:cNvSpPr/>
          <p:nvPr/>
        </p:nvSpPr>
        <p:spPr>
          <a:xfrm flipH="1">
            <a:off x="7390034" y="-7292"/>
            <a:ext cx="1761275" cy="1515075"/>
          </a:xfrm>
          <a:custGeom>
            <a:avLst/>
            <a:gdLst/>
            <a:ahLst/>
            <a:cxnLst/>
            <a:rect l="l" t="t" r="r" b="b"/>
            <a:pathLst>
              <a:path w="70451" h="60603" extrusionOk="0">
                <a:moveTo>
                  <a:pt x="227" y="0"/>
                </a:moveTo>
                <a:lnTo>
                  <a:pt x="1" y="60222"/>
                </a:lnTo>
                <a:cubicBezTo>
                  <a:pt x="592" y="60484"/>
                  <a:pt x="1209" y="60603"/>
                  <a:pt x="1830" y="60603"/>
                </a:cubicBezTo>
                <a:cubicBezTo>
                  <a:pt x="3974" y="60603"/>
                  <a:pt x="6155" y="59182"/>
                  <a:pt x="7383" y="57317"/>
                </a:cubicBezTo>
                <a:cubicBezTo>
                  <a:pt x="8966" y="54912"/>
                  <a:pt x="9407" y="51959"/>
                  <a:pt x="10026" y="49149"/>
                </a:cubicBezTo>
                <a:cubicBezTo>
                  <a:pt x="10645" y="46339"/>
                  <a:pt x="11597" y="43398"/>
                  <a:pt x="13836" y="41588"/>
                </a:cubicBezTo>
                <a:cubicBezTo>
                  <a:pt x="18253" y="38040"/>
                  <a:pt x="25694" y="40350"/>
                  <a:pt x="29671" y="36314"/>
                </a:cubicBezTo>
                <a:cubicBezTo>
                  <a:pt x="32148" y="33802"/>
                  <a:pt x="32219" y="29837"/>
                  <a:pt x="33684" y="26634"/>
                </a:cubicBezTo>
                <a:cubicBezTo>
                  <a:pt x="35898" y="21753"/>
                  <a:pt x="41173" y="19026"/>
                  <a:pt x="46316" y="17526"/>
                </a:cubicBezTo>
                <a:cubicBezTo>
                  <a:pt x="51460" y="16026"/>
                  <a:pt x="56913" y="15347"/>
                  <a:pt x="61663" y="12883"/>
                </a:cubicBezTo>
                <a:cubicBezTo>
                  <a:pt x="66414" y="10406"/>
                  <a:pt x="70450" y="5394"/>
                  <a:pt x="69593" y="107"/>
                </a:cubicBezTo>
                <a:lnTo>
                  <a:pt x="22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1" name="Google Shape;851;p32"/>
          <p:cNvGrpSpPr/>
          <p:nvPr/>
        </p:nvGrpSpPr>
        <p:grpSpPr>
          <a:xfrm rot="-8838117" flipH="1">
            <a:off x="7956998" y="4029631"/>
            <a:ext cx="1004345" cy="991737"/>
            <a:chOff x="623875" y="3501825"/>
            <a:chExt cx="1129625" cy="1115550"/>
          </a:xfrm>
        </p:grpSpPr>
        <p:sp>
          <p:nvSpPr>
            <p:cNvPr id="852" name="Google Shape;852;p32"/>
            <p:cNvSpPr/>
            <p:nvPr/>
          </p:nvSpPr>
          <p:spPr>
            <a:xfrm>
              <a:off x="1216200" y="3930850"/>
              <a:ext cx="226250" cy="349950"/>
            </a:xfrm>
            <a:custGeom>
              <a:avLst/>
              <a:gdLst/>
              <a:ahLst/>
              <a:cxnLst/>
              <a:rect l="l" t="t" r="r" b="b"/>
              <a:pathLst>
                <a:path w="9050" h="13998" extrusionOk="0">
                  <a:moveTo>
                    <a:pt x="5916" y="0"/>
                  </a:moveTo>
                  <a:cubicBezTo>
                    <a:pt x="5287" y="0"/>
                    <a:pt x="4655" y="203"/>
                    <a:pt x="4156" y="601"/>
                  </a:cubicBezTo>
                  <a:cubicBezTo>
                    <a:pt x="3716" y="946"/>
                    <a:pt x="3394" y="1422"/>
                    <a:pt x="3073" y="1898"/>
                  </a:cubicBezTo>
                  <a:cubicBezTo>
                    <a:pt x="1227" y="4625"/>
                    <a:pt x="1" y="6661"/>
                    <a:pt x="1" y="10066"/>
                  </a:cubicBezTo>
                  <a:cubicBezTo>
                    <a:pt x="25" y="11483"/>
                    <a:pt x="287" y="13162"/>
                    <a:pt x="1561" y="13781"/>
                  </a:cubicBezTo>
                  <a:cubicBezTo>
                    <a:pt x="1860" y="13930"/>
                    <a:pt x="2187" y="13997"/>
                    <a:pt x="2518" y="13997"/>
                  </a:cubicBezTo>
                  <a:cubicBezTo>
                    <a:pt x="3082" y="13997"/>
                    <a:pt x="3659" y="13803"/>
                    <a:pt x="4132" y="13495"/>
                  </a:cubicBezTo>
                  <a:cubicBezTo>
                    <a:pt x="4894" y="12995"/>
                    <a:pt x="5442" y="12257"/>
                    <a:pt x="5942" y="11495"/>
                  </a:cubicBezTo>
                  <a:cubicBezTo>
                    <a:pt x="6907" y="9995"/>
                    <a:pt x="7716" y="8387"/>
                    <a:pt x="8323" y="6709"/>
                  </a:cubicBezTo>
                  <a:cubicBezTo>
                    <a:pt x="8728" y="5613"/>
                    <a:pt x="9050" y="4458"/>
                    <a:pt x="8954" y="3291"/>
                  </a:cubicBezTo>
                  <a:cubicBezTo>
                    <a:pt x="8871" y="2125"/>
                    <a:pt x="8312" y="946"/>
                    <a:pt x="7299" y="362"/>
                  </a:cubicBezTo>
                  <a:cubicBezTo>
                    <a:pt x="6881" y="120"/>
                    <a:pt x="6399" y="0"/>
                    <a:pt x="59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2"/>
            <p:cNvSpPr/>
            <p:nvPr/>
          </p:nvSpPr>
          <p:spPr>
            <a:xfrm>
              <a:off x="1504650" y="3753250"/>
              <a:ext cx="197075" cy="176850"/>
            </a:xfrm>
            <a:custGeom>
              <a:avLst/>
              <a:gdLst/>
              <a:ahLst/>
              <a:cxnLst/>
              <a:rect l="l" t="t" r="r" b="b"/>
              <a:pathLst>
                <a:path w="7883" h="7074" extrusionOk="0">
                  <a:moveTo>
                    <a:pt x="3581" y="1"/>
                  </a:moveTo>
                  <a:cubicBezTo>
                    <a:pt x="1731" y="1"/>
                    <a:pt x="8" y="1385"/>
                    <a:pt x="0" y="3549"/>
                  </a:cubicBezTo>
                  <a:cubicBezTo>
                    <a:pt x="0" y="4657"/>
                    <a:pt x="524" y="5764"/>
                    <a:pt x="1405" y="6431"/>
                  </a:cubicBezTo>
                  <a:cubicBezTo>
                    <a:pt x="1964" y="6848"/>
                    <a:pt x="2658" y="7074"/>
                    <a:pt x="3347" y="7074"/>
                  </a:cubicBezTo>
                  <a:cubicBezTo>
                    <a:pt x="3759" y="7074"/>
                    <a:pt x="4169" y="6993"/>
                    <a:pt x="4548" y="6824"/>
                  </a:cubicBezTo>
                  <a:cubicBezTo>
                    <a:pt x="6656" y="5907"/>
                    <a:pt x="7882" y="2323"/>
                    <a:pt x="5858" y="775"/>
                  </a:cubicBezTo>
                  <a:cubicBezTo>
                    <a:pt x="5155" y="244"/>
                    <a:pt x="4357" y="1"/>
                    <a:pt x="35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2"/>
            <p:cNvSpPr/>
            <p:nvPr/>
          </p:nvSpPr>
          <p:spPr>
            <a:xfrm>
              <a:off x="1249850" y="3513275"/>
              <a:ext cx="184575" cy="254125"/>
            </a:xfrm>
            <a:custGeom>
              <a:avLst/>
              <a:gdLst/>
              <a:ahLst/>
              <a:cxnLst/>
              <a:rect l="l" t="t" r="r" b="b"/>
              <a:pathLst>
                <a:path w="7383" h="10165" extrusionOk="0">
                  <a:moveTo>
                    <a:pt x="4212" y="0"/>
                  </a:moveTo>
                  <a:cubicBezTo>
                    <a:pt x="3444" y="0"/>
                    <a:pt x="2709" y="427"/>
                    <a:pt x="2215" y="1028"/>
                  </a:cubicBezTo>
                  <a:cubicBezTo>
                    <a:pt x="1667" y="1683"/>
                    <a:pt x="1370" y="2504"/>
                    <a:pt x="1131" y="3338"/>
                  </a:cubicBezTo>
                  <a:cubicBezTo>
                    <a:pt x="643" y="5100"/>
                    <a:pt x="0" y="7517"/>
                    <a:pt x="1239" y="9136"/>
                  </a:cubicBezTo>
                  <a:lnTo>
                    <a:pt x="1227" y="9136"/>
                  </a:lnTo>
                  <a:cubicBezTo>
                    <a:pt x="1752" y="9820"/>
                    <a:pt x="2612" y="10164"/>
                    <a:pt x="3481" y="10164"/>
                  </a:cubicBezTo>
                  <a:cubicBezTo>
                    <a:pt x="3911" y="10164"/>
                    <a:pt x="4344" y="10080"/>
                    <a:pt x="4739" y="9910"/>
                  </a:cubicBezTo>
                  <a:cubicBezTo>
                    <a:pt x="5918" y="9386"/>
                    <a:pt x="6727" y="8231"/>
                    <a:pt x="7049" y="6981"/>
                  </a:cubicBezTo>
                  <a:cubicBezTo>
                    <a:pt x="7382" y="5731"/>
                    <a:pt x="7263" y="4409"/>
                    <a:pt x="6977" y="3147"/>
                  </a:cubicBezTo>
                  <a:cubicBezTo>
                    <a:pt x="6811" y="2457"/>
                    <a:pt x="6596" y="1754"/>
                    <a:pt x="6192" y="1171"/>
                  </a:cubicBezTo>
                  <a:cubicBezTo>
                    <a:pt x="5787" y="575"/>
                    <a:pt x="5168" y="111"/>
                    <a:pt x="4465" y="16"/>
                  </a:cubicBezTo>
                  <a:cubicBezTo>
                    <a:pt x="4381" y="5"/>
                    <a:pt x="4296" y="0"/>
                    <a:pt x="42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2"/>
            <p:cNvSpPr/>
            <p:nvPr/>
          </p:nvSpPr>
          <p:spPr>
            <a:xfrm>
              <a:off x="1563025" y="4091375"/>
              <a:ext cx="190475" cy="139725"/>
            </a:xfrm>
            <a:custGeom>
              <a:avLst/>
              <a:gdLst/>
              <a:ahLst/>
              <a:cxnLst/>
              <a:rect l="l" t="t" r="r" b="b"/>
              <a:pathLst>
                <a:path w="7619" h="5589" extrusionOk="0">
                  <a:moveTo>
                    <a:pt x="3949" y="1"/>
                  </a:moveTo>
                  <a:cubicBezTo>
                    <a:pt x="3922" y="1"/>
                    <a:pt x="3895" y="1"/>
                    <a:pt x="3868" y="2"/>
                  </a:cubicBezTo>
                  <a:cubicBezTo>
                    <a:pt x="1" y="115"/>
                    <a:pt x="1333" y="5589"/>
                    <a:pt x="4652" y="5589"/>
                  </a:cubicBezTo>
                  <a:cubicBezTo>
                    <a:pt x="5165" y="5589"/>
                    <a:pt x="5725" y="5458"/>
                    <a:pt x="6321" y="5157"/>
                  </a:cubicBezTo>
                  <a:cubicBezTo>
                    <a:pt x="6654" y="4990"/>
                    <a:pt x="6952" y="4776"/>
                    <a:pt x="7166" y="4479"/>
                  </a:cubicBezTo>
                  <a:cubicBezTo>
                    <a:pt x="7619" y="3847"/>
                    <a:pt x="7595" y="2966"/>
                    <a:pt x="7297" y="2240"/>
                  </a:cubicBezTo>
                  <a:cubicBezTo>
                    <a:pt x="6760" y="920"/>
                    <a:pt x="5374" y="1"/>
                    <a:pt x="39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2"/>
            <p:cNvSpPr/>
            <p:nvPr/>
          </p:nvSpPr>
          <p:spPr>
            <a:xfrm>
              <a:off x="1425475" y="4305050"/>
              <a:ext cx="187525" cy="185600"/>
            </a:xfrm>
            <a:custGeom>
              <a:avLst/>
              <a:gdLst/>
              <a:ahLst/>
              <a:cxnLst/>
              <a:rect l="l" t="t" r="r" b="b"/>
              <a:pathLst>
                <a:path w="7501" h="7424" extrusionOk="0">
                  <a:moveTo>
                    <a:pt x="3361" y="0"/>
                  </a:moveTo>
                  <a:cubicBezTo>
                    <a:pt x="2676" y="0"/>
                    <a:pt x="2022" y="344"/>
                    <a:pt x="1500" y="801"/>
                  </a:cubicBezTo>
                  <a:cubicBezTo>
                    <a:pt x="595" y="1623"/>
                    <a:pt x="36" y="2825"/>
                    <a:pt x="12" y="4052"/>
                  </a:cubicBezTo>
                  <a:cubicBezTo>
                    <a:pt x="0" y="4421"/>
                    <a:pt x="48" y="4790"/>
                    <a:pt x="143" y="5147"/>
                  </a:cubicBezTo>
                  <a:cubicBezTo>
                    <a:pt x="534" y="6484"/>
                    <a:pt x="1907" y="7423"/>
                    <a:pt x="3303" y="7423"/>
                  </a:cubicBezTo>
                  <a:cubicBezTo>
                    <a:pt x="3436" y="7423"/>
                    <a:pt x="3570" y="7415"/>
                    <a:pt x="3703" y="7397"/>
                  </a:cubicBezTo>
                  <a:cubicBezTo>
                    <a:pt x="7501" y="6921"/>
                    <a:pt x="7477" y="2456"/>
                    <a:pt x="4834" y="551"/>
                  </a:cubicBezTo>
                  <a:cubicBezTo>
                    <a:pt x="4465" y="289"/>
                    <a:pt x="4048" y="75"/>
                    <a:pt x="3608" y="15"/>
                  </a:cubicBezTo>
                  <a:cubicBezTo>
                    <a:pt x="3525" y="5"/>
                    <a:pt x="3443" y="0"/>
                    <a:pt x="3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2"/>
            <p:cNvSpPr/>
            <p:nvPr/>
          </p:nvSpPr>
          <p:spPr>
            <a:xfrm>
              <a:off x="1096850" y="4385575"/>
              <a:ext cx="230400" cy="231800"/>
            </a:xfrm>
            <a:custGeom>
              <a:avLst/>
              <a:gdLst/>
              <a:ahLst/>
              <a:cxnLst/>
              <a:rect l="l" t="t" r="r" b="b"/>
              <a:pathLst>
                <a:path w="9216" h="9272" extrusionOk="0">
                  <a:moveTo>
                    <a:pt x="4318" y="0"/>
                  </a:moveTo>
                  <a:cubicBezTo>
                    <a:pt x="2684" y="0"/>
                    <a:pt x="1085" y="1237"/>
                    <a:pt x="584" y="2843"/>
                  </a:cubicBezTo>
                  <a:cubicBezTo>
                    <a:pt x="1" y="4712"/>
                    <a:pt x="727" y="6819"/>
                    <a:pt x="2108" y="8201"/>
                  </a:cubicBezTo>
                  <a:cubicBezTo>
                    <a:pt x="2441" y="8546"/>
                    <a:pt x="2822" y="8843"/>
                    <a:pt x="3263" y="9034"/>
                  </a:cubicBezTo>
                  <a:cubicBezTo>
                    <a:pt x="3630" y="9198"/>
                    <a:pt x="4027" y="9272"/>
                    <a:pt x="4435" y="9272"/>
                  </a:cubicBezTo>
                  <a:cubicBezTo>
                    <a:pt x="5826" y="9272"/>
                    <a:pt x="7337" y="8416"/>
                    <a:pt x="8156" y="7403"/>
                  </a:cubicBezTo>
                  <a:cubicBezTo>
                    <a:pt x="9216" y="6093"/>
                    <a:pt x="8478" y="3724"/>
                    <a:pt x="7716" y="2319"/>
                  </a:cubicBezTo>
                  <a:cubicBezTo>
                    <a:pt x="7156" y="1283"/>
                    <a:pt x="6251" y="402"/>
                    <a:pt x="5120" y="104"/>
                  </a:cubicBezTo>
                  <a:cubicBezTo>
                    <a:pt x="4855" y="34"/>
                    <a:pt x="4586" y="0"/>
                    <a:pt x="43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2"/>
            <p:cNvSpPr/>
            <p:nvPr/>
          </p:nvSpPr>
          <p:spPr>
            <a:xfrm>
              <a:off x="950700" y="4105200"/>
              <a:ext cx="156600" cy="194250"/>
            </a:xfrm>
            <a:custGeom>
              <a:avLst/>
              <a:gdLst/>
              <a:ahLst/>
              <a:cxnLst/>
              <a:rect l="l" t="t" r="r" b="b"/>
              <a:pathLst>
                <a:path w="6264" h="7770" extrusionOk="0">
                  <a:moveTo>
                    <a:pt x="3259" y="0"/>
                  </a:moveTo>
                  <a:cubicBezTo>
                    <a:pt x="2700" y="0"/>
                    <a:pt x="2140" y="153"/>
                    <a:pt x="1667" y="449"/>
                  </a:cubicBezTo>
                  <a:cubicBezTo>
                    <a:pt x="536" y="1163"/>
                    <a:pt x="1" y="2580"/>
                    <a:pt x="72" y="3914"/>
                  </a:cubicBezTo>
                  <a:cubicBezTo>
                    <a:pt x="143" y="5354"/>
                    <a:pt x="691" y="7354"/>
                    <a:pt x="2275" y="7700"/>
                  </a:cubicBezTo>
                  <a:cubicBezTo>
                    <a:pt x="2495" y="7747"/>
                    <a:pt x="2706" y="7770"/>
                    <a:pt x="2908" y="7770"/>
                  </a:cubicBezTo>
                  <a:cubicBezTo>
                    <a:pt x="4831" y="7770"/>
                    <a:pt x="5954" y="5741"/>
                    <a:pt x="6180" y="3985"/>
                  </a:cubicBezTo>
                  <a:cubicBezTo>
                    <a:pt x="6263" y="3342"/>
                    <a:pt x="6263" y="2675"/>
                    <a:pt x="6073" y="2068"/>
                  </a:cubicBezTo>
                  <a:cubicBezTo>
                    <a:pt x="5799" y="1211"/>
                    <a:pt x="5108" y="485"/>
                    <a:pt x="4263" y="175"/>
                  </a:cubicBezTo>
                  <a:cubicBezTo>
                    <a:pt x="3942" y="58"/>
                    <a:pt x="3601" y="0"/>
                    <a:pt x="32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2"/>
            <p:cNvSpPr/>
            <p:nvPr/>
          </p:nvSpPr>
          <p:spPr>
            <a:xfrm>
              <a:off x="884625" y="3732375"/>
              <a:ext cx="289650" cy="213725"/>
            </a:xfrm>
            <a:custGeom>
              <a:avLst/>
              <a:gdLst/>
              <a:ahLst/>
              <a:cxnLst/>
              <a:rect l="l" t="t" r="r" b="b"/>
              <a:pathLst>
                <a:path w="11586" h="8549" extrusionOk="0">
                  <a:moveTo>
                    <a:pt x="5798" y="1"/>
                  </a:moveTo>
                  <a:cubicBezTo>
                    <a:pt x="5759" y="1"/>
                    <a:pt x="5719" y="2"/>
                    <a:pt x="5680" y="3"/>
                  </a:cubicBezTo>
                  <a:cubicBezTo>
                    <a:pt x="2298" y="134"/>
                    <a:pt x="0" y="4456"/>
                    <a:pt x="2334" y="7135"/>
                  </a:cubicBezTo>
                  <a:cubicBezTo>
                    <a:pt x="3181" y="8110"/>
                    <a:pt x="4537" y="8549"/>
                    <a:pt x="5930" y="8549"/>
                  </a:cubicBezTo>
                  <a:cubicBezTo>
                    <a:pt x="7648" y="8549"/>
                    <a:pt x="9424" y="7881"/>
                    <a:pt x="10371" y="6730"/>
                  </a:cubicBezTo>
                  <a:cubicBezTo>
                    <a:pt x="11418" y="5456"/>
                    <a:pt x="11585" y="3420"/>
                    <a:pt x="10514" y="2170"/>
                  </a:cubicBezTo>
                  <a:cubicBezTo>
                    <a:pt x="10025" y="1598"/>
                    <a:pt x="9359" y="1229"/>
                    <a:pt x="8692" y="896"/>
                  </a:cubicBezTo>
                  <a:cubicBezTo>
                    <a:pt x="7786" y="437"/>
                    <a:pt x="6815" y="1"/>
                    <a:pt x="57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2"/>
            <p:cNvSpPr/>
            <p:nvPr/>
          </p:nvSpPr>
          <p:spPr>
            <a:xfrm>
              <a:off x="623875" y="3501825"/>
              <a:ext cx="208975" cy="213950"/>
            </a:xfrm>
            <a:custGeom>
              <a:avLst/>
              <a:gdLst/>
              <a:ahLst/>
              <a:cxnLst/>
              <a:rect l="l" t="t" r="r" b="b"/>
              <a:pathLst>
                <a:path w="8359" h="8558" extrusionOk="0">
                  <a:moveTo>
                    <a:pt x="4034" y="1"/>
                  </a:moveTo>
                  <a:cubicBezTo>
                    <a:pt x="2734" y="1"/>
                    <a:pt x="1488" y="1001"/>
                    <a:pt x="858" y="2200"/>
                  </a:cubicBezTo>
                  <a:cubicBezTo>
                    <a:pt x="84" y="3665"/>
                    <a:pt x="1" y="5474"/>
                    <a:pt x="620" y="7010"/>
                  </a:cubicBezTo>
                  <a:cubicBezTo>
                    <a:pt x="1066" y="8116"/>
                    <a:pt x="2125" y="8557"/>
                    <a:pt x="3289" y="8557"/>
                  </a:cubicBezTo>
                  <a:cubicBezTo>
                    <a:pt x="4732" y="8557"/>
                    <a:pt x="6335" y="7880"/>
                    <a:pt x="7132" y="6951"/>
                  </a:cubicBezTo>
                  <a:cubicBezTo>
                    <a:pt x="8204" y="5701"/>
                    <a:pt x="8359" y="3748"/>
                    <a:pt x="7513" y="2343"/>
                  </a:cubicBezTo>
                  <a:cubicBezTo>
                    <a:pt x="7109" y="1676"/>
                    <a:pt x="6525" y="1141"/>
                    <a:pt x="5894" y="700"/>
                  </a:cubicBezTo>
                  <a:cubicBezTo>
                    <a:pt x="5525" y="438"/>
                    <a:pt x="5132" y="212"/>
                    <a:pt x="4703" y="93"/>
                  </a:cubicBezTo>
                  <a:cubicBezTo>
                    <a:pt x="4481" y="30"/>
                    <a:pt x="4257" y="1"/>
                    <a:pt x="40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2"/>
            <p:cNvSpPr/>
            <p:nvPr/>
          </p:nvSpPr>
          <p:spPr>
            <a:xfrm>
              <a:off x="627150" y="3909350"/>
              <a:ext cx="184625" cy="180375"/>
            </a:xfrm>
            <a:custGeom>
              <a:avLst/>
              <a:gdLst/>
              <a:ahLst/>
              <a:cxnLst/>
              <a:rect l="l" t="t" r="r" b="b"/>
              <a:pathLst>
                <a:path w="7385" h="7215" extrusionOk="0">
                  <a:moveTo>
                    <a:pt x="3392" y="1"/>
                  </a:moveTo>
                  <a:cubicBezTo>
                    <a:pt x="2616" y="1"/>
                    <a:pt x="1873" y="224"/>
                    <a:pt x="1334" y="722"/>
                  </a:cubicBezTo>
                  <a:cubicBezTo>
                    <a:pt x="929" y="1092"/>
                    <a:pt x="691" y="1592"/>
                    <a:pt x="501" y="2104"/>
                  </a:cubicBezTo>
                  <a:cubicBezTo>
                    <a:pt x="179" y="2937"/>
                    <a:pt x="0" y="3854"/>
                    <a:pt x="143" y="4747"/>
                  </a:cubicBezTo>
                  <a:cubicBezTo>
                    <a:pt x="286" y="5640"/>
                    <a:pt x="786" y="6497"/>
                    <a:pt x="1584" y="6926"/>
                  </a:cubicBezTo>
                  <a:cubicBezTo>
                    <a:pt x="1951" y="7125"/>
                    <a:pt x="2351" y="7215"/>
                    <a:pt x="2764" y="7215"/>
                  </a:cubicBezTo>
                  <a:cubicBezTo>
                    <a:pt x="4762" y="7215"/>
                    <a:pt x="7048" y="5116"/>
                    <a:pt x="7216" y="3270"/>
                  </a:cubicBezTo>
                  <a:cubicBezTo>
                    <a:pt x="7385" y="1336"/>
                    <a:pt x="5288" y="1"/>
                    <a:pt x="33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2"/>
            <p:cNvSpPr/>
            <p:nvPr/>
          </p:nvSpPr>
          <p:spPr>
            <a:xfrm>
              <a:off x="728650" y="4299175"/>
              <a:ext cx="158225" cy="160525"/>
            </a:xfrm>
            <a:custGeom>
              <a:avLst/>
              <a:gdLst/>
              <a:ahLst/>
              <a:cxnLst/>
              <a:rect l="l" t="t" r="r" b="b"/>
              <a:pathLst>
                <a:path w="6329" h="6421" extrusionOk="0">
                  <a:moveTo>
                    <a:pt x="2699" y="0"/>
                  </a:moveTo>
                  <a:cubicBezTo>
                    <a:pt x="2528" y="0"/>
                    <a:pt x="2358" y="18"/>
                    <a:pt x="2191" y="60"/>
                  </a:cubicBezTo>
                  <a:cubicBezTo>
                    <a:pt x="1215" y="310"/>
                    <a:pt x="620" y="1298"/>
                    <a:pt x="346" y="2262"/>
                  </a:cubicBezTo>
                  <a:cubicBezTo>
                    <a:pt x="1" y="3441"/>
                    <a:pt x="48" y="4894"/>
                    <a:pt x="989" y="5680"/>
                  </a:cubicBezTo>
                  <a:cubicBezTo>
                    <a:pt x="1610" y="6194"/>
                    <a:pt x="2297" y="6420"/>
                    <a:pt x="2957" y="6420"/>
                  </a:cubicBezTo>
                  <a:cubicBezTo>
                    <a:pt x="4740" y="6420"/>
                    <a:pt x="6329" y="4771"/>
                    <a:pt x="5894" y="2703"/>
                  </a:cubicBezTo>
                  <a:cubicBezTo>
                    <a:pt x="5632" y="1393"/>
                    <a:pt x="4513" y="298"/>
                    <a:pt x="3215" y="48"/>
                  </a:cubicBezTo>
                  <a:cubicBezTo>
                    <a:pt x="3043" y="18"/>
                    <a:pt x="2870" y="0"/>
                    <a:pt x="26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3" name="Google Shape;863;p32"/>
          <p:cNvGrpSpPr/>
          <p:nvPr/>
        </p:nvGrpSpPr>
        <p:grpSpPr>
          <a:xfrm rot="5400000" flipH="1">
            <a:off x="107869" y="-61934"/>
            <a:ext cx="1204070" cy="1380926"/>
            <a:chOff x="3306050" y="1157725"/>
            <a:chExt cx="1373725" cy="1575500"/>
          </a:xfrm>
        </p:grpSpPr>
        <p:sp>
          <p:nvSpPr>
            <p:cNvPr id="864" name="Google Shape;864;p32"/>
            <p:cNvSpPr/>
            <p:nvPr/>
          </p:nvSpPr>
          <p:spPr>
            <a:xfrm>
              <a:off x="3306050" y="1157725"/>
              <a:ext cx="1373725" cy="1575500"/>
            </a:xfrm>
            <a:custGeom>
              <a:avLst/>
              <a:gdLst/>
              <a:ahLst/>
              <a:cxnLst/>
              <a:rect l="l" t="t" r="r" b="b"/>
              <a:pathLst>
                <a:path w="54949" h="63020" fill="none" extrusionOk="0">
                  <a:moveTo>
                    <a:pt x="37636" y="44970"/>
                  </a:moveTo>
                  <a:cubicBezTo>
                    <a:pt x="41030" y="45791"/>
                    <a:pt x="43780" y="48030"/>
                    <a:pt x="47530" y="47256"/>
                  </a:cubicBezTo>
                  <a:cubicBezTo>
                    <a:pt x="50555" y="46637"/>
                    <a:pt x="53031" y="44494"/>
                    <a:pt x="53996" y="41553"/>
                  </a:cubicBezTo>
                  <a:cubicBezTo>
                    <a:pt x="54639" y="39576"/>
                    <a:pt x="54948" y="35183"/>
                    <a:pt x="52579" y="34088"/>
                  </a:cubicBezTo>
                  <a:cubicBezTo>
                    <a:pt x="51424" y="33552"/>
                    <a:pt x="50186" y="34218"/>
                    <a:pt x="49257" y="34873"/>
                  </a:cubicBezTo>
                  <a:cubicBezTo>
                    <a:pt x="48388" y="35469"/>
                    <a:pt x="47578" y="36123"/>
                    <a:pt x="46661" y="36635"/>
                  </a:cubicBezTo>
                  <a:cubicBezTo>
                    <a:pt x="46078" y="36981"/>
                    <a:pt x="45447" y="37326"/>
                    <a:pt x="44804" y="37552"/>
                  </a:cubicBezTo>
                  <a:cubicBezTo>
                    <a:pt x="44637" y="37612"/>
                    <a:pt x="44482" y="37659"/>
                    <a:pt x="44328" y="37719"/>
                  </a:cubicBezTo>
                  <a:cubicBezTo>
                    <a:pt x="43768" y="37909"/>
                    <a:pt x="43113" y="38052"/>
                    <a:pt x="42601" y="37659"/>
                  </a:cubicBezTo>
                  <a:cubicBezTo>
                    <a:pt x="42268" y="37397"/>
                    <a:pt x="42089" y="37005"/>
                    <a:pt x="41982" y="36612"/>
                  </a:cubicBezTo>
                  <a:cubicBezTo>
                    <a:pt x="41887" y="36266"/>
                    <a:pt x="41780" y="35862"/>
                    <a:pt x="41935" y="35528"/>
                  </a:cubicBezTo>
                  <a:cubicBezTo>
                    <a:pt x="42077" y="35219"/>
                    <a:pt x="42411" y="35052"/>
                    <a:pt x="42708" y="34921"/>
                  </a:cubicBezTo>
                  <a:cubicBezTo>
                    <a:pt x="43244" y="34683"/>
                    <a:pt x="43840" y="34540"/>
                    <a:pt x="44423" y="34397"/>
                  </a:cubicBezTo>
                  <a:cubicBezTo>
                    <a:pt x="45078" y="34254"/>
                    <a:pt x="45733" y="34135"/>
                    <a:pt x="46387" y="33992"/>
                  </a:cubicBezTo>
                  <a:cubicBezTo>
                    <a:pt x="46888" y="33897"/>
                    <a:pt x="47400" y="33790"/>
                    <a:pt x="47888" y="33623"/>
                  </a:cubicBezTo>
                  <a:cubicBezTo>
                    <a:pt x="49555" y="33052"/>
                    <a:pt x="51079" y="32099"/>
                    <a:pt x="52007" y="30575"/>
                  </a:cubicBezTo>
                  <a:cubicBezTo>
                    <a:pt x="54079" y="27170"/>
                    <a:pt x="52924" y="22598"/>
                    <a:pt x="50590" y="19657"/>
                  </a:cubicBezTo>
                  <a:cubicBezTo>
                    <a:pt x="49376" y="18133"/>
                    <a:pt x="45030" y="14026"/>
                    <a:pt x="43220" y="16788"/>
                  </a:cubicBezTo>
                  <a:cubicBezTo>
                    <a:pt x="42185" y="18383"/>
                    <a:pt x="42518" y="20979"/>
                    <a:pt x="42173" y="22777"/>
                  </a:cubicBezTo>
                  <a:cubicBezTo>
                    <a:pt x="41899" y="24193"/>
                    <a:pt x="41506" y="25598"/>
                    <a:pt x="40839" y="26872"/>
                  </a:cubicBezTo>
                  <a:cubicBezTo>
                    <a:pt x="40506" y="27527"/>
                    <a:pt x="40089" y="28158"/>
                    <a:pt x="39601" y="28718"/>
                  </a:cubicBezTo>
                  <a:cubicBezTo>
                    <a:pt x="39006" y="29408"/>
                    <a:pt x="37339" y="30694"/>
                    <a:pt x="36410" y="30039"/>
                  </a:cubicBezTo>
                  <a:cubicBezTo>
                    <a:pt x="36374" y="30004"/>
                    <a:pt x="36339" y="29980"/>
                    <a:pt x="36291" y="29932"/>
                  </a:cubicBezTo>
                  <a:lnTo>
                    <a:pt x="36291" y="29932"/>
                  </a:lnTo>
                  <a:cubicBezTo>
                    <a:pt x="34850" y="27277"/>
                    <a:pt x="37839" y="24420"/>
                    <a:pt x="39077" y="22229"/>
                  </a:cubicBezTo>
                  <a:cubicBezTo>
                    <a:pt x="40113" y="20419"/>
                    <a:pt x="40923" y="18431"/>
                    <a:pt x="41006" y="16323"/>
                  </a:cubicBezTo>
                  <a:cubicBezTo>
                    <a:pt x="41149" y="12942"/>
                    <a:pt x="39220" y="10442"/>
                    <a:pt x="36398" y="8811"/>
                  </a:cubicBezTo>
                  <a:cubicBezTo>
                    <a:pt x="34922" y="7965"/>
                    <a:pt x="30195" y="4965"/>
                    <a:pt x="29362" y="8025"/>
                  </a:cubicBezTo>
                  <a:cubicBezTo>
                    <a:pt x="29147" y="8811"/>
                    <a:pt x="29338" y="9680"/>
                    <a:pt x="29457" y="10454"/>
                  </a:cubicBezTo>
                  <a:cubicBezTo>
                    <a:pt x="29647" y="11716"/>
                    <a:pt x="29743" y="12918"/>
                    <a:pt x="29600" y="14192"/>
                  </a:cubicBezTo>
                  <a:cubicBezTo>
                    <a:pt x="29481" y="15347"/>
                    <a:pt x="29207" y="16478"/>
                    <a:pt x="28790" y="17562"/>
                  </a:cubicBezTo>
                  <a:cubicBezTo>
                    <a:pt x="28635" y="17955"/>
                    <a:pt x="28469" y="18347"/>
                    <a:pt x="28278" y="18728"/>
                  </a:cubicBezTo>
                  <a:cubicBezTo>
                    <a:pt x="28052" y="19181"/>
                    <a:pt x="27885" y="19645"/>
                    <a:pt x="27457" y="19967"/>
                  </a:cubicBezTo>
                  <a:cubicBezTo>
                    <a:pt x="26992" y="20300"/>
                    <a:pt x="26409" y="20383"/>
                    <a:pt x="25861" y="20348"/>
                  </a:cubicBezTo>
                  <a:cubicBezTo>
                    <a:pt x="25373" y="20312"/>
                    <a:pt x="24885" y="20133"/>
                    <a:pt x="24670" y="19669"/>
                  </a:cubicBezTo>
                  <a:cubicBezTo>
                    <a:pt x="24611" y="19562"/>
                    <a:pt x="24575" y="19443"/>
                    <a:pt x="24551" y="19324"/>
                  </a:cubicBezTo>
                  <a:cubicBezTo>
                    <a:pt x="24349" y="16133"/>
                    <a:pt x="26956" y="13776"/>
                    <a:pt x="27480" y="10668"/>
                  </a:cubicBezTo>
                  <a:cubicBezTo>
                    <a:pt x="27849" y="8453"/>
                    <a:pt x="27123" y="6084"/>
                    <a:pt x="25623" y="4429"/>
                  </a:cubicBezTo>
                  <a:cubicBezTo>
                    <a:pt x="21634" y="0"/>
                    <a:pt x="14550" y="2643"/>
                    <a:pt x="9538" y="595"/>
                  </a:cubicBezTo>
                  <a:cubicBezTo>
                    <a:pt x="9514" y="583"/>
                    <a:pt x="9490" y="583"/>
                    <a:pt x="9466" y="583"/>
                  </a:cubicBezTo>
                  <a:cubicBezTo>
                    <a:pt x="9407" y="583"/>
                    <a:pt x="9323" y="631"/>
                    <a:pt x="9335" y="714"/>
                  </a:cubicBezTo>
                  <a:cubicBezTo>
                    <a:pt x="9359" y="798"/>
                    <a:pt x="9371" y="869"/>
                    <a:pt x="9383" y="964"/>
                  </a:cubicBezTo>
                  <a:cubicBezTo>
                    <a:pt x="10133" y="6382"/>
                    <a:pt x="2692" y="9656"/>
                    <a:pt x="4275" y="15192"/>
                  </a:cubicBezTo>
                  <a:cubicBezTo>
                    <a:pt x="4918" y="17431"/>
                    <a:pt x="7121" y="18574"/>
                    <a:pt x="9097" y="19443"/>
                  </a:cubicBezTo>
                  <a:cubicBezTo>
                    <a:pt x="10502" y="20050"/>
                    <a:pt x="11955" y="20550"/>
                    <a:pt x="13431" y="20955"/>
                  </a:cubicBezTo>
                  <a:cubicBezTo>
                    <a:pt x="15026" y="21384"/>
                    <a:pt x="16717" y="21634"/>
                    <a:pt x="17848" y="22860"/>
                  </a:cubicBezTo>
                  <a:cubicBezTo>
                    <a:pt x="18205" y="24015"/>
                    <a:pt x="17741" y="24658"/>
                    <a:pt x="16455" y="24777"/>
                  </a:cubicBezTo>
                  <a:cubicBezTo>
                    <a:pt x="16027" y="24801"/>
                    <a:pt x="15610" y="24765"/>
                    <a:pt x="15193" y="24682"/>
                  </a:cubicBezTo>
                  <a:cubicBezTo>
                    <a:pt x="14443" y="24551"/>
                    <a:pt x="13705" y="24301"/>
                    <a:pt x="13002" y="24027"/>
                  </a:cubicBezTo>
                  <a:cubicBezTo>
                    <a:pt x="11550" y="23443"/>
                    <a:pt x="10216" y="22622"/>
                    <a:pt x="8919" y="21753"/>
                  </a:cubicBezTo>
                  <a:cubicBezTo>
                    <a:pt x="7835" y="21026"/>
                    <a:pt x="6775" y="20252"/>
                    <a:pt x="5680" y="19526"/>
                  </a:cubicBezTo>
                  <a:cubicBezTo>
                    <a:pt x="5085" y="19133"/>
                    <a:pt x="4311" y="18431"/>
                    <a:pt x="3573" y="18347"/>
                  </a:cubicBezTo>
                  <a:cubicBezTo>
                    <a:pt x="1" y="17931"/>
                    <a:pt x="1394" y="27063"/>
                    <a:pt x="1680" y="28789"/>
                  </a:cubicBezTo>
                  <a:cubicBezTo>
                    <a:pt x="2346" y="32933"/>
                    <a:pt x="3966" y="36588"/>
                    <a:pt x="8073" y="38255"/>
                  </a:cubicBezTo>
                  <a:cubicBezTo>
                    <a:pt x="9788" y="38933"/>
                    <a:pt x="11657" y="39219"/>
                    <a:pt x="13502" y="39160"/>
                  </a:cubicBezTo>
                  <a:cubicBezTo>
                    <a:pt x="15229" y="39112"/>
                    <a:pt x="16872" y="38409"/>
                    <a:pt x="18598" y="38267"/>
                  </a:cubicBezTo>
                  <a:cubicBezTo>
                    <a:pt x="18920" y="38243"/>
                    <a:pt x="19253" y="38243"/>
                    <a:pt x="19575" y="38267"/>
                  </a:cubicBezTo>
                  <a:cubicBezTo>
                    <a:pt x="20098" y="38314"/>
                    <a:pt x="20515" y="38529"/>
                    <a:pt x="20694" y="39041"/>
                  </a:cubicBezTo>
                  <a:cubicBezTo>
                    <a:pt x="20932" y="39719"/>
                    <a:pt x="20658" y="40314"/>
                    <a:pt x="20063" y="40672"/>
                  </a:cubicBezTo>
                  <a:cubicBezTo>
                    <a:pt x="19241" y="41160"/>
                    <a:pt x="18193" y="41279"/>
                    <a:pt x="17253" y="41362"/>
                  </a:cubicBezTo>
                  <a:cubicBezTo>
                    <a:pt x="16455" y="41422"/>
                    <a:pt x="15657" y="41434"/>
                    <a:pt x="14848" y="41398"/>
                  </a:cubicBezTo>
                  <a:cubicBezTo>
                    <a:pt x="12633" y="41291"/>
                    <a:pt x="10431" y="40779"/>
                    <a:pt x="8407" y="39874"/>
                  </a:cubicBezTo>
                  <a:cubicBezTo>
                    <a:pt x="7275" y="39374"/>
                    <a:pt x="5930" y="38481"/>
                    <a:pt x="4668" y="39148"/>
                  </a:cubicBezTo>
                  <a:cubicBezTo>
                    <a:pt x="3513" y="39767"/>
                    <a:pt x="3775" y="41053"/>
                    <a:pt x="4013" y="42124"/>
                  </a:cubicBezTo>
                  <a:cubicBezTo>
                    <a:pt x="4358" y="43589"/>
                    <a:pt x="4835" y="45041"/>
                    <a:pt x="5418" y="46434"/>
                  </a:cubicBezTo>
                  <a:cubicBezTo>
                    <a:pt x="6073" y="47982"/>
                    <a:pt x="6847" y="49470"/>
                    <a:pt x="7799" y="50851"/>
                  </a:cubicBezTo>
                  <a:cubicBezTo>
                    <a:pt x="8716" y="52197"/>
                    <a:pt x="9800" y="53447"/>
                    <a:pt x="11097" y="54435"/>
                  </a:cubicBezTo>
                  <a:cubicBezTo>
                    <a:pt x="12324" y="55376"/>
                    <a:pt x="13741" y="56055"/>
                    <a:pt x="15276" y="56257"/>
                  </a:cubicBezTo>
                  <a:cubicBezTo>
                    <a:pt x="17086" y="56507"/>
                    <a:pt x="18991" y="55888"/>
                    <a:pt x="20408" y="54781"/>
                  </a:cubicBezTo>
                  <a:cubicBezTo>
                    <a:pt x="21241" y="54126"/>
                    <a:pt x="21944" y="53340"/>
                    <a:pt x="22646" y="52542"/>
                  </a:cubicBezTo>
                  <a:cubicBezTo>
                    <a:pt x="22765" y="52411"/>
                    <a:pt x="22885" y="52268"/>
                    <a:pt x="23004" y="52137"/>
                  </a:cubicBezTo>
                  <a:cubicBezTo>
                    <a:pt x="23301" y="51792"/>
                    <a:pt x="23587" y="51435"/>
                    <a:pt x="23873" y="51078"/>
                  </a:cubicBezTo>
                  <a:cubicBezTo>
                    <a:pt x="24289" y="50578"/>
                    <a:pt x="24718" y="50078"/>
                    <a:pt x="25147" y="49589"/>
                  </a:cubicBezTo>
                  <a:cubicBezTo>
                    <a:pt x="25635" y="49042"/>
                    <a:pt x="26123" y="48518"/>
                    <a:pt x="26659" y="48018"/>
                  </a:cubicBezTo>
                  <a:cubicBezTo>
                    <a:pt x="27183" y="47506"/>
                    <a:pt x="27683" y="47077"/>
                    <a:pt x="28254" y="46684"/>
                  </a:cubicBezTo>
                  <a:cubicBezTo>
                    <a:pt x="28731" y="46363"/>
                    <a:pt x="29242" y="46065"/>
                    <a:pt x="29814" y="45934"/>
                  </a:cubicBezTo>
                  <a:cubicBezTo>
                    <a:pt x="30266" y="45827"/>
                    <a:pt x="30755" y="45863"/>
                    <a:pt x="31159" y="46113"/>
                  </a:cubicBezTo>
                  <a:cubicBezTo>
                    <a:pt x="31481" y="46315"/>
                    <a:pt x="31779" y="46613"/>
                    <a:pt x="31850" y="46994"/>
                  </a:cubicBezTo>
                  <a:cubicBezTo>
                    <a:pt x="32005" y="47911"/>
                    <a:pt x="31624" y="48899"/>
                    <a:pt x="31207" y="49685"/>
                  </a:cubicBezTo>
                  <a:cubicBezTo>
                    <a:pt x="30743" y="50578"/>
                    <a:pt x="30112" y="51375"/>
                    <a:pt x="29445" y="52125"/>
                  </a:cubicBezTo>
                  <a:cubicBezTo>
                    <a:pt x="28838" y="52804"/>
                    <a:pt x="28183" y="53447"/>
                    <a:pt x="27504" y="54054"/>
                  </a:cubicBezTo>
                  <a:lnTo>
                    <a:pt x="27409" y="54138"/>
                  </a:lnTo>
                  <a:cubicBezTo>
                    <a:pt x="26552" y="54900"/>
                    <a:pt x="25659" y="55602"/>
                    <a:pt x="24754" y="56281"/>
                  </a:cubicBezTo>
                  <a:cubicBezTo>
                    <a:pt x="23742" y="57043"/>
                    <a:pt x="22396" y="57745"/>
                    <a:pt x="21539" y="58662"/>
                  </a:cubicBezTo>
                  <a:cubicBezTo>
                    <a:pt x="19217" y="61091"/>
                    <a:pt x="26647" y="62841"/>
                    <a:pt x="28135" y="62889"/>
                  </a:cubicBezTo>
                  <a:cubicBezTo>
                    <a:pt x="31909" y="63020"/>
                    <a:pt x="35708" y="61008"/>
                    <a:pt x="37624" y="57733"/>
                  </a:cubicBezTo>
                  <a:cubicBezTo>
                    <a:pt x="38529" y="56197"/>
                    <a:pt x="38684" y="54566"/>
                    <a:pt x="38291" y="52852"/>
                  </a:cubicBezTo>
                  <a:cubicBezTo>
                    <a:pt x="37863" y="50982"/>
                    <a:pt x="35970" y="47946"/>
                    <a:pt x="36481" y="45839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2"/>
            <p:cNvSpPr/>
            <p:nvPr/>
          </p:nvSpPr>
          <p:spPr>
            <a:xfrm>
              <a:off x="4340700" y="1802425"/>
              <a:ext cx="155700" cy="150950"/>
            </a:xfrm>
            <a:custGeom>
              <a:avLst/>
              <a:gdLst/>
              <a:ahLst/>
              <a:cxnLst/>
              <a:rect l="l" t="t" r="r" b="b"/>
              <a:pathLst>
                <a:path w="6228" h="6038" fill="none" extrusionOk="0">
                  <a:moveTo>
                    <a:pt x="2251" y="5942"/>
                  </a:moveTo>
                  <a:cubicBezTo>
                    <a:pt x="3025" y="5918"/>
                    <a:pt x="3775" y="5549"/>
                    <a:pt x="4347" y="5025"/>
                  </a:cubicBezTo>
                  <a:cubicBezTo>
                    <a:pt x="4930" y="4501"/>
                    <a:pt x="5347" y="3835"/>
                    <a:pt x="5680" y="3120"/>
                  </a:cubicBezTo>
                  <a:cubicBezTo>
                    <a:pt x="6014" y="2394"/>
                    <a:pt x="6228" y="1513"/>
                    <a:pt x="5799" y="846"/>
                  </a:cubicBezTo>
                  <a:cubicBezTo>
                    <a:pt x="5359" y="168"/>
                    <a:pt x="4382" y="1"/>
                    <a:pt x="3644" y="299"/>
                  </a:cubicBezTo>
                  <a:cubicBezTo>
                    <a:pt x="2894" y="596"/>
                    <a:pt x="2346" y="1251"/>
                    <a:pt x="1918" y="1942"/>
                  </a:cubicBezTo>
                  <a:cubicBezTo>
                    <a:pt x="1299" y="2954"/>
                    <a:pt x="1" y="6037"/>
                    <a:pt x="2251" y="594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2"/>
            <p:cNvSpPr/>
            <p:nvPr/>
          </p:nvSpPr>
          <p:spPr>
            <a:xfrm>
              <a:off x="3704925" y="2239100"/>
              <a:ext cx="253325" cy="143200"/>
            </a:xfrm>
            <a:custGeom>
              <a:avLst/>
              <a:gdLst/>
              <a:ahLst/>
              <a:cxnLst/>
              <a:rect l="l" t="t" r="r" b="b"/>
              <a:pathLst>
                <a:path w="10133" h="5728" fill="none" extrusionOk="0">
                  <a:moveTo>
                    <a:pt x="3405" y="1512"/>
                  </a:moveTo>
                  <a:cubicBezTo>
                    <a:pt x="4703" y="739"/>
                    <a:pt x="6644" y="0"/>
                    <a:pt x="8156" y="572"/>
                  </a:cubicBezTo>
                  <a:cubicBezTo>
                    <a:pt x="8168" y="608"/>
                    <a:pt x="8192" y="631"/>
                    <a:pt x="8239" y="643"/>
                  </a:cubicBezTo>
                  <a:cubicBezTo>
                    <a:pt x="10132" y="1774"/>
                    <a:pt x="6191" y="4394"/>
                    <a:pt x="5477" y="4751"/>
                  </a:cubicBezTo>
                  <a:cubicBezTo>
                    <a:pt x="4489" y="5227"/>
                    <a:pt x="2870" y="5727"/>
                    <a:pt x="1846" y="5120"/>
                  </a:cubicBezTo>
                  <a:cubicBezTo>
                    <a:pt x="0" y="4025"/>
                    <a:pt x="2500" y="2036"/>
                    <a:pt x="3405" y="151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2"/>
            <p:cNvSpPr/>
            <p:nvPr/>
          </p:nvSpPr>
          <p:spPr>
            <a:xfrm>
              <a:off x="4056450" y="1704500"/>
              <a:ext cx="92300" cy="141425"/>
            </a:xfrm>
            <a:custGeom>
              <a:avLst/>
              <a:gdLst/>
              <a:ahLst/>
              <a:cxnLst/>
              <a:rect l="l" t="t" r="r" b="b"/>
              <a:pathLst>
                <a:path w="3692" h="5657" fill="none" extrusionOk="0">
                  <a:moveTo>
                    <a:pt x="1084" y="1084"/>
                  </a:moveTo>
                  <a:cubicBezTo>
                    <a:pt x="1286" y="727"/>
                    <a:pt x="1524" y="370"/>
                    <a:pt x="1882" y="156"/>
                  </a:cubicBezTo>
                  <a:cubicBezTo>
                    <a:pt x="2048" y="60"/>
                    <a:pt x="2239" y="1"/>
                    <a:pt x="2429" y="25"/>
                  </a:cubicBezTo>
                  <a:cubicBezTo>
                    <a:pt x="2644" y="48"/>
                    <a:pt x="2822" y="167"/>
                    <a:pt x="2977" y="310"/>
                  </a:cubicBezTo>
                  <a:cubicBezTo>
                    <a:pt x="3501" y="775"/>
                    <a:pt x="3691" y="1537"/>
                    <a:pt x="3620" y="2227"/>
                  </a:cubicBezTo>
                  <a:cubicBezTo>
                    <a:pt x="3548" y="2930"/>
                    <a:pt x="3263" y="3585"/>
                    <a:pt x="2941" y="4204"/>
                  </a:cubicBezTo>
                  <a:cubicBezTo>
                    <a:pt x="2786" y="4489"/>
                    <a:pt x="2632" y="4775"/>
                    <a:pt x="2405" y="5001"/>
                  </a:cubicBezTo>
                  <a:cubicBezTo>
                    <a:pt x="1786" y="5585"/>
                    <a:pt x="393" y="5656"/>
                    <a:pt x="215" y="4668"/>
                  </a:cubicBezTo>
                  <a:cubicBezTo>
                    <a:pt x="0" y="3465"/>
                    <a:pt x="500" y="2108"/>
                    <a:pt x="1084" y="108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2"/>
            <p:cNvSpPr/>
            <p:nvPr/>
          </p:nvSpPr>
          <p:spPr>
            <a:xfrm>
              <a:off x="3780825" y="1298500"/>
              <a:ext cx="79800" cy="149450"/>
            </a:xfrm>
            <a:custGeom>
              <a:avLst/>
              <a:gdLst/>
              <a:ahLst/>
              <a:cxnLst/>
              <a:rect l="l" t="t" r="r" b="b"/>
              <a:pathLst>
                <a:path w="3192" h="5978" fill="none" extrusionOk="0">
                  <a:moveTo>
                    <a:pt x="0" y="1679"/>
                  </a:moveTo>
                  <a:cubicBezTo>
                    <a:pt x="0" y="1263"/>
                    <a:pt x="24" y="834"/>
                    <a:pt x="238" y="477"/>
                  </a:cubicBezTo>
                  <a:cubicBezTo>
                    <a:pt x="334" y="310"/>
                    <a:pt x="465" y="167"/>
                    <a:pt x="643" y="84"/>
                  </a:cubicBezTo>
                  <a:cubicBezTo>
                    <a:pt x="834" y="1"/>
                    <a:pt x="1048" y="13"/>
                    <a:pt x="1262" y="60"/>
                  </a:cubicBezTo>
                  <a:cubicBezTo>
                    <a:pt x="1941" y="215"/>
                    <a:pt x="2477" y="763"/>
                    <a:pt x="2774" y="1406"/>
                  </a:cubicBezTo>
                  <a:cubicBezTo>
                    <a:pt x="3060" y="2049"/>
                    <a:pt x="3132" y="2763"/>
                    <a:pt x="3167" y="3453"/>
                  </a:cubicBezTo>
                  <a:cubicBezTo>
                    <a:pt x="3179" y="3775"/>
                    <a:pt x="3191" y="4108"/>
                    <a:pt x="3096" y="4418"/>
                  </a:cubicBezTo>
                  <a:cubicBezTo>
                    <a:pt x="2858" y="5227"/>
                    <a:pt x="1679" y="5978"/>
                    <a:pt x="1036" y="5216"/>
                  </a:cubicBezTo>
                  <a:cubicBezTo>
                    <a:pt x="250" y="4275"/>
                    <a:pt x="12" y="2846"/>
                    <a:pt x="0" y="167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2"/>
            <p:cNvSpPr/>
            <p:nvPr/>
          </p:nvSpPr>
          <p:spPr>
            <a:xfrm>
              <a:off x="3513225" y="1429775"/>
              <a:ext cx="152725" cy="133075"/>
            </a:xfrm>
            <a:custGeom>
              <a:avLst/>
              <a:gdLst/>
              <a:ahLst/>
              <a:cxnLst/>
              <a:rect l="l" t="t" r="r" b="b"/>
              <a:pathLst>
                <a:path w="6109" h="5323" fill="none" extrusionOk="0">
                  <a:moveTo>
                    <a:pt x="2584" y="524"/>
                  </a:moveTo>
                  <a:cubicBezTo>
                    <a:pt x="2203" y="274"/>
                    <a:pt x="1775" y="36"/>
                    <a:pt x="1310" y="12"/>
                  </a:cubicBezTo>
                  <a:cubicBezTo>
                    <a:pt x="1096" y="0"/>
                    <a:pt x="870" y="36"/>
                    <a:pt x="691" y="155"/>
                  </a:cubicBezTo>
                  <a:cubicBezTo>
                    <a:pt x="489" y="286"/>
                    <a:pt x="358" y="500"/>
                    <a:pt x="274" y="715"/>
                  </a:cubicBezTo>
                  <a:cubicBezTo>
                    <a:pt x="0" y="1453"/>
                    <a:pt x="191" y="2310"/>
                    <a:pt x="620" y="2977"/>
                  </a:cubicBezTo>
                  <a:cubicBezTo>
                    <a:pt x="1132" y="3786"/>
                    <a:pt x="1882" y="4548"/>
                    <a:pt x="2763" y="4953"/>
                  </a:cubicBezTo>
                  <a:cubicBezTo>
                    <a:pt x="3465" y="5263"/>
                    <a:pt x="4572" y="5322"/>
                    <a:pt x="5073" y="4632"/>
                  </a:cubicBezTo>
                  <a:cubicBezTo>
                    <a:pt x="6108" y="3215"/>
                    <a:pt x="3608" y="1203"/>
                    <a:pt x="2584" y="52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2"/>
            <p:cNvSpPr/>
            <p:nvPr/>
          </p:nvSpPr>
          <p:spPr>
            <a:xfrm>
              <a:off x="3611750" y="1843225"/>
              <a:ext cx="239050" cy="148850"/>
            </a:xfrm>
            <a:custGeom>
              <a:avLst/>
              <a:gdLst/>
              <a:ahLst/>
              <a:cxnLst/>
              <a:rect l="l" t="t" r="r" b="b"/>
              <a:pathLst>
                <a:path w="9562" h="5954" fill="none" extrusionOk="0">
                  <a:moveTo>
                    <a:pt x="3525" y="131"/>
                  </a:moveTo>
                  <a:cubicBezTo>
                    <a:pt x="2644" y="0"/>
                    <a:pt x="1679" y="12"/>
                    <a:pt x="965" y="524"/>
                  </a:cubicBezTo>
                  <a:cubicBezTo>
                    <a:pt x="453" y="905"/>
                    <a:pt x="143" y="1500"/>
                    <a:pt x="96" y="2131"/>
                  </a:cubicBezTo>
                  <a:cubicBezTo>
                    <a:pt x="0" y="3298"/>
                    <a:pt x="584" y="4310"/>
                    <a:pt x="1596" y="4870"/>
                  </a:cubicBezTo>
                  <a:cubicBezTo>
                    <a:pt x="3525" y="5953"/>
                    <a:pt x="6477" y="5917"/>
                    <a:pt x="8466" y="5036"/>
                  </a:cubicBezTo>
                  <a:cubicBezTo>
                    <a:pt x="8954" y="4834"/>
                    <a:pt x="9502" y="4370"/>
                    <a:pt x="9525" y="3798"/>
                  </a:cubicBezTo>
                  <a:cubicBezTo>
                    <a:pt x="9561" y="3167"/>
                    <a:pt x="8954" y="2715"/>
                    <a:pt x="8513" y="2357"/>
                  </a:cubicBezTo>
                  <a:cubicBezTo>
                    <a:pt x="7609" y="1607"/>
                    <a:pt x="6561" y="1012"/>
                    <a:pt x="5442" y="607"/>
                  </a:cubicBezTo>
                  <a:cubicBezTo>
                    <a:pt x="4822" y="393"/>
                    <a:pt x="4180" y="226"/>
                    <a:pt x="3525" y="13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2"/>
            <p:cNvSpPr/>
            <p:nvPr/>
          </p:nvSpPr>
          <p:spPr>
            <a:xfrm>
              <a:off x="3556675" y="1195825"/>
              <a:ext cx="933775" cy="1361500"/>
            </a:xfrm>
            <a:custGeom>
              <a:avLst/>
              <a:gdLst/>
              <a:ahLst/>
              <a:cxnLst/>
              <a:rect l="l" t="t" r="r" b="b"/>
              <a:pathLst>
                <a:path w="37351" h="54460" fill="none" extrusionOk="0">
                  <a:moveTo>
                    <a:pt x="36874" y="53233"/>
                  </a:moveTo>
                  <a:cubicBezTo>
                    <a:pt x="33053" y="49435"/>
                    <a:pt x="29302" y="45672"/>
                    <a:pt x="25968" y="41422"/>
                  </a:cubicBezTo>
                  <a:cubicBezTo>
                    <a:pt x="22801" y="37362"/>
                    <a:pt x="19932" y="33075"/>
                    <a:pt x="17182" y="28718"/>
                  </a:cubicBezTo>
                  <a:cubicBezTo>
                    <a:pt x="14253" y="24051"/>
                    <a:pt x="11502" y="19276"/>
                    <a:pt x="8764" y="14490"/>
                  </a:cubicBezTo>
                  <a:cubicBezTo>
                    <a:pt x="6002" y="9668"/>
                    <a:pt x="3418" y="4465"/>
                    <a:pt x="60" y="12"/>
                  </a:cubicBezTo>
                  <a:cubicBezTo>
                    <a:pt x="48" y="0"/>
                    <a:pt x="1" y="12"/>
                    <a:pt x="13" y="36"/>
                  </a:cubicBezTo>
                  <a:cubicBezTo>
                    <a:pt x="1227" y="2476"/>
                    <a:pt x="2727" y="4762"/>
                    <a:pt x="4061" y="7144"/>
                  </a:cubicBezTo>
                  <a:cubicBezTo>
                    <a:pt x="5490" y="9692"/>
                    <a:pt x="6859" y="12287"/>
                    <a:pt x="8240" y="14871"/>
                  </a:cubicBezTo>
                  <a:cubicBezTo>
                    <a:pt x="10907" y="19824"/>
                    <a:pt x="13538" y="24789"/>
                    <a:pt x="16396" y="29635"/>
                  </a:cubicBezTo>
                  <a:cubicBezTo>
                    <a:pt x="19063" y="34159"/>
                    <a:pt x="21968" y="38540"/>
                    <a:pt x="25206" y="42684"/>
                  </a:cubicBezTo>
                  <a:cubicBezTo>
                    <a:pt x="28421" y="46791"/>
                    <a:pt x="32005" y="50923"/>
                    <a:pt x="36208" y="54054"/>
                  </a:cubicBezTo>
                  <a:cubicBezTo>
                    <a:pt x="36755" y="54459"/>
                    <a:pt x="37351" y="53709"/>
                    <a:pt x="36874" y="5323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2" name="Google Shape;872;p32"/>
          <p:cNvSpPr/>
          <p:nvPr/>
        </p:nvSpPr>
        <p:spPr>
          <a:xfrm flipH="1">
            <a:off x="8018566" y="404250"/>
            <a:ext cx="436310" cy="390232"/>
          </a:xfrm>
          <a:custGeom>
            <a:avLst/>
            <a:gdLst/>
            <a:ahLst/>
            <a:cxnLst/>
            <a:rect l="l" t="t" r="r" b="b"/>
            <a:pathLst>
              <a:path w="35422" h="31694" extrusionOk="0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32"/>
          <p:cNvSpPr/>
          <p:nvPr/>
        </p:nvSpPr>
        <p:spPr>
          <a:xfrm flipH="1">
            <a:off x="8422121" y="822251"/>
            <a:ext cx="163497" cy="173422"/>
          </a:xfrm>
          <a:custGeom>
            <a:avLst/>
            <a:gdLst/>
            <a:ahLst/>
            <a:cxnLst/>
            <a:rect l="l" t="t" r="r" b="b"/>
            <a:pathLst>
              <a:path w="34493" h="36587" extrusionOk="0">
                <a:moveTo>
                  <a:pt x="17731" y="0"/>
                </a:moveTo>
                <a:cubicBezTo>
                  <a:pt x="14425" y="0"/>
                  <a:pt x="11132" y="1023"/>
                  <a:pt x="8549" y="3095"/>
                </a:cubicBezTo>
                <a:cubicBezTo>
                  <a:pt x="5418" y="5595"/>
                  <a:pt x="3501" y="9369"/>
                  <a:pt x="2501" y="13251"/>
                </a:cubicBezTo>
                <a:cubicBezTo>
                  <a:pt x="881" y="19585"/>
                  <a:pt x="0" y="28181"/>
                  <a:pt x="5668" y="32872"/>
                </a:cubicBezTo>
                <a:cubicBezTo>
                  <a:pt x="8204" y="34980"/>
                  <a:pt x="11502" y="35968"/>
                  <a:pt x="14776" y="36385"/>
                </a:cubicBezTo>
                <a:cubicBezTo>
                  <a:pt x="15765" y="36510"/>
                  <a:pt x="16769" y="36587"/>
                  <a:pt x="17770" y="36587"/>
                </a:cubicBezTo>
                <a:cubicBezTo>
                  <a:pt x="19626" y="36587"/>
                  <a:pt x="21468" y="36322"/>
                  <a:pt x="23170" y="35611"/>
                </a:cubicBezTo>
                <a:cubicBezTo>
                  <a:pt x="25063" y="34813"/>
                  <a:pt x="26694" y="33503"/>
                  <a:pt x="28111" y="32015"/>
                </a:cubicBezTo>
                <a:cubicBezTo>
                  <a:pt x="32135" y="27776"/>
                  <a:pt x="34493" y="21883"/>
                  <a:pt x="34052" y="16049"/>
                </a:cubicBezTo>
                <a:cubicBezTo>
                  <a:pt x="33612" y="10215"/>
                  <a:pt x="30230" y="4583"/>
                  <a:pt x="25075" y="1809"/>
                </a:cubicBezTo>
                <a:cubicBezTo>
                  <a:pt x="22832" y="607"/>
                  <a:pt x="20278" y="0"/>
                  <a:pt x="1773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32"/>
          <p:cNvSpPr/>
          <p:nvPr/>
        </p:nvSpPr>
        <p:spPr>
          <a:xfrm rot="10800000">
            <a:off x="-2424" y="3485464"/>
            <a:ext cx="1545750" cy="1658550"/>
          </a:xfrm>
          <a:custGeom>
            <a:avLst/>
            <a:gdLst/>
            <a:ahLst/>
            <a:cxnLst/>
            <a:rect l="l" t="t" r="r" b="b"/>
            <a:pathLst>
              <a:path w="61830" h="66342" extrusionOk="0">
                <a:moveTo>
                  <a:pt x="1" y="0"/>
                </a:moveTo>
                <a:lnTo>
                  <a:pt x="1" y="2417"/>
                </a:lnTo>
                <a:cubicBezTo>
                  <a:pt x="382" y="7227"/>
                  <a:pt x="822" y="12204"/>
                  <a:pt x="3073" y="16478"/>
                </a:cubicBezTo>
                <a:cubicBezTo>
                  <a:pt x="5152" y="20428"/>
                  <a:pt x="9213" y="23665"/>
                  <a:pt x="13603" y="23665"/>
                </a:cubicBezTo>
                <a:cubicBezTo>
                  <a:pt x="13965" y="23665"/>
                  <a:pt x="14328" y="23643"/>
                  <a:pt x="14693" y="23598"/>
                </a:cubicBezTo>
                <a:cubicBezTo>
                  <a:pt x="19122" y="23050"/>
                  <a:pt x="22420" y="19419"/>
                  <a:pt x="25849" y="16573"/>
                </a:cubicBezTo>
                <a:cubicBezTo>
                  <a:pt x="28261" y="14579"/>
                  <a:pt x="31449" y="12878"/>
                  <a:pt x="34428" y="12878"/>
                </a:cubicBezTo>
                <a:cubicBezTo>
                  <a:pt x="35701" y="12878"/>
                  <a:pt x="36934" y="13188"/>
                  <a:pt x="38053" y="13918"/>
                </a:cubicBezTo>
                <a:cubicBezTo>
                  <a:pt x="41625" y="16252"/>
                  <a:pt x="41792" y="21360"/>
                  <a:pt x="41280" y="25586"/>
                </a:cubicBezTo>
                <a:cubicBezTo>
                  <a:pt x="40768" y="29825"/>
                  <a:pt x="40161" y="34671"/>
                  <a:pt x="42994" y="37850"/>
                </a:cubicBezTo>
                <a:cubicBezTo>
                  <a:pt x="45340" y="40469"/>
                  <a:pt x="49448" y="41148"/>
                  <a:pt x="51412" y="44053"/>
                </a:cubicBezTo>
                <a:cubicBezTo>
                  <a:pt x="53305" y="46851"/>
                  <a:pt x="52507" y="50590"/>
                  <a:pt x="52793" y="53959"/>
                </a:cubicBezTo>
                <a:cubicBezTo>
                  <a:pt x="53234" y="59317"/>
                  <a:pt x="56865" y="64282"/>
                  <a:pt x="61830" y="66341"/>
                </a:cubicBezTo>
                <a:lnTo>
                  <a:pt x="618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38"/>
          <p:cNvSpPr/>
          <p:nvPr/>
        </p:nvSpPr>
        <p:spPr>
          <a:xfrm>
            <a:off x="-7292" y="-7292"/>
            <a:ext cx="998650" cy="1400250"/>
          </a:xfrm>
          <a:custGeom>
            <a:avLst/>
            <a:gdLst/>
            <a:ahLst/>
            <a:cxnLst/>
            <a:rect l="l" t="t" r="r" b="b"/>
            <a:pathLst>
              <a:path w="39946" h="56010" extrusionOk="0">
                <a:moveTo>
                  <a:pt x="0" y="1"/>
                </a:moveTo>
                <a:lnTo>
                  <a:pt x="12" y="43911"/>
                </a:lnTo>
                <a:cubicBezTo>
                  <a:pt x="893" y="47745"/>
                  <a:pt x="3679" y="50972"/>
                  <a:pt x="7084" y="52960"/>
                </a:cubicBezTo>
                <a:cubicBezTo>
                  <a:pt x="10489" y="54948"/>
                  <a:pt x="14454" y="55782"/>
                  <a:pt x="18383" y="55984"/>
                </a:cubicBezTo>
                <a:cubicBezTo>
                  <a:pt x="18664" y="55999"/>
                  <a:pt x="18950" y="56009"/>
                  <a:pt x="19237" y="56009"/>
                </a:cubicBezTo>
                <a:cubicBezTo>
                  <a:pt x="20519" y="56009"/>
                  <a:pt x="21817" y="55809"/>
                  <a:pt x="22741" y="54972"/>
                </a:cubicBezTo>
                <a:cubicBezTo>
                  <a:pt x="24158" y="53686"/>
                  <a:pt x="24110" y="51353"/>
                  <a:pt x="23170" y="49686"/>
                </a:cubicBezTo>
                <a:cubicBezTo>
                  <a:pt x="22229" y="48019"/>
                  <a:pt x="20622" y="46864"/>
                  <a:pt x="19098" y="45733"/>
                </a:cubicBezTo>
                <a:cubicBezTo>
                  <a:pt x="17562" y="44590"/>
                  <a:pt x="16002" y="43340"/>
                  <a:pt x="15228" y="41601"/>
                </a:cubicBezTo>
                <a:cubicBezTo>
                  <a:pt x="14740" y="40506"/>
                  <a:pt x="14716" y="38994"/>
                  <a:pt x="15728" y="38351"/>
                </a:cubicBezTo>
                <a:cubicBezTo>
                  <a:pt x="16085" y="38129"/>
                  <a:pt x="16506" y="38055"/>
                  <a:pt x="16934" y="38055"/>
                </a:cubicBezTo>
                <a:cubicBezTo>
                  <a:pt x="17148" y="38055"/>
                  <a:pt x="17363" y="38073"/>
                  <a:pt x="17574" y="38101"/>
                </a:cubicBezTo>
                <a:cubicBezTo>
                  <a:pt x="21786" y="38617"/>
                  <a:pt x="25629" y="41692"/>
                  <a:pt x="29752" y="41692"/>
                </a:cubicBezTo>
                <a:cubicBezTo>
                  <a:pt x="30197" y="41692"/>
                  <a:pt x="30646" y="41656"/>
                  <a:pt x="31099" y="41578"/>
                </a:cubicBezTo>
                <a:cubicBezTo>
                  <a:pt x="31861" y="41447"/>
                  <a:pt x="32623" y="41173"/>
                  <a:pt x="33242" y="40696"/>
                </a:cubicBezTo>
                <a:cubicBezTo>
                  <a:pt x="35028" y="39315"/>
                  <a:pt x="35123" y="36553"/>
                  <a:pt x="34171" y="34505"/>
                </a:cubicBezTo>
                <a:cubicBezTo>
                  <a:pt x="33230" y="32469"/>
                  <a:pt x="31504" y="30910"/>
                  <a:pt x="29992" y="29231"/>
                </a:cubicBezTo>
                <a:cubicBezTo>
                  <a:pt x="28480" y="27564"/>
                  <a:pt x="27099" y="25540"/>
                  <a:pt x="27134" y="23290"/>
                </a:cubicBezTo>
                <a:cubicBezTo>
                  <a:pt x="27146" y="22575"/>
                  <a:pt x="27301" y="21873"/>
                  <a:pt x="27646" y="21254"/>
                </a:cubicBezTo>
                <a:cubicBezTo>
                  <a:pt x="27992" y="20646"/>
                  <a:pt x="28515" y="20146"/>
                  <a:pt x="29087" y="19741"/>
                </a:cubicBezTo>
                <a:cubicBezTo>
                  <a:pt x="31087" y="18372"/>
                  <a:pt x="33695" y="18158"/>
                  <a:pt x="35754" y="16860"/>
                </a:cubicBezTo>
                <a:cubicBezTo>
                  <a:pt x="38279" y="15277"/>
                  <a:pt x="39636" y="12229"/>
                  <a:pt x="39779" y="9252"/>
                </a:cubicBezTo>
                <a:cubicBezTo>
                  <a:pt x="39945" y="5883"/>
                  <a:pt x="38707" y="2477"/>
                  <a:pt x="3640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38"/>
          <p:cNvSpPr/>
          <p:nvPr/>
        </p:nvSpPr>
        <p:spPr>
          <a:xfrm>
            <a:off x="7377242" y="3747350"/>
            <a:ext cx="1774050" cy="1397525"/>
          </a:xfrm>
          <a:custGeom>
            <a:avLst/>
            <a:gdLst/>
            <a:ahLst/>
            <a:cxnLst/>
            <a:rect l="l" t="t" r="r" b="b"/>
            <a:pathLst>
              <a:path w="70962" h="55901" extrusionOk="0">
                <a:moveTo>
                  <a:pt x="70962" y="0"/>
                </a:moveTo>
                <a:lnTo>
                  <a:pt x="70962" y="0"/>
                </a:lnTo>
                <a:cubicBezTo>
                  <a:pt x="67485" y="417"/>
                  <a:pt x="64008" y="893"/>
                  <a:pt x="60544" y="1453"/>
                </a:cubicBezTo>
                <a:cubicBezTo>
                  <a:pt x="55150" y="2310"/>
                  <a:pt x="49471" y="3477"/>
                  <a:pt x="45458" y="7192"/>
                </a:cubicBezTo>
                <a:cubicBezTo>
                  <a:pt x="41756" y="10621"/>
                  <a:pt x="40053" y="15693"/>
                  <a:pt x="36898" y="19646"/>
                </a:cubicBezTo>
                <a:cubicBezTo>
                  <a:pt x="34243" y="22967"/>
                  <a:pt x="30576" y="25420"/>
                  <a:pt x="26599" y="26944"/>
                </a:cubicBezTo>
                <a:cubicBezTo>
                  <a:pt x="22622" y="28468"/>
                  <a:pt x="18336" y="29099"/>
                  <a:pt x="14443" y="30837"/>
                </a:cubicBezTo>
                <a:cubicBezTo>
                  <a:pt x="5727" y="34731"/>
                  <a:pt x="0" y="44458"/>
                  <a:pt x="822" y="53971"/>
                </a:cubicBezTo>
                <a:cubicBezTo>
                  <a:pt x="858" y="54447"/>
                  <a:pt x="1120" y="55531"/>
                  <a:pt x="1048" y="55900"/>
                </a:cubicBezTo>
                <a:lnTo>
                  <a:pt x="70783" y="55900"/>
                </a:lnTo>
                <a:lnTo>
                  <a:pt x="7096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p38"/>
          <p:cNvSpPr/>
          <p:nvPr/>
        </p:nvSpPr>
        <p:spPr>
          <a:xfrm>
            <a:off x="-7292" y="4443075"/>
            <a:ext cx="1181997" cy="700425"/>
          </a:xfrm>
          <a:custGeom>
            <a:avLst/>
            <a:gdLst/>
            <a:ahLst/>
            <a:cxnLst/>
            <a:rect l="l" t="t" r="r" b="b"/>
            <a:pathLst>
              <a:path w="92488" h="28017" extrusionOk="0">
                <a:moveTo>
                  <a:pt x="29866" y="0"/>
                </a:moveTo>
                <a:cubicBezTo>
                  <a:pt x="24956" y="0"/>
                  <a:pt x="19987" y="945"/>
                  <a:pt x="15061" y="1321"/>
                </a:cubicBezTo>
                <a:cubicBezTo>
                  <a:pt x="13439" y="1446"/>
                  <a:pt x="11811" y="1508"/>
                  <a:pt x="10183" y="1508"/>
                </a:cubicBezTo>
                <a:cubicBezTo>
                  <a:pt x="6843" y="1508"/>
                  <a:pt x="3505" y="1246"/>
                  <a:pt x="214" y="726"/>
                </a:cubicBezTo>
                <a:lnTo>
                  <a:pt x="0" y="27062"/>
                </a:lnTo>
                <a:cubicBezTo>
                  <a:pt x="1610" y="27189"/>
                  <a:pt x="3225" y="27253"/>
                  <a:pt x="4840" y="27253"/>
                </a:cubicBezTo>
                <a:cubicBezTo>
                  <a:pt x="8217" y="27253"/>
                  <a:pt x="11592" y="26975"/>
                  <a:pt x="14919" y="26419"/>
                </a:cubicBezTo>
                <a:cubicBezTo>
                  <a:pt x="18229" y="25872"/>
                  <a:pt x="21503" y="25050"/>
                  <a:pt x="24848" y="24883"/>
                </a:cubicBezTo>
                <a:cubicBezTo>
                  <a:pt x="25306" y="24860"/>
                  <a:pt x="25764" y="24849"/>
                  <a:pt x="26220" y="24849"/>
                </a:cubicBezTo>
                <a:cubicBezTo>
                  <a:pt x="30680" y="24849"/>
                  <a:pt x="35088" y="25888"/>
                  <a:pt x="39505" y="26634"/>
                </a:cubicBezTo>
                <a:cubicBezTo>
                  <a:pt x="45011" y="27556"/>
                  <a:pt x="50592" y="28016"/>
                  <a:pt x="56173" y="28016"/>
                </a:cubicBezTo>
                <a:cubicBezTo>
                  <a:pt x="62915" y="28016"/>
                  <a:pt x="69655" y="27344"/>
                  <a:pt x="76260" y="26003"/>
                </a:cubicBezTo>
                <a:cubicBezTo>
                  <a:pt x="80082" y="25217"/>
                  <a:pt x="83951" y="24169"/>
                  <a:pt x="87082" y="21859"/>
                </a:cubicBezTo>
                <a:cubicBezTo>
                  <a:pt x="90226" y="19537"/>
                  <a:pt x="92488" y="15692"/>
                  <a:pt x="91940" y="11834"/>
                </a:cubicBezTo>
                <a:cubicBezTo>
                  <a:pt x="91297" y="7345"/>
                  <a:pt x="87047" y="4083"/>
                  <a:pt x="82618" y="3071"/>
                </a:cubicBezTo>
                <a:cubicBezTo>
                  <a:pt x="81099" y="2727"/>
                  <a:pt x="79558" y="2593"/>
                  <a:pt x="78008" y="2593"/>
                </a:cubicBezTo>
                <a:cubicBezTo>
                  <a:pt x="75048" y="2593"/>
                  <a:pt x="72054" y="3082"/>
                  <a:pt x="69116" y="3536"/>
                </a:cubicBezTo>
                <a:cubicBezTo>
                  <a:pt x="64691" y="4207"/>
                  <a:pt x="60181" y="4783"/>
                  <a:pt x="55716" y="4783"/>
                </a:cubicBezTo>
                <a:cubicBezTo>
                  <a:pt x="52348" y="4783"/>
                  <a:pt x="49005" y="4455"/>
                  <a:pt x="45744" y="3595"/>
                </a:cubicBezTo>
                <a:cubicBezTo>
                  <a:pt x="42339" y="2702"/>
                  <a:pt x="39088" y="1238"/>
                  <a:pt x="35647" y="535"/>
                </a:cubicBezTo>
                <a:cubicBezTo>
                  <a:pt x="33734" y="148"/>
                  <a:pt x="31804" y="0"/>
                  <a:pt x="2986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7" name="Google Shape;1007;p38"/>
          <p:cNvSpPr/>
          <p:nvPr/>
        </p:nvSpPr>
        <p:spPr>
          <a:xfrm>
            <a:off x="8141784" y="-7292"/>
            <a:ext cx="1016800" cy="903325"/>
          </a:xfrm>
          <a:custGeom>
            <a:avLst/>
            <a:gdLst/>
            <a:ahLst/>
            <a:cxnLst/>
            <a:rect l="l" t="t" r="r" b="b"/>
            <a:pathLst>
              <a:path w="40672" h="36133" extrusionOk="0">
                <a:moveTo>
                  <a:pt x="4096" y="0"/>
                </a:moveTo>
                <a:cubicBezTo>
                  <a:pt x="3858" y="1500"/>
                  <a:pt x="3167" y="2953"/>
                  <a:pt x="2608" y="4370"/>
                </a:cubicBezTo>
                <a:cubicBezTo>
                  <a:pt x="0" y="10930"/>
                  <a:pt x="72" y="19002"/>
                  <a:pt x="4537" y="24479"/>
                </a:cubicBezTo>
                <a:cubicBezTo>
                  <a:pt x="6477" y="26860"/>
                  <a:pt x="9085" y="28599"/>
                  <a:pt x="11752" y="30099"/>
                </a:cubicBezTo>
                <a:cubicBezTo>
                  <a:pt x="18119" y="33672"/>
                  <a:pt x="25411" y="36132"/>
                  <a:pt x="32622" y="36132"/>
                </a:cubicBezTo>
                <a:cubicBezTo>
                  <a:pt x="35335" y="36132"/>
                  <a:pt x="38036" y="35784"/>
                  <a:pt x="40672" y="35016"/>
                </a:cubicBezTo>
                <a:lnTo>
                  <a:pt x="4067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8" name="Google Shape;1008;p38"/>
          <p:cNvSpPr/>
          <p:nvPr/>
        </p:nvSpPr>
        <p:spPr>
          <a:xfrm rot="10800000" flipH="1">
            <a:off x="158864" y="3942990"/>
            <a:ext cx="849685" cy="760260"/>
          </a:xfrm>
          <a:custGeom>
            <a:avLst/>
            <a:gdLst/>
            <a:ahLst/>
            <a:cxnLst/>
            <a:rect l="l" t="t" r="r" b="b"/>
            <a:pathLst>
              <a:path w="35422" h="31694" extrusionOk="0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9" name="Google Shape;1009;p38"/>
          <p:cNvSpPr/>
          <p:nvPr/>
        </p:nvSpPr>
        <p:spPr>
          <a:xfrm rot="10800000" flipH="1">
            <a:off x="7869801" y="253390"/>
            <a:ext cx="865891" cy="774760"/>
          </a:xfrm>
          <a:custGeom>
            <a:avLst/>
            <a:gdLst/>
            <a:ahLst/>
            <a:cxnLst/>
            <a:rect l="l" t="t" r="r" b="b"/>
            <a:pathLst>
              <a:path w="35422" h="31694" extrusionOk="0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39"/>
          <p:cNvSpPr/>
          <p:nvPr/>
        </p:nvSpPr>
        <p:spPr>
          <a:xfrm>
            <a:off x="8141784" y="-7292"/>
            <a:ext cx="1016800" cy="903325"/>
          </a:xfrm>
          <a:custGeom>
            <a:avLst/>
            <a:gdLst/>
            <a:ahLst/>
            <a:cxnLst/>
            <a:rect l="l" t="t" r="r" b="b"/>
            <a:pathLst>
              <a:path w="40672" h="36133" extrusionOk="0">
                <a:moveTo>
                  <a:pt x="4096" y="0"/>
                </a:moveTo>
                <a:cubicBezTo>
                  <a:pt x="3858" y="1500"/>
                  <a:pt x="3167" y="2953"/>
                  <a:pt x="2608" y="4370"/>
                </a:cubicBezTo>
                <a:cubicBezTo>
                  <a:pt x="0" y="10930"/>
                  <a:pt x="72" y="19002"/>
                  <a:pt x="4537" y="24479"/>
                </a:cubicBezTo>
                <a:cubicBezTo>
                  <a:pt x="6477" y="26860"/>
                  <a:pt x="9085" y="28599"/>
                  <a:pt x="11752" y="30099"/>
                </a:cubicBezTo>
                <a:cubicBezTo>
                  <a:pt x="18119" y="33672"/>
                  <a:pt x="25411" y="36132"/>
                  <a:pt x="32622" y="36132"/>
                </a:cubicBezTo>
                <a:cubicBezTo>
                  <a:pt x="35335" y="36132"/>
                  <a:pt x="38036" y="35784"/>
                  <a:pt x="40672" y="35016"/>
                </a:cubicBezTo>
                <a:lnTo>
                  <a:pt x="4067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2" name="Google Shape;1012;p39"/>
          <p:cNvSpPr/>
          <p:nvPr/>
        </p:nvSpPr>
        <p:spPr>
          <a:xfrm rot="10800000" flipH="1">
            <a:off x="8660925" y="532302"/>
            <a:ext cx="260794" cy="233347"/>
          </a:xfrm>
          <a:custGeom>
            <a:avLst/>
            <a:gdLst/>
            <a:ahLst/>
            <a:cxnLst/>
            <a:rect l="l" t="t" r="r" b="b"/>
            <a:pathLst>
              <a:path w="35422" h="31694" extrusionOk="0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3" name="Google Shape;1013;p39"/>
          <p:cNvSpPr/>
          <p:nvPr/>
        </p:nvSpPr>
        <p:spPr>
          <a:xfrm flipH="1">
            <a:off x="1" y="-7292"/>
            <a:ext cx="1016800" cy="903325"/>
          </a:xfrm>
          <a:custGeom>
            <a:avLst/>
            <a:gdLst/>
            <a:ahLst/>
            <a:cxnLst/>
            <a:rect l="l" t="t" r="r" b="b"/>
            <a:pathLst>
              <a:path w="40672" h="36133" extrusionOk="0">
                <a:moveTo>
                  <a:pt x="4096" y="0"/>
                </a:moveTo>
                <a:cubicBezTo>
                  <a:pt x="3858" y="1500"/>
                  <a:pt x="3167" y="2953"/>
                  <a:pt x="2608" y="4370"/>
                </a:cubicBezTo>
                <a:cubicBezTo>
                  <a:pt x="0" y="10930"/>
                  <a:pt x="72" y="19002"/>
                  <a:pt x="4537" y="24479"/>
                </a:cubicBezTo>
                <a:cubicBezTo>
                  <a:pt x="6477" y="26860"/>
                  <a:pt x="9085" y="28599"/>
                  <a:pt x="11752" y="30099"/>
                </a:cubicBezTo>
                <a:cubicBezTo>
                  <a:pt x="18119" y="33672"/>
                  <a:pt x="25411" y="36132"/>
                  <a:pt x="32622" y="36132"/>
                </a:cubicBezTo>
                <a:cubicBezTo>
                  <a:pt x="35335" y="36132"/>
                  <a:pt x="38036" y="35784"/>
                  <a:pt x="40672" y="35016"/>
                </a:cubicBezTo>
                <a:lnTo>
                  <a:pt x="4067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4" name="Google Shape;1014;p39"/>
          <p:cNvSpPr/>
          <p:nvPr/>
        </p:nvSpPr>
        <p:spPr>
          <a:xfrm rot="10800000">
            <a:off x="379014" y="642621"/>
            <a:ext cx="258758" cy="231525"/>
          </a:xfrm>
          <a:custGeom>
            <a:avLst/>
            <a:gdLst/>
            <a:ahLst/>
            <a:cxnLst/>
            <a:rect l="l" t="t" r="r" b="b"/>
            <a:pathLst>
              <a:path w="35422" h="31694" extrusionOk="0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015;p39"/>
          <p:cNvSpPr/>
          <p:nvPr/>
        </p:nvSpPr>
        <p:spPr>
          <a:xfrm rot="10800000">
            <a:off x="721897" y="461210"/>
            <a:ext cx="307729" cy="275262"/>
          </a:xfrm>
          <a:custGeom>
            <a:avLst/>
            <a:gdLst/>
            <a:ahLst/>
            <a:cxnLst/>
            <a:rect l="l" t="t" r="r" b="b"/>
            <a:pathLst>
              <a:path w="35422" h="31694" extrusionOk="0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6" name="Google Shape;1016;p39"/>
          <p:cNvSpPr/>
          <p:nvPr/>
        </p:nvSpPr>
        <p:spPr>
          <a:xfrm rot="10800000">
            <a:off x="8211147" y="620760"/>
            <a:ext cx="307729" cy="275262"/>
          </a:xfrm>
          <a:custGeom>
            <a:avLst/>
            <a:gdLst/>
            <a:ahLst/>
            <a:cxnLst/>
            <a:rect l="l" t="t" r="r" b="b"/>
            <a:pathLst>
              <a:path w="35422" h="31694" extrusionOk="0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39"/>
          <p:cNvSpPr/>
          <p:nvPr/>
        </p:nvSpPr>
        <p:spPr>
          <a:xfrm rot="10800000">
            <a:off x="1" y="4239783"/>
            <a:ext cx="1016800" cy="903325"/>
          </a:xfrm>
          <a:custGeom>
            <a:avLst/>
            <a:gdLst/>
            <a:ahLst/>
            <a:cxnLst/>
            <a:rect l="l" t="t" r="r" b="b"/>
            <a:pathLst>
              <a:path w="40672" h="36133" extrusionOk="0">
                <a:moveTo>
                  <a:pt x="4096" y="0"/>
                </a:moveTo>
                <a:cubicBezTo>
                  <a:pt x="3858" y="1500"/>
                  <a:pt x="3167" y="2953"/>
                  <a:pt x="2608" y="4370"/>
                </a:cubicBezTo>
                <a:cubicBezTo>
                  <a:pt x="0" y="10930"/>
                  <a:pt x="72" y="19002"/>
                  <a:pt x="4537" y="24479"/>
                </a:cubicBezTo>
                <a:cubicBezTo>
                  <a:pt x="6477" y="26860"/>
                  <a:pt x="9085" y="28599"/>
                  <a:pt x="11752" y="30099"/>
                </a:cubicBezTo>
                <a:cubicBezTo>
                  <a:pt x="18119" y="33672"/>
                  <a:pt x="25411" y="36132"/>
                  <a:pt x="32622" y="36132"/>
                </a:cubicBezTo>
                <a:cubicBezTo>
                  <a:pt x="35335" y="36132"/>
                  <a:pt x="38036" y="35784"/>
                  <a:pt x="40672" y="35016"/>
                </a:cubicBezTo>
                <a:lnTo>
                  <a:pt x="4067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39"/>
          <p:cNvSpPr/>
          <p:nvPr/>
        </p:nvSpPr>
        <p:spPr>
          <a:xfrm rot="10800000" flipH="1">
            <a:off x="450625" y="4229974"/>
            <a:ext cx="234759" cy="210052"/>
          </a:xfrm>
          <a:custGeom>
            <a:avLst/>
            <a:gdLst/>
            <a:ahLst/>
            <a:cxnLst/>
            <a:rect l="l" t="t" r="r" b="b"/>
            <a:pathLst>
              <a:path w="35422" h="31694" extrusionOk="0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39"/>
          <p:cNvSpPr/>
          <p:nvPr/>
        </p:nvSpPr>
        <p:spPr>
          <a:xfrm rot="10800000" flipH="1">
            <a:off x="8127200" y="4243213"/>
            <a:ext cx="1016800" cy="903325"/>
          </a:xfrm>
          <a:custGeom>
            <a:avLst/>
            <a:gdLst/>
            <a:ahLst/>
            <a:cxnLst/>
            <a:rect l="l" t="t" r="r" b="b"/>
            <a:pathLst>
              <a:path w="40672" h="36133" extrusionOk="0">
                <a:moveTo>
                  <a:pt x="4096" y="0"/>
                </a:moveTo>
                <a:cubicBezTo>
                  <a:pt x="3858" y="1500"/>
                  <a:pt x="3167" y="2953"/>
                  <a:pt x="2608" y="4370"/>
                </a:cubicBezTo>
                <a:cubicBezTo>
                  <a:pt x="0" y="10930"/>
                  <a:pt x="72" y="19002"/>
                  <a:pt x="4537" y="24479"/>
                </a:cubicBezTo>
                <a:cubicBezTo>
                  <a:pt x="6477" y="26860"/>
                  <a:pt x="9085" y="28599"/>
                  <a:pt x="11752" y="30099"/>
                </a:cubicBezTo>
                <a:cubicBezTo>
                  <a:pt x="18119" y="33672"/>
                  <a:pt x="25411" y="36132"/>
                  <a:pt x="32622" y="36132"/>
                </a:cubicBezTo>
                <a:cubicBezTo>
                  <a:pt x="35335" y="36132"/>
                  <a:pt x="38036" y="35784"/>
                  <a:pt x="40672" y="35016"/>
                </a:cubicBezTo>
                <a:lnTo>
                  <a:pt x="4067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39"/>
          <p:cNvSpPr/>
          <p:nvPr/>
        </p:nvSpPr>
        <p:spPr>
          <a:xfrm rot="10800000" flipH="1">
            <a:off x="8127198" y="4323608"/>
            <a:ext cx="384417" cy="344038"/>
          </a:xfrm>
          <a:custGeom>
            <a:avLst/>
            <a:gdLst/>
            <a:ahLst/>
            <a:cxnLst/>
            <a:rect l="l" t="t" r="r" b="b"/>
            <a:pathLst>
              <a:path w="35422" h="31694" extrusionOk="0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1" name="Google Shape;1021;p39"/>
          <p:cNvSpPr/>
          <p:nvPr/>
        </p:nvSpPr>
        <p:spPr>
          <a:xfrm rot="10800000">
            <a:off x="8693866" y="4493334"/>
            <a:ext cx="194910" cy="174317"/>
          </a:xfrm>
          <a:custGeom>
            <a:avLst/>
            <a:gdLst/>
            <a:ahLst/>
            <a:cxnLst/>
            <a:rect l="l" t="t" r="r" b="b"/>
            <a:pathLst>
              <a:path w="35422" h="31694" extrusionOk="0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39"/>
          <p:cNvSpPr/>
          <p:nvPr/>
        </p:nvSpPr>
        <p:spPr>
          <a:xfrm rot="10800000" flipH="1">
            <a:off x="8565800" y="832165"/>
            <a:ext cx="260794" cy="233347"/>
          </a:xfrm>
          <a:custGeom>
            <a:avLst/>
            <a:gdLst/>
            <a:ahLst/>
            <a:cxnLst/>
            <a:rect l="l" t="t" r="r" b="b"/>
            <a:pathLst>
              <a:path w="35422" h="31694" extrusionOk="0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39"/>
          <p:cNvSpPr/>
          <p:nvPr/>
        </p:nvSpPr>
        <p:spPr>
          <a:xfrm rot="10800000" flipH="1">
            <a:off x="353249" y="4622561"/>
            <a:ext cx="310297" cy="277639"/>
          </a:xfrm>
          <a:custGeom>
            <a:avLst/>
            <a:gdLst/>
            <a:ahLst/>
            <a:cxnLst/>
            <a:rect l="l" t="t" r="r" b="b"/>
            <a:pathLst>
              <a:path w="35422" h="31694" extrusionOk="0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>
            <a:spLocks noGrp="1"/>
          </p:cNvSpPr>
          <p:nvPr>
            <p:ph type="title" hasCustomPrompt="1"/>
          </p:nvPr>
        </p:nvSpPr>
        <p:spPr>
          <a:xfrm>
            <a:off x="1490700" y="1657950"/>
            <a:ext cx="1374000" cy="7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6" name="Google Shape;66;p3"/>
          <p:cNvSpPr txBox="1">
            <a:spLocks noGrp="1"/>
          </p:cNvSpPr>
          <p:nvPr>
            <p:ph type="subTitle" idx="1"/>
          </p:nvPr>
        </p:nvSpPr>
        <p:spPr>
          <a:xfrm>
            <a:off x="1490700" y="3174549"/>
            <a:ext cx="4545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"/>
          <p:cNvSpPr txBox="1">
            <a:spLocks noGrp="1"/>
          </p:cNvSpPr>
          <p:nvPr>
            <p:ph type="title" idx="2"/>
          </p:nvPr>
        </p:nvSpPr>
        <p:spPr>
          <a:xfrm>
            <a:off x="1490700" y="2716350"/>
            <a:ext cx="4545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Bodoni"/>
              <a:buNone/>
              <a:defRPr sz="3200">
                <a:latin typeface="Libre Bodoni"/>
                <a:ea typeface="Libre Bodoni"/>
                <a:cs typeface="Libre Bodoni"/>
                <a:sym typeface="Libre Bodon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Bodoni"/>
              <a:buNone/>
              <a:defRPr sz="3000">
                <a:solidFill>
                  <a:schemeClr val="dk1"/>
                </a:solidFill>
                <a:latin typeface="Libre Bodoni"/>
                <a:ea typeface="Libre Bodoni"/>
                <a:cs typeface="Libre Bodoni"/>
                <a:sym typeface="Libre Bodon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Bodoni"/>
              <a:buNone/>
              <a:defRPr sz="3000">
                <a:solidFill>
                  <a:schemeClr val="dk1"/>
                </a:solidFill>
                <a:latin typeface="Libre Bodoni"/>
                <a:ea typeface="Libre Bodoni"/>
                <a:cs typeface="Libre Bodoni"/>
                <a:sym typeface="Libre Bodon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Bodoni"/>
              <a:buNone/>
              <a:defRPr sz="3000">
                <a:solidFill>
                  <a:schemeClr val="dk1"/>
                </a:solidFill>
                <a:latin typeface="Libre Bodoni"/>
                <a:ea typeface="Libre Bodoni"/>
                <a:cs typeface="Libre Bodoni"/>
                <a:sym typeface="Libre Bodon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Bodoni"/>
              <a:buNone/>
              <a:defRPr sz="3000">
                <a:solidFill>
                  <a:schemeClr val="dk1"/>
                </a:solidFill>
                <a:latin typeface="Libre Bodoni"/>
                <a:ea typeface="Libre Bodoni"/>
                <a:cs typeface="Libre Bodoni"/>
                <a:sym typeface="Libre Bodon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Bodoni"/>
              <a:buNone/>
              <a:defRPr sz="3000">
                <a:solidFill>
                  <a:schemeClr val="dk1"/>
                </a:solidFill>
                <a:latin typeface="Libre Bodoni"/>
                <a:ea typeface="Libre Bodoni"/>
                <a:cs typeface="Libre Bodoni"/>
                <a:sym typeface="Libre Bodon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Bodoni"/>
              <a:buNone/>
              <a:defRPr sz="3000">
                <a:solidFill>
                  <a:schemeClr val="dk1"/>
                </a:solidFill>
                <a:latin typeface="Libre Bodoni"/>
                <a:ea typeface="Libre Bodoni"/>
                <a:cs typeface="Libre Bodoni"/>
                <a:sym typeface="Libre Bodon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Bodoni"/>
              <a:buNone/>
              <a:defRPr sz="3000">
                <a:solidFill>
                  <a:schemeClr val="dk1"/>
                </a:solidFill>
                <a:latin typeface="Libre Bodoni"/>
                <a:ea typeface="Libre Bodoni"/>
                <a:cs typeface="Libre Bodoni"/>
                <a:sym typeface="Libre Bodon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Bodoni"/>
              <a:buNone/>
              <a:defRPr sz="3000">
                <a:solidFill>
                  <a:schemeClr val="dk1"/>
                </a:solidFill>
                <a:latin typeface="Libre Bodoni"/>
                <a:ea typeface="Libre Bodoni"/>
                <a:cs typeface="Libre Bodoni"/>
                <a:sym typeface="Libre Bodoni"/>
              </a:defRPr>
            </a:lvl9pPr>
          </a:lstStyle>
          <a:p>
            <a:endParaRPr/>
          </a:p>
        </p:txBody>
      </p:sp>
      <p:sp>
        <p:nvSpPr>
          <p:cNvPr id="68" name="Google Shape;68;p3"/>
          <p:cNvSpPr/>
          <p:nvPr/>
        </p:nvSpPr>
        <p:spPr>
          <a:xfrm rot="10800000">
            <a:off x="6288692" y="2716349"/>
            <a:ext cx="2862600" cy="2462451"/>
          </a:xfrm>
          <a:custGeom>
            <a:avLst/>
            <a:gdLst/>
            <a:ahLst/>
            <a:cxnLst/>
            <a:rect l="l" t="t" r="r" b="b"/>
            <a:pathLst>
              <a:path w="70451" h="60603" extrusionOk="0">
                <a:moveTo>
                  <a:pt x="227" y="0"/>
                </a:moveTo>
                <a:lnTo>
                  <a:pt x="1" y="60222"/>
                </a:lnTo>
                <a:cubicBezTo>
                  <a:pt x="592" y="60484"/>
                  <a:pt x="1209" y="60603"/>
                  <a:pt x="1830" y="60603"/>
                </a:cubicBezTo>
                <a:cubicBezTo>
                  <a:pt x="3974" y="60603"/>
                  <a:pt x="6155" y="59182"/>
                  <a:pt x="7383" y="57317"/>
                </a:cubicBezTo>
                <a:cubicBezTo>
                  <a:pt x="8966" y="54912"/>
                  <a:pt x="9407" y="51959"/>
                  <a:pt x="10026" y="49149"/>
                </a:cubicBezTo>
                <a:cubicBezTo>
                  <a:pt x="10645" y="46339"/>
                  <a:pt x="11597" y="43398"/>
                  <a:pt x="13836" y="41588"/>
                </a:cubicBezTo>
                <a:cubicBezTo>
                  <a:pt x="18253" y="38040"/>
                  <a:pt x="25694" y="40350"/>
                  <a:pt x="29671" y="36314"/>
                </a:cubicBezTo>
                <a:cubicBezTo>
                  <a:pt x="32148" y="33802"/>
                  <a:pt x="32219" y="29837"/>
                  <a:pt x="33684" y="26634"/>
                </a:cubicBezTo>
                <a:cubicBezTo>
                  <a:pt x="35898" y="21753"/>
                  <a:pt x="41173" y="19026"/>
                  <a:pt x="46316" y="17526"/>
                </a:cubicBezTo>
                <a:cubicBezTo>
                  <a:pt x="51460" y="16026"/>
                  <a:pt x="56913" y="15347"/>
                  <a:pt x="61663" y="12883"/>
                </a:cubicBezTo>
                <a:cubicBezTo>
                  <a:pt x="66414" y="10406"/>
                  <a:pt x="70450" y="5394"/>
                  <a:pt x="69593" y="107"/>
                </a:cubicBezTo>
                <a:lnTo>
                  <a:pt x="22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"/>
          <p:cNvSpPr/>
          <p:nvPr/>
        </p:nvSpPr>
        <p:spPr>
          <a:xfrm>
            <a:off x="6853096" y="3659460"/>
            <a:ext cx="1526511" cy="1365853"/>
          </a:xfrm>
          <a:custGeom>
            <a:avLst/>
            <a:gdLst/>
            <a:ahLst/>
            <a:cxnLst/>
            <a:rect l="l" t="t" r="r" b="b"/>
            <a:pathLst>
              <a:path w="35422" h="31694" extrusionOk="0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"/>
          <p:cNvSpPr/>
          <p:nvPr/>
        </p:nvSpPr>
        <p:spPr>
          <a:xfrm rot="-5400000" flipH="1">
            <a:off x="6820742" y="-353942"/>
            <a:ext cx="1983900" cy="2677200"/>
          </a:xfrm>
          <a:prstGeom prst="round2SameRect">
            <a:avLst>
              <a:gd name="adj1" fmla="val 48557"/>
              <a:gd name="adj2" fmla="val 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"/>
          <p:cNvSpPr/>
          <p:nvPr/>
        </p:nvSpPr>
        <p:spPr>
          <a:xfrm rot="-5400000" flipH="1">
            <a:off x="-886654" y="3123375"/>
            <a:ext cx="2899475" cy="1140750"/>
          </a:xfrm>
          <a:custGeom>
            <a:avLst/>
            <a:gdLst/>
            <a:ahLst/>
            <a:cxnLst/>
            <a:rect l="l" t="t" r="r" b="b"/>
            <a:pathLst>
              <a:path w="115979" h="45630" extrusionOk="0">
                <a:moveTo>
                  <a:pt x="0" y="0"/>
                </a:moveTo>
                <a:lnTo>
                  <a:pt x="0" y="1786"/>
                </a:lnTo>
                <a:cubicBezTo>
                  <a:pt x="48" y="7799"/>
                  <a:pt x="1000" y="14097"/>
                  <a:pt x="4596" y="18919"/>
                </a:cubicBezTo>
                <a:cubicBezTo>
                  <a:pt x="7245" y="22471"/>
                  <a:pt x="11664" y="24919"/>
                  <a:pt x="15974" y="24919"/>
                </a:cubicBezTo>
                <a:cubicBezTo>
                  <a:pt x="17514" y="24919"/>
                  <a:pt x="19041" y="24606"/>
                  <a:pt x="20467" y="23920"/>
                </a:cubicBezTo>
                <a:cubicBezTo>
                  <a:pt x="25349" y="21586"/>
                  <a:pt x="27551" y="16002"/>
                  <a:pt x="30861" y="11740"/>
                </a:cubicBezTo>
                <a:cubicBezTo>
                  <a:pt x="33071" y="8886"/>
                  <a:pt x="36878" y="6606"/>
                  <a:pt x="40234" y="6606"/>
                </a:cubicBezTo>
                <a:cubicBezTo>
                  <a:pt x="41905" y="6606"/>
                  <a:pt x="43465" y="7171"/>
                  <a:pt x="44661" y="8513"/>
                </a:cubicBezTo>
                <a:cubicBezTo>
                  <a:pt x="46447" y="10513"/>
                  <a:pt x="46601" y="13454"/>
                  <a:pt x="47780" y="15859"/>
                </a:cubicBezTo>
                <a:cubicBezTo>
                  <a:pt x="49312" y="18952"/>
                  <a:pt x="52753" y="20910"/>
                  <a:pt x="56174" y="20910"/>
                </a:cubicBezTo>
                <a:cubicBezTo>
                  <a:pt x="57060" y="20910"/>
                  <a:pt x="57944" y="20779"/>
                  <a:pt x="58793" y="20503"/>
                </a:cubicBezTo>
                <a:cubicBezTo>
                  <a:pt x="62437" y="19324"/>
                  <a:pt x="64913" y="16073"/>
                  <a:pt x="67687" y="13442"/>
                </a:cubicBezTo>
                <a:cubicBezTo>
                  <a:pt x="69833" y="11407"/>
                  <a:pt x="72712" y="9622"/>
                  <a:pt x="75531" y="9622"/>
                </a:cubicBezTo>
                <a:cubicBezTo>
                  <a:pt x="76357" y="9622"/>
                  <a:pt x="77178" y="9775"/>
                  <a:pt x="77974" y="10120"/>
                </a:cubicBezTo>
                <a:cubicBezTo>
                  <a:pt x="83677" y="12609"/>
                  <a:pt x="82463" y="22038"/>
                  <a:pt x="87618" y="25539"/>
                </a:cubicBezTo>
                <a:cubicBezTo>
                  <a:pt x="91369" y="28087"/>
                  <a:pt x="96834" y="26301"/>
                  <a:pt x="100679" y="28694"/>
                </a:cubicBezTo>
                <a:cubicBezTo>
                  <a:pt x="104228" y="30920"/>
                  <a:pt x="104942" y="35659"/>
                  <a:pt x="106478" y="39552"/>
                </a:cubicBezTo>
                <a:cubicBezTo>
                  <a:pt x="107687" y="42617"/>
                  <a:pt x="110733" y="45630"/>
                  <a:pt x="113664" y="45630"/>
                </a:cubicBezTo>
                <a:cubicBezTo>
                  <a:pt x="114457" y="45630"/>
                  <a:pt x="115241" y="45410"/>
                  <a:pt x="115979" y="44910"/>
                </a:cubicBezTo>
                <a:lnTo>
                  <a:pt x="11597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" name="Google Shape;72;p3"/>
          <p:cNvGrpSpPr/>
          <p:nvPr/>
        </p:nvGrpSpPr>
        <p:grpSpPr>
          <a:xfrm>
            <a:off x="347825" y="3839275"/>
            <a:ext cx="1126350" cy="1080250"/>
            <a:chOff x="7297550" y="3091850"/>
            <a:chExt cx="1126350" cy="1080250"/>
          </a:xfrm>
        </p:grpSpPr>
        <p:sp>
          <p:nvSpPr>
            <p:cNvPr id="73" name="Google Shape;73;p3"/>
            <p:cNvSpPr/>
            <p:nvPr/>
          </p:nvSpPr>
          <p:spPr>
            <a:xfrm>
              <a:off x="7886600" y="3485575"/>
              <a:ext cx="226250" cy="349950"/>
            </a:xfrm>
            <a:custGeom>
              <a:avLst/>
              <a:gdLst/>
              <a:ahLst/>
              <a:cxnLst/>
              <a:rect l="l" t="t" r="r" b="b"/>
              <a:pathLst>
                <a:path w="9050" h="13998" extrusionOk="0">
                  <a:moveTo>
                    <a:pt x="5916" y="0"/>
                  </a:moveTo>
                  <a:cubicBezTo>
                    <a:pt x="5287" y="0"/>
                    <a:pt x="4655" y="203"/>
                    <a:pt x="4156" y="601"/>
                  </a:cubicBezTo>
                  <a:cubicBezTo>
                    <a:pt x="3716" y="946"/>
                    <a:pt x="3394" y="1422"/>
                    <a:pt x="3073" y="1898"/>
                  </a:cubicBezTo>
                  <a:cubicBezTo>
                    <a:pt x="1227" y="4625"/>
                    <a:pt x="1" y="6661"/>
                    <a:pt x="1" y="10066"/>
                  </a:cubicBezTo>
                  <a:cubicBezTo>
                    <a:pt x="25" y="11483"/>
                    <a:pt x="287" y="13162"/>
                    <a:pt x="1561" y="13781"/>
                  </a:cubicBezTo>
                  <a:cubicBezTo>
                    <a:pt x="1860" y="13930"/>
                    <a:pt x="2187" y="13997"/>
                    <a:pt x="2518" y="13997"/>
                  </a:cubicBezTo>
                  <a:cubicBezTo>
                    <a:pt x="3082" y="13997"/>
                    <a:pt x="3659" y="13803"/>
                    <a:pt x="4132" y="13495"/>
                  </a:cubicBezTo>
                  <a:cubicBezTo>
                    <a:pt x="4894" y="12995"/>
                    <a:pt x="5442" y="12257"/>
                    <a:pt x="5942" y="11495"/>
                  </a:cubicBezTo>
                  <a:cubicBezTo>
                    <a:pt x="6907" y="9995"/>
                    <a:pt x="7716" y="8387"/>
                    <a:pt x="8323" y="6709"/>
                  </a:cubicBezTo>
                  <a:cubicBezTo>
                    <a:pt x="8728" y="5613"/>
                    <a:pt x="9050" y="4458"/>
                    <a:pt x="8954" y="3291"/>
                  </a:cubicBezTo>
                  <a:cubicBezTo>
                    <a:pt x="8871" y="2125"/>
                    <a:pt x="8312" y="946"/>
                    <a:pt x="7299" y="362"/>
                  </a:cubicBezTo>
                  <a:cubicBezTo>
                    <a:pt x="6881" y="120"/>
                    <a:pt x="6399" y="0"/>
                    <a:pt x="59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8175050" y="3307975"/>
              <a:ext cx="197075" cy="176850"/>
            </a:xfrm>
            <a:custGeom>
              <a:avLst/>
              <a:gdLst/>
              <a:ahLst/>
              <a:cxnLst/>
              <a:rect l="l" t="t" r="r" b="b"/>
              <a:pathLst>
                <a:path w="7883" h="7074" extrusionOk="0">
                  <a:moveTo>
                    <a:pt x="3581" y="1"/>
                  </a:moveTo>
                  <a:cubicBezTo>
                    <a:pt x="1731" y="1"/>
                    <a:pt x="8" y="1385"/>
                    <a:pt x="0" y="3549"/>
                  </a:cubicBezTo>
                  <a:cubicBezTo>
                    <a:pt x="0" y="4657"/>
                    <a:pt x="524" y="5764"/>
                    <a:pt x="1405" y="6431"/>
                  </a:cubicBezTo>
                  <a:cubicBezTo>
                    <a:pt x="1964" y="6848"/>
                    <a:pt x="2658" y="7074"/>
                    <a:pt x="3347" y="7074"/>
                  </a:cubicBezTo>
                  <a:cubicBezTo>
                    <a:pt x="3759" y="7074"/>
                    <a:pt x="4169" y="6993"/>
                    <a:pt x="4548" y="6824"/>
                  </a:cubicBezTo>
                  <a:cubicBezTo>
                    <a:pt x="6656" y="5907"/>
                    <a:pt x="7882" y="2323"/>
                    <a:pt x="5858" y="775"/>
                  </a:cubicBezTo>
                  <a:cubicBezTo>
                    <a:pt x="5155" y="244"/>
                    <a:pt x="4357" y="1"/>
                    <a:pt x="35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7879125" y="3091850"/>
              <a:ext cx="184575" cy="254125"/>
            </a:xfrm>
            <a:custGeom>
              <a:avLst/>
              <a:gdLst/>
              <a:ahLst/>
              <a:cxnLst/>
              <a:rect l="l" t="t" r="r" b="b"/>
              <a:pathLst>
                <a:path w="7383" h="10165" extrusionOk="0">
                  <a:moveTo>
                    <a:pt x="4212" y="0"/>
                  </a:moveTo>
                  <a:cubicBezTo>
                    <a:pt x="3444" y="0"/>
                    <a:pt x="2709" y="427"/>
                    <a:pt x="2215" y="1028"/>
                  </a:cubicBezTo>
                  <a:cubicBezTo>
                    <a:pt x="1667" y="1683"/>
                    <a:pt x="1370" y="2504"/>
                    <a:pt x="1131" y="3338"/>
                  </a:cubicBezTo>
                  <a:cubicBezTo>
                    <a:pt x="643" y="5100"/>
                    <a:pt x="0" y="7517"/>
                    <a:pt x="1239" y="9136"/>
                  </a:cubicBezTo>
                  <a:lnTo>
                    <a:pt x="1227" y="9136"/>
                  </a:lnTo>
                  <a:cubicBezTo>
                    <a:pt x="1752" y="9820"/>
                    <a:pt x="2612" y="10164"/>
                    <a:pt x="3481" y="10164"/>
                  </a:cubicBezTo>
                  <a:cubicBezTo>
                    <a:pt x="3911" y="10164"/>
                    <a:pt x="4344" y="10080"/>
                    <a:pt x="4739" y="9910"/>
                  </a:cubicBezTo>
                  <a:cubicBezTo>
                    <a:pt x="5918" y="9386"/>
                    <a:pt x="6727" y="8231"/>
                    <a:pt x="7049" y="6981"/>
                  </a:cubicBezTo>
                  <a:cubicBezTo>
                    <a:pt x="7382" y="5731"/>
                    <a:pt x="7263" y="4409"/>
                    <a:pt x="6977" y="3147"/>
                  </a:cubicBezTo>
                  <a:cubicBezTo>
                    <a:pt x="6811" y="2457"/>
                    <a:pt x="6596" y="1754"/>
                    <a:pt x="6192" y="1171"/>
                  </a:cubicBezTo>
                  <a:cubicBezTo>
                    <a:pt x="5787" y="575"/>
                    <a:pt x="5168" y="111"/>
                    <a:pt x="4465" y="16"/>
                  </a:cubicBezTo>
                  <a:cubicBezTo>
                    <a:pt x="4381" y="5"/>
                    <a:pt x="4296" y="0"/>
                    <a:pt x="42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8233425" y="3646100"/>
              <a:ext cx="190475" cy="139725"/>
            </a:xfrm>
            <a:custGeom>
              <a:avLst/>
              <a:gdLst/>
              <a:ahLst/>
              <a:cxnLst/>
              <a:rect l="l" t="t" r="r" b="b"/>
              <a:pathLst>
                <a:path w="7619" h="5589" extrusionOk="0">
                  <a:moveTo>
                    <a:pt x="3949" y="1"/>
                  </a:moveTo>
                  <a:cubicBezTo>
                    <a:pt x="3922" y="1"/>
                    <a:pt x="3895" y="1"/>
                    <a:pt x="3868" y="2"/>
                  </a:cubicBezTo>
                  <a:cubicBezTo>
                    <a:pt x="1" y="115"/>
                    <a:pt x="1333" y="5589"/>
                    <a:pt x="4652" y="5589"/>
                  </a:cubicBezTo>
                  <a:cubicBezTo>
                    <a:pt x="5165" y="5589"/>
                    <a:pt x="5725" y="5458"/>
                    <a:pt x="6321" y="5157"/>
                  </a:cubicBezTo>
                  <a:cubicBezTo>
                    <a:pt x="6654" y="4990"/>
                    <a:pt x="6952" y="4776"/>
                    <a:pt x="7166" y="4479"/>
                  </a:cubicBezTo>
                  <a:cubicBezTo>
                    <a:pt x="7619" y="3847"/>
                    <a:pt x="7595" y="2966"/>
                    <a:pt x="7297" y="2240"/>
                  </a:cubicBezTo>
                  <a:cubicBezTo>
                    <a:pt x="6760" y="920"/>
                    <a:pt x="5374" y="1"/>
                    <a:pt x="39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8095875" y="3859775"/>
              <a:ext cx="187525" cy="185600"/>
            </a:xfrm>
            <a:custGeom>
              <a:avLst/>
              <a:gdLst/>
              <a:ahLst/>
              <a:cxnLst/>
              <a:rect l="l" t="t" r="r" b="b"/>
              <a:pathLst>
                <a:path w="7501" h="7424" extrusionOk="0">
                  <a:moveTo>
                    <a:pt x="3361" y="0"/>
                  </a:moveTo>
                  <a:cubicBezTo>
                    <a:pt x="2676" y="0"/>
                    <a:pt x="2022" y="344"/>
                    <a:pt x="1500" y="801"/>
                  </a:cubicBezTo>
                  <a:cubicBezTo>
                    <a:pt x="595" y="1623"/>
                    <a:pt x="36" y="2825"/>
                    <a:pt x="12" y="4052"/>
                  </a:cubicBezTo>
                  <a:cubicBezTo>
                    <a:pt x="0" y="4421"/>
                    <a:pt x="48" y="4790"/>
                    <a:pt x="143" y="5147"/>
                  </a:cubicBezTo>
                  <a:cubicBezTo>
                    <a:pt x="534" y="6484"/>
                    <a:pt x="1907" y="7423"/>
                    <a:pt x="3303" y="7423"/>
                  </a:cubicBezTo>
                  <a:cubicBezTo>
                    <a:pt x="3436" y="7423"/>
                    <a:pt x="3570" y="7415"/>
                    <a:pt x="3703" y="7397"/>
                  </a:cubicBezTo>
                  <a:cubicBezTo>
                    <a:pt x="7501" y="6921"/>
                    <a:pt x="7477" y="2456"/>
                    <a:pt x="4834" y="551"/>
                  </a:cubicBezTo>
                  <a:cubicBezTo>
                    <a:pt x="4465" y="289"/>
                    <a:pt x="4048" y="75"/>
                    <a:pt x="3608" y="15"/>
                  </a:cubicBezTo>
                  <a:cubicBezTo>
                    <a:pt x="3525" y="5"/>
                    <a:pt x="3443" y="0"/>
                    <a:pt x="33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7767250" y="3940300"/>
              <a:ext cx="230400" cy="231800"/>
            </a:xfrm>
            <a:custGeom>
              <a:avLst/>
              <a:gdLst/>
              <a:ahLst/>
              <a:cxnLst/>
              <a:rect l="l" t="t" r="r" b="b"/>
              <a:pathLst>
                <a:path w="9216" h="9272" extrusionOk="0">
                  <a:moveTo>
                    <a:pt x="4318" y="0"/>
                  </a:moveTo>
                  <a:cubicBezTo>
                    <a:pt x="2684" y="0"/>
                    <a:pt x="1085" y="1237"/>
                    <a:pt x="584" y="2843"/>
                  </a:cubicBezTo>
                  <a:cubicBezTo>
                    <a:pt x="1" y="4712"/>
                    <a:pt x="727" y="6819"/>
                    <a:pt x="2108" y="8201"/>
                  </a:cubicBezTo>
                  <a:cubicBezTo>
                    <a:pt x="2441" y="8546"/>
                    <a:pt x="2822" y="8843"/>
                    <a:pt x="3263" y="9034"/>
                  </a:cubicBezTo>
                  <a:cubicBezTo>
                    <a:pt x="3630" y="9198"/>
                    <a:pt x="4027" y="9272"/>
                    <a:pt x="4435" y="9272"/>
                  </a:cubicBezTo>
                  <a:cubicBezTo>
                    <a:pt x="5826" y="9272"/>
                    <a:pt x="7337" y="8416"/>
                    <a:pt x="8156" y="7403"/>
                  </a:cubicBezTo>
                  <a:cubicBezTo>
                    <a:pt x="9216" y="6093"/>
                    <a:pt x="8478" y="3724"/>
                    <a:pt x="7716" y="2319"/>
                  </a:cubicBezTo>
                  <a:cubicBezTo>
                    <a:pt x="7156" y="1283"/>
                    <a:pt x="6251" y="402"/>
                    <a:pt x="5120" y="104"/>
                  </a:cubicBezTo>
                  <a:cubicBezTo>
                    <a:pt x="4855" y="34"/>
                    <a:pt x="4586" y="0"/>
                    <a:pt x="43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7621100" y="3659925"/>
              <a:ext cx="156600" cy="194250"/>
            </a:xfrm>
            <a:custGeom>
              <a:avLst/>
              <a:gdLst/>
              <a:ahLst/>
              <a:cxnLst/>
              <a:rect l="l" t="t" r="r" b="b"/>
              <a:pathLst>
                <a:path w="6264" h="7770" extrusionOk="0">
                  <a:moveTo>
                    <a:pt x="3259" y="0"/>
                  </a:moveTo>
                  <a:cubicBezTo>
                    <a:pt x="2700" y="0"/>
                    <a:pt x="2140" y="153"/>
                    <a:pt x="1667" y="449"/>
                  </a:cubicBezTo>
                  <a:cubicBezTo>
                    <a:pt x="536" y="1163"/>
                    <a:pt x="1" y="2580"/>
                    <a:pt x="72" y="3914"/>
                  </a:cubicBezTo>
                  <a:cubicBezTo>
                    <a:pt x="143" y="5354"/>
                    <a:pt x="691" y="7354"/>
                    <a:pt x="2275" y="7700"/>
                  </a:cubicBezTo>
                  <a:cubicBezTo>
                    <a:pt x="2495" y="7747"/>
                    <a:pt x="2706" y="7770"/>
                    <a:pt x="2908" y="7770"/>
                  </a:cubicBezTo>
                  <a:cubicBezTo>
                    <a:pt x="4831" y="7770"/>
                    <a:pt x="5954" y="5741"/>
                    <a:pt x="6180" y="3985"/>
                  </a:cubicBezTo>
                  <a:cubicBezTo>
                    <a:pt x="6263" y="3342"/>
                    <a:pt x="6263" y="2675"/>
                    <a:pt x="6073" y="2068"/>
                  </a:cubicBezTo>
                  <a:cubicBezTo>
                    <a:pt x="5799" y="1211"/>
                    <a:pt x="5108" y="485"/>
                    <a:pt x="4263" y="175"/>
                  </a:cubicBezTo>
                  <a:cubicBezTo>
                    <a:pt x="3942" y="58"/>
                    <a:pt x="3601" y="0"/>
                    <a:pt x="3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7558800" y="3200725"/>
              <a:ext cx="208975" cy="213950"/>
            </a:xfrm>
            <a:custGeom>
              <a:avLst/>
              <a:gdLst/>
              <a:ahLst/>
              <a:cxnLst/>
              <a:rect l="l" t="t" r="r" b="b"/>
              <a:pathLst>
                <a:path w="8359" h="8558" extrusionOk="0">
                  <a:moveTo>
                    <a:pt x="4034" y="1"/>
                  </a:moveTo>
                  <a:cubicBezTo>
                    <a:pt x="2734" y="1"/>
                    <a:pt x="1488" y="1001"/>
                    <a:pt x="858" y="2200"/>
                  </a:cubicBezTo>
                  <a:cubicBezTo>
                    <a:pt x="84" y="3665"/>
                    <a:pt x="1" y="5474"/>
                    <a:pt x="620" y="7010"/>
                  </a:cubicBezTo>
                  <a:cubicBezTo>
                    <a:pt x="1066" y="8116"/>
                    <a:pt x="2125" y="8557"/>
                    <a:pt x="3289" y="8557"/>
                  </a:cubicBezTo>
                  <a:cubicBezTo>
                    <a:pt x="4732" y="8557"/>
                    <a:pt x="6335" y="7880"/>
                    <a:pt x="7132" y="6951"/>
                  </a:cubicBezTo>
                  <a:cubicBezTo>
                    <a:pt x="8204" y="5701"/>
                    <a:pt x="8359" y="3748"/>
                    <a:pt x="7513" y="2343"/>
                  </a:cubicBezTo>
                  <a:cubicBezTo>
                    <a:pt x="7109" y="1676"/>
                    <a:pt x="6525" y="1141"/>
                    <a:pt x="5894" y="700"/>
                  </a:cubicBezTo>
                  <a:cubicBezTo>
                    <a:pt x="5525" y="438"/>
                    <a:pt x="5132" y="212"/>
                    <a:pt x="4703" y="93"/>
                  </a:cubicBezTo>
                  <a:cubicBezTo>
                    <a:pt x="4481" y="30"/>
                    <a:pt x="4257" y="1"/>
                    <a:pt x="40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7297550" y="3464075"/>
              <a:ext cx="184625" cy="180375"/>
            </a:xfrm>
            <a:custGeom>
              <a:avLst/>
              <a:gdLst/>
              <a:ahLst/>
              <a:cxnLst/>
              <a:rect l="l" t="t" r="r" b="b"/>
              <a:pathLst>
                <a:path w="7385" h="7215" extrusionOk="0">
                  <a:moveTo>
                    <a:pt x="3392" y="1"/>
                  </a:moveTo>
                  <a:cubicBezTo>
                    <a:pt x="2616" y="1"/>
                    <a:pt x="1873" y="224"/>
                    <a:pt x="1334" y="722"/>
                  </a:cubicBezTo>
                  <a:cubicBezTo>
                    <a:pt x="929" y="1092"/>
                    <a:pt x="691" y="1592"/>
                    <a:pt x="501" y="2104"/>
                  </a:cubicBezTo>
                  <a:cubicBezTo>
                    <a:pt x="179" y="2937"/>
                    <a:pt x="0" y="3854"/>
                    <a:pt x="143" y="4747"/>
                  </a:cubicBezTo>
                  <a:cubicBezTo>
                    <a:pt x="286" y="5640"/>
                    <a:pt x="786" y="6497"/>
                    <a:pt x="1584" y="6926"/>
                  </a:cubicBezTo>
                  <a:cubicBezTo>
                    <a:pt x="1951" y="7125"/>
                    <a:pt x="2351" y="7215"/>
                    <a:pt x="2764" y="7215"/>
                  </a:cubicBezTo>
                  <a:cubicBezTo>
                    <a:pt x="4762" y="7215"/>
                    <a:pt x="7048" y="5116"/>
                    <a:pt x="7216" y="3270"/>
                  </a:cubicBezTo>
                  <a:cubicBezTo>
                    <a:pt x="7385" y="1336"/>
                    <a:pt x="5288" y="1"/>
                    <a:pt x="33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7399050" y="3853900"/>
              <a:ext cx="158225" cy="160525"/>
            </a:xfrm>
            <a:custGeom>
              <a:avLst/>
              <a:gdLst/>
              <a:ahLst/>
              <a:cxnLst/>
              <a:rect l="l" t="t" r="r" b="b"/>
              <a:pathLst>
                <a:path w="6329" h="6421" extrusionOk="0">
                  <a:moveTo>
                    <a:pt x="2699" y="0"/>
                  </a:moveTo>
                  <a:cubicBezTo>
                    <a:pt x="2528" y="0"/>
                    <a:pt x="2358" y="18"/>
                    <a:pt x="2191" y="60"/>
                  </a:cubicBezTo>
                  <a:cubicBezTo>
                    <a:pt x="1215" y="310"/>
                    <a:pt x="620" y="1298"/>
                    <a:pt x="346" y="2262"/>
                  </a:cubicBezTo>
                  <a:cubicBezTo>
                    <a:pt x="1" y="3441"/>
                    <a:pt x="48" y="4894"/>
                    <a:pt x="989" y="5680"/>
                  </a:cubicBezTo>
                  <a:cubicBezTo>
                    <a:pt x="1610" y="6194"/>
                    <a:pt x="2297" y="6420"/>
                    <a:pt x="2957" y="6420"/>
                  </a:cubicBezTo>
                  <a:cubicBezTo>
                    <a:pt x="4740" y="6420"/>
                    <a:pt x="6329" y="4771"/>
                    <a:pt x="5894" y="2703"/>
                  </a:cubicBezTo>
                  <a:cubicBezTo>
                    <a:pt x="5632" y="1393"/>
                    <a:pt x="4513" y="298"/>
                    <a:pt x="3215" y="48"/>
                  </a:cubicBezTo>
                  <a:cubicBezTo>
                    <a:pt x="3043" y="18"/>
                    <a:pt x="2870" y="0"/>
                    <a:pt x="26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" name="Google Shape;83;p3"/>
          <p:cNvGrpSpPr/>
          <p:nvPr/>
        </p:nvGrpSpPr>
        <p:grpSpPr>
          <a:xfrm rot="10800000">
            <a:off x="7564300" y="372500"/>
            <a:ext cx="1655900" cy="875425"/>
            <a:chOff x="1680550" y="2806125"/>
            <a:chExt cx="1655900" cy="875425"/>
          </a:xfrm>
        </p:grpSpPr>
        <p:sp>
          <p:nvSpPr>
            <p:cNvPr id="84" name="Google Shape;84;p3"/>
            <p:cNvSpPr/>
            <p:nvPr/>
          </p:nvSpPr>
          <p:spPr>
            <a:xfrm>
              <a:off x="1906775" y="2806125"/>
              <a:ext cx="1429675" cy="875425"/>
            </a:xfrm>
            <a:custGeom>
              <a:avLst/>
              <a:gdLst/>
              <a:ahLst/>
              <a:cxnLst/>
              <a:rect l="l" t="t" r="r" b="b"/>
              <a:pathLst>
                <a:path w="57187" h="35017" fill="none" extrusionOk="0">
                  <a:moveTo>
                    <a:pt x="0" y="7621"/>
                  </a:moveTo>
                  <a:cubicBezTo>
                    <a:pt x="4049" y="10704"/>
                    <a:pt x="6573" y="15122"/>
                    <a:pt x="9466" y="19241"/>
                  </a:cubicBezTo>
                  <a:cubicBezTo>
                    <a:pt x="12585" y="23682"/>
                    <a:pt x="16276" y="26837"/>
                    <a:pt x="21086" y="29373"/>
                  </a:cubicBezTo>
                  <a:cubicBezTo>
                    <a:pt x="26409" y="32195"/>
                    <a:pt x="31826" y="34660"/>
                    <a:pt x="37934" y="34826"/>
                  </a:cubicBezTo>
                  <a:cubicBezTo>
                    <a:pt x="44399" y="35017"/>
                    <a:pt x="50721" y="33231"/>
                    <a:pt x="56877" y="31481"/>
                  </a:cubicBezTo>
                  <a:cubicBezTo>
                    <a:pt x="57127" y="31409"/>
                    <a:pt x="57186" y="31100"/>
                    <a:pt x="56972" y="30945"/>
                  </a:cubicBezTo>
                  <a:cubicBezTo>
                    <a:pt x="49209" y="25301"/>
                    <a:pt x="47709" y="14991"/>
                    <a:pt x="42089" y="7680"/>
                  </a:cubicBezTo>
                  <a:cubicBezTo>
                    <a:pt x="39410" y="4192"/>
                    <a:pt x="35922" y="1763"/>
                    <a:pt x="31564" y="941"/>
                  </a:cubicBezTo>
                  <a:cubicBezTo>
                    <a:pt x="26611" y="1"/>
                    <a:pt x="21396" y="382"/>
                    <a:pt x="16538" y="1656"/>
                  </a:cubicBezTo>
                  <a:cubicBezTo>
                    <a:pt x="11276" y="3025"/>
                    <a:pt x="6239" y="5251"/>
                    <a:pt x="858" y="6156"/>
                  </a:cubicBez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1680550" y="2953775"/>
              <a:ext cx="1583850" cy="623300"/>
            </a:xfrm>
            <a:custGeom>
              <a:avLst/>
              <a:gdLst/>
              <a:ahLst/>
              <a:cxnLst/>
              <a:rect l="l" t="t" r="r" b="b"/>
              <a:pathLst>
                <a:path w="63354" h="24932" fill="none" extrusionOk="0">
                  <a:moveTo>
                    <a:pt x="18932" y="3786"/>
                  </a:moveTo>
                  <a:cubicBezTo>
                    <a:pt x="24480" y="5525"/>
                    <a:pt x="30171" y="7311"/>
                    <a:pt x="35267" y="10156"/>
                  </a:cubicBezTo>
                  <a:cubicBezTo>
                    <a:pt x="44221" y="15157"/>
                    <a:pt x="52460" y="24086"/>
                    <a:pt x="63211" y="24920"/>
                  </a:cubicBezTo>
                  <a:cubicBezTo>
                    <a:pt x="63318" y="24932"/>
                    <a:pt x="63354" y="24765"/>
                    <a:pt x="63247" y="24741"/>
                  </a:cubicBezTo>
                  <a:cubicBezTo>
                    <a:pt x="57163" y="23420"/>
                    <a:pt x="52079" y="20634"/>
                    <a:pt x="47018" y="17074"/>
                  </a:cubicBezTo>
                  <a:cubicBezTo>
                    <a:pt x="42077" y="13609"/>
                    <a:pt x="37422" y="9739"/>
                    <a:pt x="31921" y="7156"/>
                  </a:cubicBezTo>
                  <a:cubicBezTo>
                    <a:pt x="26397" y="4548"/>
                    <a:pt x="20277" y="2346"/>
                    <a:pt x="14312" y="988"/>
                  </a:cubicBezTo>
                  <a:cubicBezTo>
                    <a:pt x="11550" y="369"/>
                    <a:pt x="8728" y="0"/>
                    <a:pt x="5894" y="214"/>
                  </a:cubicBezTo>
                  <a:cubicBezTo>
                    <a:pt x="4108" y="357"/>
                    <a:pt x="1013" y="417"/>
                    <a:pt x="263" y="2417"/>
                  </a:cubicBezTo>
                  <a:cubicBezTo>
                    <a:pt x="1" y="3132"/>
                    <a:pt x="1120" y="3691"/>
                    <a:pt x="1477" y="3001"/>
                  </a:cubicBezTo>
                  <a:cubicBezTo>
                    <a:pt x="2096" y="1798"/>
                    <a:pt x="4727" y="1750"/>
                    <a:pt x="5930" y="1667"/>
                  </a:cubicBezTo>
                  <a:cubicBezTo>
                    <a:pt x="7323" y="1560"/>
                    <a:pt x="8740" y="1608"/>
                    <a:pt x="10133" y="1762"/>
                  </a:cubicBezTo>
                  <a:cubicBezTo>
                    <a:pt x="13145" y="2072"/>
                    <a:pt x="16062" y="2881"/>
                    <a:pt x="18932" y="3774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" name="Google Shape;86;p3"/>
          <p:cNvGrpSpPr/>
          <p:nvPr/>
        </p:nvGrpSpPr>
        <p:grpSpPr>
          <a:xfrm rot="5400000">
            <a:off x="6677763" y="3750100"/>
            <a:ext cx="1736250" cy="814125"/>
            <a:chOff x="503325" y="3713675"/>
            <a:chExt cx="1736250" cy="814125"/>
          </a:xfrm>
        </p:grpSpPr>
        <p:sp>
          <p:nvSpPr>
            <p:cNvPr id="87" name="Google Shape;87;p3"/>
            <p:cNvSpPr/>
            <p:nvPr/>
          </p:nvSpPr>
          <p:spPr>
            <a:xfrm>
              <a:off x="503325" y="3713675"/>
              <a:ext cx="1711850" cy="814125"/>
            </a:xfrm>
            <a:custGeom>
              <a:avLst/>
              <a:gdLst/>
              <a:ahLst/>
              <a:cxnLst/>
              <a:rect l="l" t="t" r="r" b="b"/>
              <a:pathLst>
                <a:path w="68474" h="32565" fill="none" extrusionOk="0">
                  <a:moveTo>
                    <a:pt x="67949" y="14800"/>
                  </a:moveTo>
                  <a:cubicBezTo>
                    <a:pt x="67759" y="14622"/>
                    <a:pt x="67533" y="14443"/>
                    <a:pt x="67247" y="14253"/>
                  </a:cubicBezTo>
                  <a:cubicBezTo>
                    <a:pt x="62830" y="11324"/>
                    <a:pt x="57960" y="9038"/>
                    <a:pt x="52971" y="7287"/>
                  </a:cubicBezTo>
                  <a:cubicBezTo>
                    <a:pt x="52793" y="7228"/>
                    <a:pt x="52602" y="7371"/>
                    <a:pt x="52626" y="7561"/>
                  </a:cubicBezTo>
                  <a:cubicBezTo>
                    <a:pt x="52912" y="9442"/>
                    <a:pt x="53043" y="11324"/>
                    <a:pt x="52995" y="13217"/>
                  </a:cubicBezTo>
                  <a:cubicBezTo>
                    <a:pt x="52745" y="11943"/>
                    <a:pt x="52495" y="10681"/>
                    <a:pt x="52233" y="9419"/>
                  </a:cubicBezTo>
                  <a:cubicBezTo>
                    <a:pt x="51995" y="8276"/>
                    <a:pt x="51757" y="7264"/>
                    <a:pt x="50769" y="6549"/>
                  </a:cubicBezTo>
                  <a:cubicBezTo>
                    <a:pt x="49578" y="5692"/>
                    <a:pt x="47911" y="5263"/>
                    <a:pt x="46554" y="4775"/>
                  </a:cubicBezTo>
                  <a:cubicBezTo>
                    <a:pt x="44613" y="4073"/>
                    <a:pt x="42661" y="3465"/>
                    <a:pt x="40684" y="2906"/>
                  </a:cubicBezTo>
                  <a:cubicBezTo>
                    <a:pt x="40565" y="2882"/>
                    <a:pt x="40434" y="2918"/>
                    <a:pt x="40386" y="3037"/>
                  </a:cubicBezTo>
                  <a:cubicBezTo>
                    <a:pt x="39946" y="4382"/>
                    <a:pt x="39565" y="5751"/>
                    <a:pt x="39232" y="7121"/>
                  </a:cubicBezTo>
                  <a:cubicBezTo>
                    <a:pt x="38958" y="5740"/>
                    <a:pt x="38755" y="4347"/>
                    <a:pt x="38624" y="2942"/>
                  </a:cubicBezTo>
                  <a:cubicBezTo>
                    <a:pt x="38612" y="2858"/>
                    <a:pt x="38553" y="2787"/>
                    <a:pt x="38481" y="2763"/>
                  </a:cubicBezTo>
                  <a:cubicBezTo>
                    <a:pt x="34029" y="1215"/>
                    <a:pt x="29016" y="1"/>
                    <a:pt x="24277" y="179"/>
                  </a:cubicBezTo>
                  <a:cubicBezTo>
                    <a:pt x="22551" y="251"/>
                    <a:pt x="21694" y="882"/>
                    <a:pt x="21229" y="2513"/>
                  </a:cubicBezTo>
                  <a:cubicBezTo>
                    <a:pt x="20574" y="4751"/>
                    <a:pt x="20039" y="7049"/>
                    <a:pt x="19491" y="9323"/>
                  </a:cubicBezTo>
                  <a:cubicBezTo>
                    <a:pt x="19431" y="7002"/>
                    <a:pt x="19181" y="4680"/>
                    <a:pt x="18622" y="2418"/>
                  </a:cubicBezTo>
                  <a:cubicBezTo>
                    <a:pt x="18491" y="1906"/>
                    <a:pt x="18408" y="1215"/>
                    <a:pt x="17931" y="894"/>
                  </a:cubicBezTo>
                  <a:cubicBezTo>
                    <a:pt x="17157" y="382"/>
                    <a:pt x="15764" y="656"/>
                    <a:pt x="14883" y="691"/>
                  </a:cubicBezTo>
                  <a:cubicBezTo>
                    <a:pt x="12323" y="798"/>
                    <a:pt x="9787" y="1275"/>
                    <a:pt x="7359" y="2096"/>
                  </a:cubicBezTo>
                  <a:cubicBezTo>
                    <a:pt x="6739" y="2311"/>
                    <a:pt x="5799" y="2477"/>
                    <a:pt x="5501" y="3144"/>
                  </a:cubicBezTo>
                  <a:cubicBezTo>
                    <a:pt x="5239" y="3739"/>
                    <a:pt x="5382" y="4656"/>
                    <a:pt x="5561" y="5478"/>
                  </a:cubicBezTo>
                  <a:lnTo>
                    <a:pt x="4787" y="4287"/>
                  </a:lnTo>
                  <a:cubicBezTo>
                    <a:pt x="4727" y="4180"/>
                    <a:pt x="4561" y="4180"/>
                    <a:pt x="4477" y="4251"/>
                  </a:cubicBezTo>
                  <a:cubicBezTo>
                    <a:pt x="3025" y="5370"/>
                    <a:pt x="1572" y="6490"/>
                    <a:pt x="108" y="7597"/>
                  </a:cubicBezTo>
                  <a:cubicBezTo>
                    <a:pt x="24" y="7668"/>
                    <a:pt x="0" y="7728"/>
                    <a:pt x="60" y="7823"/>
                  </a:cubicBezTo>
                  <a:cubicBezTo>
                    <a:pt x="143" y="7918"/>
                    <a:pt x="215" y="8002"/>
                    <a:pt x="286" y="8109"/>
                  </a:cubicBezTo>
                  <a:cubicBezTo>
                    <a:pt x="572" y="8561"/>
                    <a:pt x="846" y="9014"/>
                    <a:pt x="1132" y="9466"/>
                  </a:cubicBezTo>
                  <a:cubicBezTo>
                    <a:pt x="1429" y="9919"/>
                    <a:pt x="1727" y="10359"/>
                    <a:pt x="2036" y="10800"/>
                  </a:cubicBezTo>
                  <a:cubicBezTo>
                    <a:pt x="2346" y="11240"/>
                    <a:pt x="2656" y="11681"/>
                    <a:pt x="2965" y="12109"/>
                  </a:cubicBezTo>
                  <a:cubicBezTo>
                    <a:pt x="3287" y="12538"/>
                    <a:pt x="3608" y="12967"/>
                    <a:pt x="3941" y="13383"/>
                  </a:cubicBezTo>
                  <a:cubicBezTo>
                    <a:pt x="4275" y="13812"/>
                    <a:pt x="4608" y="14229"/>
                    <a:pt x="4942" y="14634"/>
                  </a:cubicBezTo>
                  <a:cubicBezTo>
                    <a:pt x="5287" y="15050"/>
                    <a:pt x="5632" y="15455"/>
                    <a:pt x="5989" y="15860"/>
                  </a:cubicBezTo>
                  <a:cubicBezTo>
                    <a:pt x="6335" y="16265"/>
                    <a:pt x="6692" y="16669"/>
                    <a:pt x="7049" y="17074"/>
                  </a:cubicBezTo>
                  <a:cubicBezTo>
                    <a:pt x="7347" y="17396"/>
                    <a:pt x="7644" y="17717"/>
                    <a:pt x="7942" y="18039"/>
                  </a:cubicBezTo>
                  <a:cubicBezTo>
                    <a:pt x="8061" y="18170"/>
                    <a:pt x="8299" y="18134"/>
                    <a:pt x="8323" y="17932"/>
                  </a:cubicBezTo>
                  <a:cubicBezTo>
                    <a:pt x="8394" y="17003"/>
                    <a:pt x="8561" y="16122"/>
                    <a:pt x="8799" y="15241"/>
                  </a:cubicBezTo>
                  <a:cubicBezTo>
                    <a:pt x="8847" y="16669"/>
                    <a:pt x="9049" y="18122"/>
                    <a:pt x="9895" y="19301"/>
                  </a:cubicBezTo>
                  <a:cubicBezTo>
                    <a:pt x="11026" y="20896"/>
                    <a:pt x="13335" y="21765"/>
                    <a:pt x="15038" y="22599"/>
                  </a:cubicBezTo>
                  <a:cubicBezTo>
                    <a:pt x="19360" y="24706"/>
                    <a:pt x="23896" y="26278"/>
                    <a:pt x="28575" y="27361"/>
                  </a:cubicBezTo>
                  <a:cubicBezTo>
                    <a:pt x="28683" y="27385"/>
                    <a:pt x="28790" y="27278"/>
                    <a:pt x="28802" y="27183"/>
                  </a:cubicBezTo>
                  <a:cubicBezTo>
                    <a:pt x="29040" y="24861"/>
                    <a:pt x="29266" y="22539"/>
                    <a:pt x="29504" y="20218"/>
                  </a:cubicBezTo>
                  <a:cubicBezTo>
                    <a:pt x="29576" y="19587"/>
                    <a:pt x="29635" y="18955"/>
                    <a:pt x="29707" y="18324"/>
                  </a:cubicBezTo>
                  <a:cubicBezTo>
                    <a:pt x="29730" y="18027"/>
                    <a:pt x="29790" y="15717"/>
                    <a:pt x="30516" y="17777"/>
                  </a:cubicBezTo>
                  <a:cubicBezTo>
                    <a:pt x="30802" y="18563"/>
                    <a:pt x="30361" y="20039"/>
                    <a:pt x="30314" y="20884"/>
                  </a:cubicBezTo>
                  <a:cubicBezTo>
                    <a:pt x="30195" y="22801"/>
                    <a:pt x="30135" y="24813"/>
                    <a:pt x="30373" y="26730"/>
                  </a:cubicBezTo>
                  <a:cubicBezTo>
                    <a:pt x="30588" y="28516"/>
                    <a:pt x="31504" y="28921"/>
                    <a:pt x="33112" y="29504"/>
                  </a:cubicBezTo>
                  <a:cubicBezTo>
                    <a:pt x="35136" y="30219"/>
                    <a:pt x="37184" y="30838"/>
                    <a:pt x="39255" y="31350"/>
                  </a:cubicBezTo>
                  <a:cubicBezTo>
                    <a:pt x="40125" y="31564"/>
                    <a:pt x="40994" y="31767"/>
                    <a:pt x="41875" y="31945"/>
                  </a:cubicBezTo>
                  <a:cubicBezTo>
                    <a:pt x="42637" y="32100"/>
                    <a:pt x="43792" y="32564"/>
                    <a:pt x="44577" y="32410"/>
                  </a:cubicBezTo>
                  <a:cubicBezTo>
                    <a:pt x="45566" y="32195"/>
                    <a:pt x="45280" y="31136"/>
                    <a:pt x="45220" y="30362"/>
                  </a:cubicBezTo>
                  <a:cubicBezTo>
                    <a:pt x="45078" y="28409"/>
                    <a:pt x="44887" y="26468"/>
                    <a:pt x="44661" y="24528"/>
                  </a:cubicBezTo>
                  <a:cubicBezTo>
                    <a:pt x="45054" y="25409"/>
                    <a:pt x="45435" y="26290"/>
                    <a:pt x="45816" y="27171"/>
                  </a:cubicBezTo>
                  <a:cubicBezTo>
                    <a:pt x="46352" y="28409"/>
                    <a:pt x="46768" y="29981"/>
                    <a:pt x="47530" y="31088"/>
                  </a:cubicBezTo>
                  <a:cubicBezTo>
                    <a:pt x="48495" y="32505"/>
                    <a:pt x="49864" y="31874"/>
                    <a:pt x="51281" y="31433"/>
                  </a:cubicBezTo>
                  <a:cubicBezTo>
                    <a:pt x="55936" y="30004"/>
                    <a:pt x="60175" y="27302"/>
                    <a:pt x="63520" y="23754"/>
                  </a:cubicBezTo>
                  <a:cubicBezTo>
                    <a:pt x="65175" y="21992"/>
                    <a:pt x="66616" y="20003"/>
                    <a:pt x="67759" y="17872"/>
                  </a:cubicBezTo>
                  <a:cubicBezTo>
                    <a:pt x="68140" y="17158"/>
                    <a:pt x="68414" y="16610"/>
                    <a:pt x="68473" y="161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522975" y="3914900"/>
              <a:ext cx="1716600" cy="267625"/>
            </a:xfrm>
            <a:custGeom>
              <a:avLst/>
              <a:gdLst/>
              <a:ahLst/>
              <a:cxnLst/>
              <a:rect l="l" t="t" r="r" b="b"/>
              <a:pathLst>
                <a:path w="68664" h="10705" fill="none" extrusionOk="0">
                  <a:moveTo>
                    <a:pt x="24" y="60"/>
                  </a:moveTo>
                  <a:cubicBezTo>
                    <a:pt x="4584" y="3060"/>
                    <a:pt x="10418" y="4703"/>
                    <a:pt x="15645" y="6084"/>
                  </a:cubicBezTo>
                  <a:cubicBezTo>
                    <a:pt x="21229" y="7573"/>
                    <a:pt x="27004" y="8359"/>
                    <a:pt x="32778" y="8811"/>
                  </a:cubicBezTo>
                  <a:cubicBezTo>
                    <a:pt x="44244" y="9716"/>
                    <a:pt x="56495" y="10704"/>
                    <a:pt x="67794" y="8049"/>
                  </a:cubicBezTo>
                  <a:cubicBezTo>
                    <a:pt x="68664" y="7847"/>
                    <a:pt x="68485" y="6477"/>
                    <a:pt x="67592" y="6668"/>
                  </a:cubicBezTo>
                  <a:cubicBezTo>
                    <a:pt x="56293" y="9025"/>
                    <a:pt x="44649" y="8418"/>
                    <a:pt x="33195" y="7739"/>
                  </a:cubicBezTo>
                  <a:cubicBezTo>
                    <a:pt x="27528" y="7406"/>
                    <a:pt x="21896" y="6858"/>
                    <a:pt x="16348" y="5644"/>
                  </a:cubicBezTo>
                  <a:cubicBezTo>
                    <a:pt x="13538" y="5025"/>
                    <a:pt x="10787" y="4203"/>
                    <a:pt x="8085" y="3251"/>
                  </a:cubicBezTo>
                  <a:cubicBezTo>
                    <a:pt x="5358" y="2286"/>
                    <a:pt x="2774" y="965"/>
                    <a:pt x="60" y="12"/>
                  </a:cubicBezTo>
                  <a:cubicBezTo>
                    <a:pt x="24" y="0"/>
                    <a:pt x="0" y="48"/>
                    <a:pt x="24" y="6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3"/>
          <p:cNvGrpSpPr/>
          <p:nvPr/>
        </p:nvGrpSpPr>
        <p:grpSpPr>
          <a:xfrm flipH="1">
            <a:off x="-20619" y="-2"/>
            <a:ext cx="1863224" cy="1189018"/>
            <a:chOff x="4946725" y="3223150"/>
            <a:chExt cx="2101775" cy="1341250"/>
          </a:xfrm>
        </p:grpSpPr>
        <p:sp>
          <p:nvSpPr>
            <p:cNvPr id="90" name="Google Shape;90;p3"/>
            <p:cNvSpPr/>
            <p:nvPr/>
          </p:nvSpPr>
          <p:spPr>
            <a:xfrm>
              <a:off x="6649025" y="3491925"/>
              <a:ext cx="141725" cy="336375"/>
            </a:xfrm>
            <a:custGeom>
              <a:avLst/>
              <a:gdLst/>
              <a:ahLst/>
              <a:cxnLst/>
              <a:rect l="l" t="t" r="r" b="b"/>
              <a:pathLst>
                <a:path w="5669" h="13455" fill="none" extrusionOk="0">
                  <a:moveTo>
                    <a:pt x="3608" y="155"/>
                  </a:moveTo>
                  <a:cubicBezTo>
                    <a:pt x="3216" y="775"/>
                    <a:pt x="2513" y="1572"/>
                    <a:pt x="2334" y="1906"/>
                  </a:cubicBezTo>
                  <a:cubicBezTo>
                    <a:pt x="1751" y="2965"/>
                    <a:pt x="1334" y="4049"/>
                    <a:pt x="1049" y="5227"/>
                  </a:cubicBezTo>
                  <a:cubicBezTo>
                    <a:pt x="453" y="7799"/>
                    <a:pt x="310" y="10502"/>
                    <a:pt x="25" y="13121"/>
                  </a:cubicBezTo>
                  <a:cubicBezTo>
                    <a:pt x="1" y="13300"/>
                    <a:pt x="239" y="13455"/>
                    <a:pt x="382" y="13312"/>
                  </a:cubicBezTo>
                  <a:cubicBezTo>
                    <a:pt x="3954" y="9871"/>
                    <a:pt x="5668" y="4870"/>
                    <a:pt x="4775" y="1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6558850" y="3261850"/>
              <a:ext cx="198250" cy="196175"/>
            </a:xfrm>
            <a:custGeom>
              <a:avLst/>
              <a:gdLst/>
              <a:ahLst/>
              <a:cxnLst/>
              <a:rect l="l" t="t" r="r" b="b"/>
              <a:pathLst>
                <a:path w="7930" h="7847" fill="none" extrusionOk="0">
                  <a:moveTo>
                    <a:pt x="7930" y="7727"/>
                  </a:moveTo>
                  <a:cubicBezTo>
                    <a:pt x="7132" y="3893"/>
                    <a:pt x="4108" y="905"/>
                    <a:pt x="286" y="36"/>
                  </a:cubicBezTo>
                  <a:cubicBezTo>
                    <a:pt x="119" y="0"/>
                    <a:pt x="0" y="203"/>
                    <a:pt x="60" y="345"/>
                  </a:cubicBezTo>
                  <a:cubicBezTo>
                    <a:pt x="846" y="2215"/>
                    <a:pt x="1929" y="3917"/>
                    <a:pt x="3346" y="5382"/>
                  </a:cubicBezTo>
                  <a:cubicBezTo>
                    <a:pt x="4001" y="6048"/>
                    <a:pt x="4715" y="6656"/>
                    <a:pt x="5477" y="7191"/>
                  </a:cubicBezTo>
                  <a:cubicBezTo>
                    <a:pt x="5703" y="7346"/>
                    <a:pt x="6203" y="7584"/>
                    <a:pt x="6644" y="7846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6483825" y="3511575"/>
              <a:ext cx="154525" cy="415550"/>
            </a:xfrm>
            <a:custGeom>
              <a:avLst/>
              <a:gdLst/>
              <a:ahLst/>
              <a:cxnLst/>
              <a:rect l="l" t="t" r="r" b="b"/>
              <a:pathLst>
                <a:path w="6181" h="16622" fill="none" extrusionOk="0">
                  <a:moveTo>
                    <a:pt x="3144" y="239"/>
                  </a:moveTo>
                  <a:cubicBezTo>
                    <a:pt x="2192" y="2310"/>
                    <a:pt x="1453" y="4168"/>
                    <a:pt x="1180" y="6466"/>
                  </a:cubicBezTo>
                  <a:cubicBezTo>
                    <a:pt x="799" y="9728"/>
                    <a:pt x="953" y="13002"/>
                    <a:pt x="72" y="16193"/>
                  </a:cubicBezTo>
                  <a:cubicBezTo>
                    <a:pt x="1" y="16443"/>
                    <a:pt x="287" y="16622"/>
                    <a:pt x="477" y="16419"/>
                  </a:cubicBezTo>
                  <a:cubicBezTo>
                    <a:pt x="4525" y="12014"/>
                    <a:pt x="6180" y="5787"/>
                    <a:pt x="4740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6359425" y="3254400"/>
              <a:ext cx="239625" cy="227125"/>
            </a:xfrm>
            <a:custGeom>
              <a:avLst/>
              <a:gdLst/>
              <a:ahLst/>
              <a:cxnLst/>
              <a:rect l="l" t="t" r="r" b="b"/>
              <a:pathLst>
                <a:path w="9585" h="9085" fill="none" extrusionOk="0">
                  <a:moveTo>
                    <a:pt x="9585" y="8823"/>
                  </a:moveTo>
                  <a:cubicBezTo>
                    <a:pt x="8751" y="4191"/>
                    <a:pt x="4274" y="1905"/>
                    <a:pt x="369" y="96"/>
                  </a:cubicBezTo>
                  <a:cubicBezTo>
                    <a:pt x="191" y="0"/>
                    <a:pt x="0" y="215"/>
                    <a:pt x="71" y="393"/>
                  </a:cubicBezTo>
                  <a:cubicBezTo>
                    <a:pt x="1107" y="2632"/>
                    <a:pt x="2488" y="4668"/>
                    <a:pt x="4227" y="6418"/>
                  </a:cubicBezTo>
                  <a:cubicBezTo>
                    <a:pt x="4977" y="7168"/>
                    <a:pt x="5786" y="7870"/>
                    <a:pt x="6644" y="8490"/>
                  </a:cubicBezTo>
                  <a:cubicBezTo>
                    <a:pt x="6941" y="8704"/>
                    <a:pt x="7275" y="8883"/>
                    <a:pt x="7584" y="908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6333525" y="3541350"/>
              <a:ext cx="131875" cy="490550"/>
            </a:xfrm>
            <a:custGeom>
              <a:avLst/>
              <a:gdLst/>
              <a:ahLst/>
              <a:cxnLst/>
              <a:rect l="l" t="t" r="r" b="b"/>
              <a:pathLst>
                <a:path w="5275" h="19622" fill="none" extrusionOk="0">
                  <a:moveTo>
                    <a:pt x="2882" y="298"/>
                  </a:moveTo>
                  <a:cubicBezTo>
                    <a:pt x="1608" y="2727"/>
                    <a:pt x="834" y="5370"/>
                    <a:pt x="691" y="8132"/>
                  </a:cubicBezTo>
                  <a:cubicBezTo>
                    <a:pt x="512" y="11859"/>
                    <a:pt x="1393" y="15621"/>
                    <a:pt x="72" y="19229"/>
                  </a:cubicBezTo>
                  <a:cubicBezTo>
                    <a:pt x="0" y="19407"/>
                    <a:pt x="238" y="19622"/>
                    <a:pt x="393" y="19467"/>
                  </a:cubicBezTo>
                  <a:cubicBezTo>
                    <a:pt x="2882" y="17097"/>
                    <a:pt x="4275" y="13966"/>
                    <a:pt x="4763" y="10597"/>
                  </a:cubicBezTo>
                  <a:cubicBezTo>
                    <a:pt x="5227" y="7370"/>
                    <a:pt x="5275" y="3119"/>
                    <a:pt x="3917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6143625" y="3223150"/>
              <a:ext cx="295000" cy="287850"/>
            </a:xfrm>
            <a:custGeom>
              <a:avLst/>
              <a:gdLst/>
              <a:ahLst/>
              <a:cxnLst/>
              <a:rect l="l" t="t" r="r" b="b"/>
              <a:pathLst>
                <a:path w="11800" h="11514" fill="none" extrusionOk="0">
                  <a:moveTo>
                    <a:pt x="11799" y="11168"/>
                  </a:moveTo>
                  <a:cubicBezTo>
                    <a:pt x="11597" y="8751"/>
                    <a:pt x="9549" y="6513"/>
                    <a:pt x="7941" y="4906"/>
                  </a:cubicBezTo>
                  <a:cubicBezTo>
                    <a:pt x="5786" y="2751"/>
                    <a:pt x="3191" y="1119"/>
                    <a:pt x="345" y="60"/>
                  </a:cubicBezTo>
                  <a:cubicBezTo>
                    <a:pt x="191" y="0"/>
                    <a:pt x="0" y="167"/>
                    <a:pt x="83" y="334"/>
                  </a:cubicBezTo>
                  <a:cubicBezTo>
                    <a:pt x="2465" y="4799"/>
                    <a:pt x="5810" y="8704"/>
                    <a:pt x="10013" y="11514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6198675" y="3577350"/>
              <a:ext cx="161050" cy="567350"/>
            </a:xfrm>
            <a:custGeom>
              <a:avLst/>
              <a:gdLst/>
              <a:ahLst/>
              <a:cxnLst/>
              <a:rect l="l" t="t" r="r" b="b"/>
              <a:pathLst>
                <a:path w="6442" h="22694" fill="none" extrusionOk="0">
                  <a:moveTo>
                    <a:pt x="1858" y="370"/>
                  </a:moveTo>
                  <a:cubicBezTo>
                    <a:pt x="1799" y="572"/>
                    <a:pt x="1715" y="810"/>
                    <a:pt x="1608" y="1108"/>
                  </a:cubicBezTo>
                  <a:cubicBezTo>
                    <a:pt x="1275" y="2060"/>
                    <a:pt x="965" y="3013"/>
                    <a:pt x="715" y="3989"/>
                  </a:cubicBezTo>
                  <a:cubicBezTo>
                    <a:pt x="251" y="5763"/>
                    <a:pt x="1" y="7561"/>
                    <a:pt x="13" y="9395"/>
                  </a:cubicBezTo>
                  <a:cubicBezTo>
                    <a:pt x="48" y="13729"/>
                    <a:pt x="1227" y="18003"/>
                    <a:pt x="239" y="22313"/>
                  </a:cubicBezTo>
                  <a:cubicBezTo>
                    <a:pt x="167" y="22575"/>
                    <a:pt x="560" y="22694"/>
                    <a:pt x="703" y="22503"/>
                  </a:cubicBezTo>
                  <a:cubicBezTo>
                    <a:pt x="5418" y="16026"/>
                    <a:pt x="6442" y="7323"/>
                    <a:pt x="3239" y="1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5810825" y="3257075"/>
              <a:ext cx="452175" cy="298275"/>
            </a:xfrm>
            <a:custGeom>
              <a:avLst/>
              <a:gdLst/>
              <a:ahLst/>
              <a:cxnLst/>
              <a:rect l="l" t="t" r="r" b="b"/>
              <a:pathLst>
                <a:path w="18087" h="11931" fill="none" extrusionOk="0">
                  <a:moveTo>
                    <a:pt x="18086" y="11562"/>
                  </a:moveTo>
                  <a:cubicBezTo>
                    <a:pt x="13574" y="5966"/>
                    <a:pt x="7418" y="1953"/>
                    <a:pt x="465" y="72"/>
                  </a:cubicBezTo>
                  <a:cubicBezTo>
                    <a:pt x="203" y="1"/>
                    <a:pt x="1" y="251"/>
                    <a:pt x="156" y="489"/>
                  </a:cubicBezTo>
                  <a:cubicBezTo>
                    <a:pt x="4001" y="6239"/>
                    <a:pt x="10562" y="8930"/>
                    <a:pt x="16515" y="11931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6048650" y="3619925"/>
              <a:ext cx="153325" cy="624200"/>
            </a:xfrm>
            <a:custGeom>
              <a:avLst/>
              <a:gdLst/>
              <a:ahLst/>
              <a:cxnLst/>
              <a:rect l="l" t="t" r="r" b="b"/>
              <a:pathLst>
                <a:path w="6133" h="24968" fill="none" extrusionOk="0">
                  <a:moveTo>
                    <a:pt x="1084" y="858"/>
                  </a:moveTo>
                  <a:cubicBezTo>
                    <a:pt x="1" y="3298"/>
                    <a:pt x="132" y="6168"/>
                    <a:pt x="561" y="8847"/>
                  </a:cubicBezTo>
                  <a:cubicBezTo>
                    <a:pt x="1001" y="11502"/>
                    <a:pt x="1537" y="14073"/>
                    <a:pt x="1453" y="16776"/>
                  </a:cubicBezTo>
                  <a:cubicBezTo>
                    <a:pt x="1370" y="19407"/>
                    <a:pt x="906" y="22003"/>
                    <a:pt x="453" y="24587"/>
                  </a:cubicBezTo>
                  <a:cubicBezTo>
                    <a:pt x="394" y="24920"/>
                    <a:pt x="846" y="24968"/>
                    <a:pt x="989" y="24718"/>
                  </a:cubicBezTo>
                  <a:cubicBezTo>
                    <a:pt x="5121" y="17193"/>
                    <a:pt x="6133" y="8180"/>
                    <a:pt x="3561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629275" y="3308275"/>
              <a:ext cx="499475" cy="284875"/>
            </a:xfrm>
            <a:custGeom>
              <a:avLst/>
              <a:gdLst/>
              <a:ahLst/>
              <a:cxnLst/>
              <a:rect l="l" t="t" r="r" b="b"/>
              <a:pathLst>
                <a:path w="19979" h="11395" fill="none" extrusionOk="0">
                  <a:moveTo>
                    <a:pt x="19979" y="11109"/>
                  </a:moveTo>
                  <a:cubicBezTo>
                    <a:pt x="19931" y="11061"/>
                    <a:pt x="19895" y="11026"/>
                    <a:pt x="19848" y="10978"/>
                  </a:cubicBezTo>
                  <a:cubicBezTo>
                    <a:pt x="19848" y="10966"/>
                    <a:pt x="19836" y="10954"/>
                    <a:pt x="19824" y="10954"/>
                  </a:cubicBezTo>
                  <a:cubicBezTo>
                    <a:pt x="14621" y="5477"/>
                    <a:pt x="7441" y="2691"/>
                    <a:pt x="500" y="96"/>
                  </a:cubicBezTo>
                  <a:cubicBezTo>
                    <a:pt x="274" y="0"/>
                    <a:pt x="0" y="298"/>
                    <a:pt x="191" y="501"/>
                  </a:cubicBezTo>
                  <a:cubicBezTo>
                    <a:pt x="5405" y="5823"/>
                    <a:pt x="11918" y="9645"/>
                    <a:pt x="19157" y="1139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752500" y="3750300"/>
              <a:ext cx="142900" cy="613475"/>
            </a:xfrm>
            <a:custGeom>
              <a:avLst/>
              <a:gdLst/>
              <a:ahLst/>
              <a:cxnLst/>
              <a:rect l="l" t="t" r="r" b="b"/>
              <a:pathLst>
                <a:path w="5716" h="24539" fill="none" extrusionOk="0">
                  <a:moveTo>
                    <a:pt x="1274" y="810"/>
                  </a:moveTo>
                  <a:cubicBezTo>
                    <a:pt x="0" y="3679"/>
                    <a:pt x="500" y="7549"/>
                    <a:pt x="655" y="10513"/>
                  </a:cubicBezTo>
                  <a:cubicBezTo>
                    <a:pt x="917" y="15145"/>
                    <a:pt x="1691" y="19729"/>
                    <a:pt x="2917" y="24217"/>
                  </a:cubicBezTo>
                  <a:cubicBezTo>
                    <a:pt x="2977" y="24432"/>
                    <a:pt x="3322" y="24539"/>
                    <a:pt x="3417" y="24265"/>
                  </a:cubicBezTo>
                  <a:cubicBezTo>
                    <a:pt x="4989" y="19776"/>
                    <a:pt x="5715" y="15050"/>
                    <a:pt x="5465" y="10287"/>
                  </a:cubicBezTo>
                  <a:cubicBezTo>
                    <a:pt x="5334" y="7751"/>
                    <a:pt x="4953" y="5227"/>
                    <a:pt x="4263" y="2774"/>
                  </a:cubicBezTo>
                  <a:cubicBezTo>
                    <a:pt x="3977" y="1739"/>
                    <a:pt x="3655" y="715"/>
                    <a:pt x="2917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5326250" y="3602950"/>
              <a:ext cx="493525" cy="139925"/>
            </a:xfrm>
            <a:custGeom>
              <a:avLst/>
              <a:gdLst/>
              <a:ahLst/>
              <a:cxnLst/>
              <a:rect l="l" t="t" r="r" b="b"/>
              <a:pathLst>
                <a:path w="19741" h="5597" fill="none" extrusionOk="0">
                  <a:moveTo>
                    <a:pt x="19741" y="4561"/>
                  </a:moveTo>
                  <a:cubicBezTo>
                    <a:pt x="19289" y="3965"/>
                    <a:pt x="18538" y="3442"/>
                    <a:pt x="18098" y="3108"/>
                  </a:cubicBezTo>
                  <a:cubicBezTo>
                    <a:pt x="16800" y="2156"/>
                    <a:pt x="15288" y="1548"/>
                    <a:pt x="13740" y="1132"/>
                  </a:cubicBezTo>
                  <a:cubicBezTo>
                    <a:pt x="9454" y="1"/>
                    <a:pt x="4811" y="167"/>
                    <a:pt x="417" y="239"/>
                  </a:cubicBezTo>
                  <a:cubicBezTo>
                    <a:pt x="215" y="239"/>
                    <a:pt x="0" y="536"/>
                    <a:pt x="250" y="679"/>
                  </a:cubicBezTo>
                  <a:cubicBezTo>
                    <a:pt x="5751" y="3799"/>
                    <a:pt x="12085" y="5597"/>
                    <a:pt x="18431" y="533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5915025" y="3674975"/>
              <a:ext cx="132775" cy="627500"/>
            </a:xfrm>
            <a:custGeom>
              <a:avLst/>
              <a:gdLst/>
              <a:ahLst/>
              <a:cxnLst/>
              <a:rect l="l" t="t" r="r" b="b"/>
              <a:pathLst>
                <a:path w="5311" h="25100" fill="none" extrusionOk="0">
                  <a:moveTo>
                    <a:pt x="1774" y="477"/>
                  </a:moveTo>
                  <a:cubicBezTo>
                    <a:pt x="441" y="3870"/>
                    <a:pt x="0" y="7478"/>
                    <a:pt x="488" y="11121"/>
                  </a:cubicBezTo>
                  <a:cubicBezTo>
                    <a:pt x="762" y="13193"/>
                    <a:pt x="1250" y="15253"/>
                    <a:pt x="1441" y="17348"/>
                  </a:cubicBezTo>
                  <a:cubicBezTo>
                    <a:pt x="1667" y="19825"/>
                    <a:pt x="1512" y="22301"/>
                    <a:pt x="1060" y="24742"/>
                  </a:cubicBezTo>
                  <a:cubicBezTo>
                    <a:pt x="1012" y="25016"/>
                    <a:pt x="1417" y="25099"/>
                    <a:pt x="1512" y="24849"/>
                  </a:cubicBezTo>
                  <a:cubicBezTo>
                    <a:pt x="4715" y="16979"/>
                    <a:pt x="5310" y="8169"/>
                    <a:pt x="2953" y="1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5448575" y="3455625"/>
              <a:ext cx="537300" cy="202725"/>
            </a:xfrm>
            <a:custGeom>
              <a:avLst/>
              <a:gdLst/>
              <a:ahLst/>
              <a:cxnLst/>
              <a:rect l="l" t="t" r="r" b="b"/>
              <a:pathLst>
                <a:path w="21492" h="8109" fill="none" extrusionOk="0">
                  <a:moveTo>
                    <a:pt x="21492" y="7334"/>
                  </a:moveTo>
                  <a:cubicBezTo>
                    <a:pt x="21158" y="6251"/>
                    <a:pt x="20099" y="5477"/>
                    <a:pt x="19182" y="4810"/>
                  </a:cubicBezTo>
                  <a:cubicBezTo>
                    <a:pt x="17598" y="3631"/>
                    <a:pt x="15801" y="2750"/>
                    <a:pt x="13943" y="2084"/>
                  </a:cubicBezTo>
                  <a:cubicBezTo>
                    <a:pt x="9597" y="536"/>
                    <a:pt x="4954" y="274"/>
                    <a:pt x="394" y="12"/>
                  </a:cubicBezTo>
                  <a:cubicBezTo>
                    <a:pt x="168" y="0"/>
                    <a:pt x="1" y="310"/>
                    <a:pt x="215" y="453"/>
                  </a:cubicBezTo>
                  <a:cubicBezTo>
                    <a:pt x="6133" y="4191"/>
                    <a:pt x="12800" y="6989"/>
                    <a:pt x="19730" y="8108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5564675" y="3828575"/>
              <a:ext cx="167900" cy="669150"/>
            </a:xfrm>
            <a:custGeom>
              <a:avLst/>
              <a:gdLst/>
              <a:ahLst/>
              <a:cxnLst/>
              <a:rect l="l" t="t" r="r" b="b"/>
              <a:pathLst>
                <a:path w="6716" h="26766" fill="none" extrusionOk="0">
                  <a:moveTo>
                    <a:pt x="3191" y="989"/>
                  </a:moveTo>
                  <a:cubicBezTo>
                    <a:pt x="0" y="8978"/>
                    <a:pt x="2894" y="17991"/>
                    <a:pt x="1739" y="26349"/>
                  </a:cubicBezTo>
                  <a:cubicBezTo>
                    <a:pt x="1715" y="26587"/>
                    <a:pt x="2072" y="26766"/>
                    <a:pt x="2203" y="26540"/>
                  </a:cubicBezTo>
                  <a:cubicBezTo>
                    <a:pt x="6715" y="18586"/>
                    <a:pt x="6489" y="8740"/>
                    <a:pt x="4763" y="1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5178325" y="3729450"/>
              <a:ext cx="501850" cy="142600"/>
            </a:xfrm>
            <a:custGeom>
              <a:avLst/>
              <a:gdLst/>
              <a:ahLst/>
              <a:cxnLst/>
              <a:rect l="l" t="t" r="r" b="b"/>
              <a:pathLst>
                <a:path w="20074" h="5704" fill="none" extrusionOk="0">
                  <a:moveTo>
                    <a:pt x="20074" y="2846"/>
                  </a:moveTo>
                  <a:cubicBezTo>
                    <a:pt x="18050" y="644"/>
                    <a:pt x="15181" y="1"/>
                    <a:pt x="12275" y="37"/>
                  </a:cubicBezTo>
                  <a:cubicBezTo>
                    <a:pt x="8275" y="96"/>
                    <a:pt x="4239" y="763"/>
                    <a:pt x="262" y="1180"/>
                  </a:cubicBezTo>
                  <a:cubicBezTo>
                    <a:pt x="48" y="1203"/>
                    <a:pt x="0" y="1561"/>
                    <a:pt x="214" y="1632"/>
                  </a:cubicBezTo>
                  <a:cubicBezTo>
                    <a:pt x="6322" y="3549"/>
                    <a:pt x="13204" y="5704"/>
                    <a:pt x="19467" y="3239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5441450" y="3925025"/>
              <a:ext cx="166700" cy="621225"/>
            </a:xfrm>
            <a:custGeom>
              <a:avLst/>
              <a:gdLst/>
              <a:ahLst/>
              <a:cxnLst/>
              <a:rect l="l" t="t" r="r" b="b"/>
              <a:pathLst>
                <a:path w="6668" h="24849" fill="none" extrusionOk="0">
                  <a:moveTo>
                    <a:pt x="2834" y="929"/>
                  </a:moveTo>
                  <a:cubicBezTo>
                    <a:pt x="1608" y="4132"/>
                    <a:pt x="2381" y="7965"/>
                    <a:pt x="2239" y="11287"/>
                  </a:cubicBezTo>
                  <a:cubicBezTo>
                    <a:pt x="2060" y="15716"/>
                    <a:pt x="1322" y="20098"/>
                    <a:pt x="84" y="24348"/>
                  </a:cubicBezTo>
                  <a:cubicBezTo>
                    <a:pt x="0" y="24670"/>
                    <a:pt x="429" y="24848"/>
                    <a:pt x="572" y="24539"/>
                  </a:cubicBezTo>
                  <a:cubicBezTo>
                    <a:pt x="4191" y="17181"/>
                    <a:pt x="6668" y="8073"/>
                    <a:pt x="4001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5077700" y="3817275"/>
              <a:ext cx="449800" cy="165800"/>
            </a:xfrm>
            <a:custGeom>
              <a:avLst/>
              <a:gdLst/>
              <a:ahLst/>
              <a:cxnLst/>
              <a:rect l="l" t="t" r="r" b="b"/>
              <a:pathLst>
                <a:path w="17992" h="6632" fill="none" extrusionOk="0">
                  <a:moveTo>
                    <a:pt x="17991" y="3762"/>
                  </a:moveTo>
                  <a:cubicBezTo>
                    <a:pt x="12967" y="0"/>
                    <a:pt x="5597" y="3322"/>
                    <a:pt x="286" y="4786"/>
                  </a:cubicBezTo>
                  <a:cubicBezTo>
                    <a:pt x="84" y="4834"/>
                    <a:pt x="1" y="5156"/>
                    <a:pt x="239" y="5239"/>
                  </a:cubicBezTo>
                  <a:cubicBezTo>
                    <a:pt x="2989" y="6168"/>
                    <a:pt x="5835" y="6632"/>
                    <a:pt x="8740" y="6549"/>
                  </a:cubicBezTo>
                  <a:cubicBezTo>
                    <a:pt x="10252" y="6513"/>
                    <a:pt x="11764" y="6322"/>
                    <a:pt x="13240" y="5977"/>
                  </a:cubicBezTo>
                  <a:cubicBezTo>
                    <a:pt x="14455" y="5703"/>
                    <a:pt x="15610" y="5215"/>
                    <a:pt x="16777" y="481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4992575" y="3975325"/>
              <a:ext cx="462000" cy="589075"/>
            </a:xfrm>
            <a:custGeom>
              <a:avLst/>
              <a:gdLst/>
              <a:ahLst/>
              <a:cxnLst/>
              <a:rect l="l" t="t" r="r" b="b"/>
              <a:pathLst>
                <a:path w="18480" h="23563" fill="none" extrusionOk="0">
                  <a:moveTo>
                    <a:pt x="17908" y="393"/>
                  </a:moveTo>
                  <a:cubicBezTo>
                    <a:pt x="14836" y="0"/>
                    <a:pt x="11716" y="346"/>
                    <a:pt x="8799" y="1393"/>
                  </a:cubicBezTo>
                  <a:cubicBezTo>
                    <a:pt x="7442" y="1870"/>
                    <a:pt x="6120" y="2513"/>
                    <a:pt x="4906" y="3286"/>
                  </a:cubicBezTo>
                  <a:cubicBezTo>
                    <a:pt x="3370" y="4263"/>
                    <a:pt x="2048" y="5561"/>
                    <a:pt x="286" y="6096"/>
                  </a:cubicBezTo>
                  <a:cubicBezTo>
                    <a:pt x="1" y="6192"/>
                    <a:pt x="179" y="6573"/>
                    <a:pt x="417" y="6561"/>
                  </a:cubicBezTo>
                  <a:cubicBezTo>
                    <a:pt x="6073" y="6382"/>
                    <a:pt x="12288" y="4799"/>
                    <a:pt x="16931" y="1381"/>
                  </a:cubicBezTo>
                  <a:cubicBezTo>
                    <a:pt x="12490" y="7787"/>
                    <a:pt x="13443" y="16205"/>
                    <a:pt x="10157" y="23122"/>
                  </a:cubicBezTo>
                  <a:cubicBezTo>
                    <a:pt x="10026" y="23372"/>
                    <a:pt x="10407" y="23563"/>
                    <a:pt x="10561" y="23360"/>
                  </a:cubicBezTo>
                  <a:cubicBezTo>
                    <a:pt x="15407" y="17062"/>
                    <a:pt x="18479" y="9001"/>
                    <a:pt x="18217" y="989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4946725" y="4058075"/>
              <a:ext cx="418550" cy="483400"/>
            </a:xfrm>
            <a:custGeom>
              <a:avLst/>
              <a:gdLst/>
              <a:ahLst/>
              <a:cxnLst/>
              <a:rect l="l" t="t" r="r" b="b"/>
              <a:pathLst>
                <a:path w="16742" h="19336" fill="none" extrusionOk="0">
                  <a:moveTo>
                    <a:pt x="16741" y="167"/>
                  </a:moveTo>
                  <a:cubicBezTo>
                    <a:pt x="16694" y="60"/>
                    <a:pt x="16574" y="0"/>
                    <a:pt x="16444" y="48"/>
                  </a:cubicBezTo>
                  <a:cubicBezTo>
                    <a:pt x="12729" y="1524"/>
                    <a:pt x="9490" y="4108"/>
                    <a:pt x="7228" y="7406"/>
                  </a:cubicBezTo>
                  <a:cubicBezTo>
                    <a:pt x="4680" y="11121"/>
                    <a:pt x="3263" y="15502"/>
                    <a:pt x="168" y="18848"/>
                  </a:cubicBezTo>
                  <a:cubicBezTo>
                    <a:pt x="1" y="19038"/>
                    <a:pt x="263" y="19336"/>
                    <a:pt x="477" y="19229"/>
                  </a:cubicBezTo>
                  <a:cubicBezTo>
                    <a:pt x="7871" y="15526"/>
                    <a:pt x="14277" y="8787"/>
                    <a:pt x="16705" y="76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5308675" y="3436850"/>
              <a:ext cx="1739825" cy="694475"/>
            </a:xfrm>
            <a:custGeom>
              <a:avLst/>
              <a:gdLst/>
              <a:ahLst/>
              <a:cxnLst/>
              <a:rect l="l" t="t" r="r" b="b"/>
              <a:pathLst>
                <a:path w="69593" h="27779" fill="none" extrusionOk="0">
                  <a:moveTo>
                    <a:pt x="57187" y="2323"/>
                  </a:moveTo>
                  <a:cubicBezTo>
                    <a:pt x="58234" y="2216"/>
                    <a:pt x="59294" y="2108"/>
                    <a:pt x="60342" y="2025"/>
                  </a:cubicBezTo>
                  <a:cubicBezTo>
                    <a:pt x="63140" y="1799"/>
                    <a:pt x="66093" y="1954"/>
                    <a:pt x="68843" y="1406"/>
                  </a:cubicBezTo>
                  <a:cubicBezTo>
                    <a:pt x="69533" y="1275"/>
                    <a:pt x="69593" y="120"/>
                    <a:pt x="68819" y="108"/>
                  </a:cubicBezTo>
                  <a:cubicBezTo>
                    <a:pt x="63771" y="1"/>
                    <a:pt x="58556" y="608"/>
                    <a:pt x="53567" y="1251"/>
                  </a:cubicBezTo>
                  <a:cubicBezTo>
                    <a:pt x="48233" y="1942"/>
                    <a:pt x="42923" y="2978"/>
                    <a:pt x="37744" y="4430"/>
                  </a:cubicBezTo>
                  <a:cubicBezTo>
                    <a:pt x="28445" y="7038"/>
                    <a:pt x="19622" y="10990"/>
                    <a:pt x="11776" y="16646"/>
                  </a:cubicBezTo>
                  <a:cubicBezTo>
                    <a:pt x="7454" y="19765"/>
                    <a:pt x="3513" y="23516"/>
                    <a:pt x="72" y="27588"/>
                  </a:cubicBezTo>
                  <a:cubicBezTo>
                    <a:pt x="1" y="27671"/>
                    <a:pt x="144" y="27778"/>
                    <a:pt x="215" y="27695"/>
                  </a:cubicBezTo>
                  <a:cubicBezTo>
                    <a:pt x="13515" y="13336"/>
                    <a:pt x="32660" y="5728"/>
                    <a:pt x="51722" y="2989"/>
                  </a:cubicBezTo>
                  <a:cubicBezTo>
                    <a:pt x="53531" y="2727"/>
                    <a:pt x="55365" y="2501"/>
                    <a:pt x="57187" y="2323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"/>
          <p:cNvSpPr/>
          <p:nvPr/>
        </p:nvSpPr>
        <p:spPr>
          <a:xfrm>
            <a:off x="38351" y="4198200"/>
            <a:ext cx="939480" cy="840604"/>
          </a:xfrm>
          <a:custGeom>
            <a:avLst/>
            <a:gdLst/>
            <a:ahLst/>
            <a:cxnLst/>
            <a:rect l="l" t="t" r="r" b="b"/>
            <a:pathLst>
              <a:path w="35422" h="31694" extrusionOk="0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5"/>
          <p:cNvSpPr/>
          <p:nvPr/>
        </p:nvSpPr>
        <p:spPr>
          <a:xfrm>
            <a:off x="7598250" y="0"/>
            <a:ext cx="1545750" cy="1658550"/>
          </a:xfrm>
          <a:custGeom>
            <a:avLst/>
            <a:gdLst/>
            <a:ahLst/>
            <a:cxnLst/>
            <a:rect l="l" t="t" r="r" b="b"/>
            <a:pathLst>
              <a:path w="61830" h="66342" extrusionOk="0">
                <a:moveTo>
                  <a:pt x="1" y="0"/>
                </a:moveTo>
                <a:lnTo>
                  <a:pt x="1" y="2417"/>
                </a:lnTo>
                <a:cubicBezTo>
                  <a:pt x="382" y="7227"/>
                  <a:pt x="822" y="12204"/>
                  <a:pt x="3073" y="16478"/>
                </a:cubicBezTo>
                <a:cubicBezTo>
                  <a:pt x="5152" y="20428"/>
                  <a:pt x="9213" y="23665"/>
                  <a:pt x="13603" y="23665"/>
                </a:cubicBezTo>
                <a:cubicBezTo>
                  <a:pt x="13965" y="23665"/>
                  <a:pt x="14328" y="23643"/>
                  <a:pt x="14693" y="23598"/>
                </a:cubicBezTo>
                <a:cubicBezTo>
                  <a:pt x="19122" y="23050"/>
                  <a:pt x="22420" y="19419"/>
                  <a:pt x="25849" y="16573"/>
                </a:cubicBezTo>
                <a:cubicBezTo>
                  <a:pt x="28261" y="14579"/>
                  <a:pt x="31449" y="12878"/>
                  <a:pt x="34428" y="12878"/>
                </a:cubicBezTo>
                <a:cubicBezTo>
                  <a:pt x="35701" y="12878"/>
                  <a:pt x="36934" y="13188"/>
                  <a:pt x="38053" y="13918"/>
                </a:cubicBezTo>
                <a:cubicBezTo>
                  <a:pt x="41625" y="16252"/>
                  <a:pt x="41792" y="21360"/>
                  <a:pt x="41280" y="25586"/>
                </a:cubicBezTo>
                <a:cubicBezTo>
                  <a:pt x="40768" y="29825"/>
                  <a:pt x="40161" y="34671"/>
                  <a:pt x="42994" y="37850"/>
                </a:cubicBezTo>
                <a:cubicBezTo>
                  <a:pt x="45340" y="40469"/>
                  <a:pt x="49448" y="41148"/>
                  <a:pt x="51412" y="44053"/>
                </a:cubicBezTo>
                <a:cubicBezTo>
                  <a:pt x="53305" y="46851"/>
                  <a:pt x="52507" y="50590"/>
                  <a:pt x="52793" y="53959"/>
                </a:cubicBezTo>
                <a:cubicBezTo>
                  <a:pt x="53234" y="59317"/>
                  <a:pt x="56865" y="64282"/>
                  <a:pt x="61830" y="66341"/>
                </a:cubicBezTo>
                <a:lnTo>
                  <a:pt x="6183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5"/>
          <p:cNvSpPr/>
          <p:nvPr/>
        </p:nvSpPr>
        <p:spPr>
          <a:xfrm>
            <a:off x="-2357" y="4649188"/>
            <a:ext cx="3757050" cy="500825"/>
          </a:xfrm>
          <a:custGeom>
            <a:avLst/>
            <a:gdLst/>
            <a:ahLst/>
            <a:cxnLst/>
            <a:rect l="l" t="t" r="r" b="b"/>
            <a:pathLst>
              <a:path w="150282" h="20033" extrusionOk="0">
                <a:moveTo>
                  <a:pt x="87729" y="1"/>
                </a:moveTo>
                <a:cubicBezTo>
                  <a:pt x="85035" y="1"/>
                  <a:pt x="82303" y="470"/>
                  <a:pt x="79701" y="1173"/>
                </a:cubicBezTo>
                <a:cubicBezTo>
                  <a:pt x="74724" y="2518"/>
                  <a:pt x="69974" y="4650"/>
                  <a:pt x="64973" y="5876"/>
                </a:cubicBezTo>
                <a:cubicBezTo>
                  <a:pt x="61716" y="6664"/>
                  <a:pt x="58366" y="7070"/>
                  <a:pt x="55013" y="7070"/>
                </a:cubicBezTo>
                <a:cubicBezTo>
                  <a:pt x="53855" y="7070"/>
                  <a:pt x="52697" y="7021"/>
                  <a:pt x="51543" y="6924"/>
                </a:cubicBezTo>
                <a:cubicBezTo>
                  <a:pt x="45030" y="6388"/>
                  <a:pt x="38732" y="4340"/>
                  <a:pt x="32278" y="3257"/>
                </a:cubicBezTo>
                <a:cubicBezTo>
                  <a:pt x="29894" y="2856"/>
                  <a:pt x="27438" y="2601"/>
                  <a:pt x="25000" y="2601"/>
                </a:cubicBezTo>
                <a:cubicBezTo>
                  <a:pt x="20839" y="2601"/>
                  <a:pt x="16734" y="3346"/>
                  <a:pt x="13145" y="5388"/>
                </a:cubicBezTo>
                <a:cubicBezTo>
                  <a:pt x="8442" y="8067"/>
                  <a:pt x="5168" y="12651"/>
                  <a:pt x="2060" y="17092"/>
                </a:cubicBezTo>
                <a:cubicBezTo>
                  <a:pt x="1370" y="18068"/>
                  <a:pt x="691" y="19044"/>
                  <a:pt x="1" y="20032"/>
                </a:cubicBezTo>
                <a:lnTo>
                  <a:pt x="150281" y="19580"/>
                </a:lnTo>
                <a:cubicBezTo>
                  <a:pt x="147090" y="14925"/>
                  <a:pt x="141875" y="11341"/>
                  <a:pt x="136399" y="9936"/>
                </a:cubicBezTo>
                <a:cubicBezTo>
                  <a:pt x="133248" y="9135"/>
                  <a:pt x="130003" y="8826"/>
                  <a:pt x="126746" y="8826"/>
                </a:cubicBezTo>
                <a:cubicBezTo>
                  <a:pt x="124340" y="8826"/>
                  <a:pt x="121927" y="8994"/>
                  <a:pt x="119539" y="9257"/>
                </a:cubicBezTo>
                <a:cubicBezTo>
                  <a:pt x="117297" y="9504"/>
                  <a:pt x="115014" y="9830"/>
                  <a:pt x="112765" y="9830"/>
                </a:cubicBezTo>
                <a:cubicBezTo>
                  <a:pt x="111216" y="9830"/>
                  <a:pt x="109683" y="9675"/>
                  <a:pt x="108193" y="9234"/>
                </a:cubicBezTo>
                <a:cubicBezTo>
                  <a:pt x="103228" y="7757"/>
                  <a:pt x="99644" y="3388"/>
                  <a:pt x="94881" y="1352"/>
                </a:cubicBezTo>
                <a:cubicBezTo>
                  <a:pt x="92614" y="391"/>
                  <a:pt x="90187" y="1"/>
                  <a:pt x="877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" name="Google Shape;132;p5"/>
          <p:cNvGrpSpPr/>
          <p:nvPr/>
        </p:nvGrpSpPr>
        <p:grpSpPr>
          <a:xfrm flipH="1">
            <a:off x="-63762" y="65266"/>
            <a:ext cx="1794916" cy="1145428"/>
            <a:chOff x="4946725" y="3223150"/>
            <a:chExt cx="2101775" cy="1341250"/>
          </a:xfrm>
        </p:grpSpPr>
        <p:sp>
          <p:nvSpPr>
            <p:cNvPr id="133" name="Google Shape;133;p5"/>
            <p:cNvSpPr/>
            <p:nvPr/>
          </p:nvSpPr>
          <p:spPr>
            <a:xfrm>
              <a:off x="6649025" y="3491925"/>
              <a:ext cx="141725" cy="336375"/>
            </a:xfrm>
            <a:custGeom>
              <a:avLst/>
              <a:gdLst/>
              <a:ahLst/>
              <a:cxnLst/>
              <a:rect l="l" t="t" r="r" b="b"/>
              <a:pathLst>
                <a:path w="5669" h="13455" fill="none" extrusionOk="0">
                  <a:moveTo>
                    <a:pt x="3608" y="155"/>
                  </a:moveTo>
                  <a:cubicBezTo>
                    <a:pt x="3216" y="775"/>
                    <a:pt x="2513" y="1572"/>
                    <a:pt x="2334" y="1906"/>
                  </a:cubicBezTo>
                  <a:cubicBezTo>
                    <a:pt x="1751" y="2965"/>
                    <a:pt x="1334" y="4049"/>
                    <a:pt x="1049" y="5227"/>
                  </a:cubicBezTo>
                  <a:cubicBezTo>
                    <a:pt x="453" y="7799"/>
                    <a:pt x="310" y="10502"/>
                    <a:pt x="25" y="13121"/>
                  </a:cubicBezTo>
                  <a:cubicBezTo>
                    <a:pt x="1" y="13300"/>
                    <a:pt x="239" y="13455"/>
                    <a:pt x="382" y="13312"/>
                  </a:cubicBezTo>
                  <a:cubicBezTo>
                    <a:pt x="3954" y="9871"/>
                    <a:pt x="5668" y="4870"/>
                    <a:pt x="4775" y="1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6558850" y="3261850"/>
              <a:ext cx="198250" cy="196175"/>
            </a:xfrm>
            <a:custGeom>
              <a:avLst/>
              <a:gdLst/>
              <a:ahLst/>
              <a:cxnLst/>
              <a:rect l="l" t="t" r="r" b="b"/>
              <a:pathLst>
                <a:path w="7930" h="7847" fill="none" extrusionOk="0">
                  <a:moveTo>
                    <a:pt x="7930" y="7727"/>
                  </a:moveTo>
                  <a:cubicBezTo>
                    <a:pt x="7132" y="3893"/>
                    <a:pt x="4108" y="905"/>
                    <a:pt x="286" y="36"/>
                  </a:cubicBezTo>
                  <a:cubicBezTo>
                    <a:pt x="119" y="0"/>
                    <a:pt x="0" y="203"/>
                    <a:pt x="60" y="345"/>
                  </a:cubicBezTo>
                  <a:cubicBezTo>
                    <a:pt x="846" y="2215"/>
                    <a:pt x="1929" y="3917"/>
                    <a:pt x="3346" y="5382"/>
                  </a:cubicBezTo>
                  <a:cubicBezTo>
                    <a:pt x="4001" y="6048"/>
                    <a:pt x="4715" y="6656"/>
                    <a:pt x="5477" y="7191"/>
                  </a:cubicBezTo>
                  <a:cubicBezTo>
                    <a:pt x="5703" y="7346"/>
                    <a:pt x="6203" y="7584"/>
                    <a:pt x="6644" y="7846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6483825" y="3511575"/>
              <a:ext cx="154525" cy="415550"/>
            </a:xfrm>
            <a:custGeom>
              <a:avLst/>
              <a:gdLst/>
              <a:ahLst/>
              <a:cxnLst/>
              <a:rect l="l" t="t" r="r" b="b"/>
              <a:pathLst>
                <a:path w="6181" h="16622" fill="none" extrusionOk="0">
                  <a:moveTo>
                    <a:pt x="3144" y="239"/>
                  </a:moveTo>
                  <a:cubicBezTo>
                    <a:pt x="2192" y="2310"/>
                    <a:pt x="1453" y="4168"/>
                    <a:pt x="1180" y="6466"/>
                  </a:cubicBezTo>
                  <a:cubicBezTo>
                    <a:pt x="799" y="9728"/>
                    <a:pt x="953" y="13002"/>
                    <a:pt x="72" y="16193"/>
                  </a:cubicBezTo>
                  <a:cubicBezTo>
                    <a:pt x="1" y="16443"/>
                    <a:pt x="287" y="16622"/>
                    <a:pt x="477" y="16419"/>
                  </a:cubicBezTo>
                  <a:cubicBezTo>
                    <a:pt x="4525" y="12014"/>
                    <a:pt x="6180" y="5787"/>
                    <a:pt x="4740" y="0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6359425" y="3254400"/>
              <a:ext cx="239625" cy="227125"/>
            </a:xfrm>
            <a:custGeom>
              <a:avLst/>
              <a:gdLst/>
              <a:ahLst/>
              <a:cxnLst/>
              <a:rect l="l" t="t" r="r" b="b"/>
              <a:pathLst>
                <a:path w="9585" h="9085" fill="none" extrusionOk="0">
                  <a:moveTo>
                    <a:pt x="9585" y="8823"/>
                  </a:moveTo>
                  <a:cubicBezTo>
                    <a:pt x="8751" y="4191"/>
                    <a:pt x="4274" y="1905"/>
                    <a:pt x="369" y="96"/>
                  </a:cubicBezTo>
                  <a:cubicBezTo>
                    <a:pt x="191" y="0"/>
                    <a:pt x="0" y="215"/>
                    <a:pt x="71" y="393"/>
                  </a:cubicBezTo>
                  <a:cubicBezTo>
                    <a:pt x="1107" y="2632"/>
                    <a:pt x="2488" y="4668"/>
                    <a:pt x="4227" y="6418"/>
                  </a:cubicBezTo>
                  <a:cubicBezTo>
                    <a:pt x="4977" y="7168"/>
                    <a:pt x="5786" y="7870"/>
                    <a:pt x="6644" y="8490"/>
                  </a:cubicBezTo>
                  <a:cubicBezTo>
                    <a:pt x="6941" y="8704"/>
                    <a:pt x="7275" y="8883"/>
                    <a:pt x="7584" y="9085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6333525" y="3541350"/>
              <a:ext cx="131875" cy="490550"/>
            </a:xfrm>
            <a:custGeom>
              <a:avLst/>
              <a:gdLst/>
              <a:ahLst/>
              <a:cxnLst/>
              <a:rect l="l" t="t" r="r" b="b"/>
              <a:pathLst>
                <a:path w="5275" h="19622" fill="none" extrusionOk="0">
                  <a:moveTo>
                    <a:pt x="2882" y="298"/>
                  </a:moveTo>
                  <a:cubicBezTo>
                    <a:pt x="1608" y="2727"/>
                    <a:pt x="834" y="5370"/>
                    <a:pt x="691" y="8132"/>
                  </a:cubicBezTo>
                  <a:cubicBezTo>
                    <a:pt x="512" y="11859"/>
                    <a:pt x="1393" y="15621"/>
                    <a:pt x="72" y="19229"/>
                  </a:cubicBezTo>
                  <a:cubicBezTo>
                    <a:pt x="0" y="19407"/>
                    <a:pt x="238" y="19622"/>
                    <a:pt x="393" y="19467"/>
                  </a:cubicBezTo>
                  <a:cubicBezTo>
                    <a:pt x="2882" y="17097"/>
                    <a:pt x="4275" y="13966"/>
                    <a:pt x="4763" y="10597"/>
                  </a:cubicBezTo>
                  <a:cubicBezTo>
                    <a:pt x="5227" y="7370"/>
                    <a:pt x="5275" y="3119"/>
                    <a:pt x="3917" y="0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6143625" y="3223150"/>
              <a:ext cx="295000" cy="287850"/>
            </a:xfrm>
            <a:custGeom>
              <a:avLst/>
              <a:gdLst/>
              <a:ahLst/>
              <a:cxnLst/>
              <a:rect l="l" t="t" r="r" b="b"/>
              <a:pathLst>
                <a:path w="11800" h="11514" fill="none" extrusionOk="0">
                  <a:moveTo>
                    <a:pt x="11799" y="11168"/>
                  </a:moveTo>
                  <a:cubicBezTo>
                    <a:pt x="11597" y="8751"/>
                    <a:pt x="9549" y="6513"/>
                    <a:pt x="7941" y="4906"/>
                  </a:cubicBezTo>
                  <a:cubicBezTo>
                    <a:pt x="5786" y="2751"/>
                    <a:pt x="3191" y="1119"/>
                    <a:pt x="345" y="60"/>
                  </a:cubicBezTo>
                  <a:cubicBezTo>
                    <a:pt x="191" y="0"/>
                    <a:pt x="0" y="167"/>
                    <a:pt x="83" y="334"/>
                  </a:cubicBezTo>
                  <a:cubicBezTo>
                    <a:pt x="2465" y="4799"/>
                    <a:pt x="5810" y="8704"/>
                    <a:pt x="10013" y="11514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6198675" y="3577350"/>
              <a:ext cx="161050" cy="567350"/>
            </a:xfrm>
            <a:custGeom>
              <a:avLst/>
              <a:gdLst/>
              <a:ahLst/>
              <a:cxnLst/>
              <a:rect l="l" t="t" r="r" b="b"/>
              <a:pathLst>
                <a:path w="6442" h="22694" fill="none" extrusionOk="0">
                  <a:moveTo>
                    <a:pt x="1858" y="370"/>
                  </a:moveTo>
                  <a:cubicBezTo>
                    <a:pt x="1799" y="572"/>
                    <a:pt x="1715" y="810"/>
                    <a:pt x="1608" y="1108"/>
                  </a:cubicBezTo>
                  <a:cubicBezTo>
                    <a:pt x="1275" y="2060"/>
                    <a:pt x="965" y="3013"/>
                    <a:pt x="715" y="3989"/>
                  </a:cubicBezTo>
                  <a:cubicBezTo>
                    <a:pt x="251" y="5763"/>
                    <a:pt x="1" y="7561"/>
                    <a:pt x="13" y="9395"/>
                  </a:cubicBezTo>
                  <a:cubicBezTo>
                    <a:pt x="48" y="13729"/>
                    <a:pt x="1227" y="18003"/>
                    <a:pt x="239" y="22313"/>
                  </a:cubicBezTo>
                  <a:cubicBezTo>
                    <a:pt x="167" y="22575"/>
                    <a:pt x="560" y="22694"/>
                    <a:pt x="703" y="22503"/>
                  </a:cubicBezTo>
                  <a:cubicBezTo>
                    <a:pt x="5418" y="16026"/>
                    <a:pt x="6442" y="7323"/>
                    <a:pt x="3239" y="1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5810825" y="3257075"/>
              <a:ext cx="452175" cy="298275"/>
            </a:xfrm>
            <a:custGeom>
              <a:avLst/>
              <a:gdLst/>
              <a:ahLst/>
              <a:cxnLst/>
              <a:rect l="l" t="t" r="r" b="b"/>
              <a:pathLst>
                <a:path w="18087" h="11931" fill="none" extrusionOk="0">
                  <a:moveTo>
                    <a:pt x="18086" y="11562"/>
                  </a:moveTo>
                  <a:cubicBezTo>
                    <a:pt x="13574" y="5966"/>
                    <a:pt x="7418" y="1953"/>
                    <a:pt x="465" y="72"/>
                  </a:cubicBezTo>
                  <a:cubicBezTo>
                    <a:pt x="203" y="1"/>
                    <a:pt x="1" y="251"/>
                    <a:pt x="156" y="489"/>
                  </a:cubicBezTo>
                  <a:cubicBezTo>
                    <a:pt x="4001" y="6239"/>
                    <a:pt x="10562" y="8930"/>
                    <a:pt x="16515" y="11931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6048650" y="3619925"/>
              <a:ext cx="153325" cy="624200"/>
            </a:xfrm>
            <a:custGeom>
              <a:avLst/>
              <a:gdLst/>
              <a:ahLst/>
              <a:cxnLst/>
              <a:rect l="l" t="t" r="r" b="b"/>
              <a:pathLst>
                <a:path w="6133" h="24968" fill="none" extrusionOk="0">
                  <a:moveTo>
                    <a:pt x="1084" y="858"/>
                  </a:moveTo>
                  <a:cubicBezTo>
                    <a:pt x="1" y="3298"/>
                    <a:pt x="132" y="6168"/>
                    <a:pt x="561" y="8847"/>
                  </a:cubicBezTo>
                  <a:cubicBezTo>
                    <a:pt x="1001" y="11502"/>
                    <a:pt x="1537" y="14073"/>
                    <a:pt x="1453" y="16776"/>
                  </a:cubicBezTo>
                  <a:cubicBezTo>
                    <a:pt x="1370" y="19407"/>
                    <a:pt x="906" y="22003"/>
                    <a:pt x="453" y="24587"/>
                  </a:cubicBezTo>
                  <a:cubicBezTo>
                    <a:pt x="394" y="24920"/>
                    <a:pt x="846" y="24968"/>
                    <a:pt x="989" y="24718"/>
                  </a:cubicBezTo>
                  <a:cubicBezTo>
                    <a:pt x="5121" y="17193"/>
                    <a:pt x="6133" y="8180"/>
                    <a:pt x="3561" y="0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5629275" y="3308275"/>
              <a:ext cx="499475" cy="284875"/>
            </a:xfrm>
            <a:custGeom>
              <a:avLst/>
              <a:gdLst/>
              <a:ahLst/>
              <a:cxnLst/>
              <a:rect l="l" t="t" r="r" b="b"/>
              <a:pathLst>
                <a:path w="19979" h="11395" fill="none" extrusionOk="0">
                  <a:moveTo>
                    <a:pt x="19979" y="11109"/>
                  </a:moveTo>
                  <a:cubicBezTo>
                    <a:pt x="19931" y="11061"/>
                    <a:pt x="19895" y="11026"/>
                    <a:pt x="19848" y="10978"/>
                  </a:cubicBezTo>
                  <a:cubicBezTo>
                    <a:pt x="19848" y="10966"/>
                    <a:pt x="19836" y="10954"/>
                    <a:pt x="19824" y="10954"/>
                  </a:cubicBezTo>
                  <a:cubicBezTo>
                    <a:pt x="14621" y="5477"/>
                    <a:pt x="7441" y="2691"/>
                    <a:pt x="500" y="96"/>
                  </a:cubicBezTo>
                  <a:cubicBezTo>
                    <a:pt x="274" y="0"/>
                    <a:pt x="0" y="298"/>
                    <a:pt x="191" y="501"/>
                  </a:cubicBezTo>
                  <a:cubicBezTo>
                    <a:pt x="5405" y="5823"/>
                    <a:pt x="11918" y="9645"/>
                    <a:pt x="19157" y="11395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5752500" y="3750300"/>
              <a:ext cx="142900" cy="613475"/>
            </a:xfrm>
            <a:custGeom>
              <a:avLst/>
              <a:gdLst/>
              <a:ahLst/>
              <a:cxnLst/>
              <a:rect l="l" t="t" r="r" b="b"/>
              <a:pathLst>
                <a:path w="5716" h="24539" fill="none" extrusionOk="0">
                  <a:moveTo>
                    <a:pt x="1274" y="810"/>
                  </a:moveTo>
                  <a:cubicBezTo>
                    <a:pt x="0" y="3679"/>
                    <a:pt x="500" y="7549"/>
                    <a:pt x="655" y="10513"/>
                  </a:cubicBezTo>
                  <a:cubicBezTo>
                    <a:pt x="917" y="15145"/>
                    <a:pt x="1691" y="19729"/>
                    <a:pt x="2917" y="24217"/>
                  </a:cubicBezTo>
                  <a:cubicBezTo>
                    <a:pt x="2977" y="24432"/>
                    <a:pt x="3322" y="24539"/>
                    <a:pt x="3417" y="24265"/>
                  </a:cubicBezTo>
                  <a:cubicBezTo>
                    <a:pt x="4989" y="19776"/>
                    <a:pt x="5715" y="15050"/>
                    <a:pt x="5465" y="10287"/>
                  </a:cubicBezTo>
                  <a:cubicBezTo>
                    <a:pt x="5334" y="7751"/>
                    <a:pt x="4953" y="5227"/>
                    <a:pt x="4263" y="2774"/>
                  </a:cubicBezTo>
                  <a:cubicBezTo>
                    <a:pt x="3977" y="1739"/>
                    <a:pt x="3655" y="715"/>
                    <a:pt x="2917" y="0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5326250" y="3602950"/>
              <a:ext cx="493525" cy="139925"/>
            </a:xfrm>
            <a:custGeom>
              <a:avLst/>
              <a:gdLst/>
              <a:ahLst/>
              <a:cxnLst/>
              <a:rect l="l" t="t" r="r" b="b"/>
              <a:pathLst>
                <a:path w="19741" h="5597" fill="none" extrusionOk="0">
                  <a:moveTo>
                    <a:pt x="19741" y="4561"/>
                  </a:moveTo>
                  <a:cubicBezTo>
                    <a:pt x="19289" y="3965"/>
                    <a:pt x="18538" y="3442"/>
                    <a:pt x="18098" y="3108"/>
                  </a:cubicBezTo>
                  <a:cubicBezTo>
                    <a:pt x="16800" y="2156"/>
                    <a:pt x="15288" y="1548"/>
                    <a:pt x="13740" y="1132"/>
                  </a:cubicBezTo>
                  <a:cubicBezTo>
                    <a:pt x="9454" y="1"/>
                    <a:pt x="4811" y="167"/>
                    <a:pt x="417" y="239"/>
                  </a:cubicBezTo>
                  <a:cubicBezTo>
                    <a:pt x="215" y="239"/>
                    <a:pt x="0" y="536"/>
                    <a:pt x="250" y="679"/>
                  </a:cubicBezTo>
                  <a:cubicBezTo>
                    <a:pt x="5751" y="3799"/>
                    <a:pt x="12085" y="5597"/>
                    <a:pt x="18431" y="5335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5915025" y="3674975"/>
              <a:ext cx="132775" cy="627500"/>
            </a:xfrm>
            <a:custGeom>
              <a:avLst/>
              <a:gdLst/>
              <a:ahLst/>
              <a:cxnLst/>
              <a:rect l="l" t="t" r="r" b="b"/>
              <a:pathLst>
                <a:path w="5311" h="25100" fill="none" extrusionOk="0">
                  <a:moveTo>
                    <a:pt x="1774" y="477"/>
                  </a:moveTo>
                  <a:cubicBezTo>
                    <a:pt x="441" y="3870"/>
                    <a:pt x="0" y="7478"/>
                    <a:pt x="488" y="11121"/>
                  </a:cubicBezTo>
                  <a:cubicBezTo>
                    <a:pt x="762" y="13193"/>
                    <a:pt x="1250" y="15253"/>
                    <a:pt x="1441" y="17348"/>
                  </a:cubicBezTo>
                  <a:cubicBezTo>
                    <a:pt x="1667" y="19825"/>
                    <a:pt x="1512" y="22301"/>
                    <a:pt x="1060" y="24742"/>
                  </a:cubicBezTo>
                  <a:cubicBezTo>
                    <a:pt x="1012" y="25016"/>
                    <a:pt x="1417" y="25099"/>
                    <a:pt x="1512" y="24849"/>
                  </a:cubicBezTo>
                  <a:cubicBezTo>
                    <a:pt x="4715" y="16979"/>
                    <a:pt x="5310" y="8169"/>
                    <a:pt x="2953" y="1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5448575" y="3455625"/>
              <a:ext cx="537300" cy="202725"/>
            </a:xfrm>
            <a:custGeom>
              <a:avLst/>
              <a:gdLst/>
              <a:ahLst/>
              <a:cxnLst/>
              <a:rect l="l" t="t" r="r" b="b"/>
              <a:pathLst>
                <a:path w="21492" h="8109" fill="none" extrusionOk="0">
                  <a:moveTo>
                    <a:pt x="21492" y="7334"/>
                  </a:moveTo>
                  <a:cubicBezTo>
                    <a:pt x="21158" y="6251"/>
                    <a:pt x="20099" y="5477"/>
                    <a:pt x="19182" y="4810"/>
                  </a:cubicBezTo>
                  <a:cubicBezTo>
                    <a:pt x="17598" y="3631"/>
                    <a:pt x="15801" y="2750"/>
                    <a:pt x="13943" y="2084"/>
                  </a:cubicBezTo>
                  <a:cubicBezTo>
                    <a:pt x="9597" y="536"/>
                    <a:pt x="4954" y="274"/>
                    <a:pt x="394" y="12"/>
                  </a:cubicBezTo>
                  <a:cubicBezTo>
                    <a:pt x="168" y="0"/>
                    <a:pt x="1" y="310"/>
                    <a:pt x="215" y="453"/>
                  </a:cubicBezTo>
                  <a:cubicBezTo>
                    <a:pt x="6133" y="4191"/>
                    <a:pt x="12800" y="6989"/>
                    <a:pt x="19730" y="8108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5564675" y="3828575"/>
              <a:ext cx="167900" cy="669150"/>
            </a:xfrm>
            <a:custGeom>
              <a:avLst/>
              <a:gdLst/>
              <a:ahLst/>
              <a:cxnLst/>
              <a:rect l="l" t="t" r="r" b="b"/>
              <a:pathLst>
                <a:path w="6716" h="26766" fill="none" extrusionOk="0">
                  <a:moveTo>
                    <a:pt x="3191" y="989"/>
                  </a:moveTo>
                  <a:cubicBezTo>
                    <a:pt x="0" y="8978"/>
                    <a:pt x="2894" y="17991"/>
                    <a:pt x="1739" y="26349"/>
                  </a:cubicBezTo>
                  <a:cubicBezTo>
                    <a:pt x="1715" y="26587"/>
                    <a:pt x="2072" y="26766"/>
                    <a:pt x="2203" y="26540"/>
                  </a:cubicBezTo>
                  <a:cubicBezTo>
                    <a:pt x="6715" y="18586"/>
                    <a:pt x="6489" y="8740"/>
                    <a:pt x="4763" y="1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5178325" y="3729450"/>
              <a:ext cx="501850" cy="142600"/>
            </a:xfrm>
            <a:custGeom>
              <a:avLst/>
              <a:gdLst/>
              <a:ahLst/>
              <a:cxnLst/>
              <a:rect l="l" t="t" r="r" b="b"/>
              <a:pathLst>
                <a:path w="20074" h="5704" fill="none" extrusionOk="0">
                  <a:moveTo>
                    <a:pt x="20074" y="2846"/>
                  </a:moveTo>
                  <a:cubicBezTo>
                    <a:pt x="18050" y="644"/>
                    <a:pt x="15181" y="1"/>
                    <a:pt x="12275" y="37"/>
                  </a:cubicBezTo>
                  <a:cubicBezTo>
                    <a:pt x="8275" y="96"/>
                    <a:pt x="4239" y="763"/>
                    <a:pt x="262" y="1180"/>
                  </a:cubicBezTo>
                  <a:cubicBezTo>
                    <a:pt x="48" y="1203"/>
                    <a:pt x="0" y="1561"/>
                    <a:pt x="214" y="1632"/>
                  </a:cubicBezTo>
                  <a:cubicBezTo>
                    <a:pt x="6322" y="3549"/>
                    <a:pt x="13204" y="5704"/>
                    <a:pt x="19467" y="3239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441450" y="3925025"/>
              <a:ext cx="166700" cy="621225"/>
            </a:xfrm>
            <a:custGeom>
              <a:avLst/>
              <a:gdLst/>
              <a:ahLst/>
              <a:cxnLst/>
              <a:rect l="l" t="t" r="r" b="b"/>
              <a:pathLst>
                <a:path w="6668" h="24849" fill="none" extrusionOk="0">
                  <a:moveTo>
                    <a:pt x="2834" y="929"/>
                  </a:moveTo>
                  <a:cubicBezTo>
                    <a:pt x="1608" y="4132"/>
                    <a:pt x="2381" y="7965"/>
                    <a:pt x="2239" y="11287"/>
                  </a:cubicBezTo>
                  <a:cubicBezTo>
                    <a:pt x="2060" y="15716"/>
                    <a:pt x="1322" y="20098"/>
                    <a:pt x="84" y="24348"/>
                  </a:cubicBezTo>
                  <a:cubicBezTo>
                    <a:pt x="0" y="24670"/>
                    <a:pt x="429" y="24848"/>
                    <a:pt x="572" y="24539"/>
                  </a:cubicBezTo>
                  <a:cubicBezTo>
                    <a:pt x="4191" y="17181"/>
                    <a:pt x="6668" y="8073"/>
                    <a:pt x="4001" y="0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077700" y="3817275"/>
              <a:ext cx="449800" cy="165800"/>
            </a:xfrm>
            <a:custGeom>
              <a:avLst/>
              <a:gdLst/>
              <a:ahLst/>
              <a:cxnLst/>
              <a:rect l="l" t="t" r="r" b="b"/>
              <a:pathLst>
                <a:path w="17992" h="6632" fill="none" extrusionOk="0">
                  <a:moveTo>
                    <a:pt x="17991" y="3762"/>
                  </a:moveTo>
                  <a:cubicBezTo>
                    <a:pt x="12967" y="0"/>
                    <a:pt x="5597" y="3322"/>
                    <a:pt x="286" y="4786"/>
                  </a:cubicBezTo>
                  <a:cubicBezTo>
                    <a:pt x="84" y="4834"/>
                    <a:pt x="1" y="5156"/>
                    <a:pt x="239" y="5239"/>
                  </a:cubicBezTo>
                  <a:cubicBezTo>
                    <a:pt x="2989" y="6168"/>
                    <a:pt x="5835" y="6632"/>
                    <a:pt x="8740" y="6549"/>
                  </a:cubicBezTo>
                  <a:cubicBezTo>
                    <a:pt x="10252" y="6513"/>
                    <a:pt x="11764" y="6322"/>
                    <a:pt x="13240" y="5977"/>
                  </a:cubicBezTo>
                  <a:cubicBezTo>
                    <a:pt x="14455" y="5703"/>
                    <a:pt x="15610" y="5215"/>
                    <a:pt x="16777" y="4810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4992575" y="3975325"/>
              <a:ext cx="462000" cy="589075"/>
            </a:xfrm>
            <a:custGeom>
              <a:avLst/>
              <a:gdLst/>
              <a:ahLst/>
              <a:cxnLst/>
              <a:rect l="l" t="t" r="r" b="b"/>
              <a:pathLst>
                <a:path w="18480" h="23563" fill="none" extrusionOk="0">
                  <a:moveTo>
                    <a:pt x="17908" y="393"/>
                  </a:moveTo>
                  <a:cubicBezTo>
                    <a:pt x="14836" y="0"/>
                    <a:pt x="11716" y="346"/>
                    <a:pt x="8799" y="1393"/>
                  </a:cubicBezTo>
                  <a:cubicBezTo>
                    <a:pt x="7442" y="1870"/>
                    <a:pt x="6120" y="2513"/>
                    <a:pt x="4906" y="3286"/>
                  </a:cubicBezTo>
                  <a:cubicBezTo>
                    <a:pt x="3370" y="4263"/>
                    <a:pt x="2048" y="5561"/>
                    <a:pt x="286" y="6096"/>
                  </a:cubicBezTo>
                  <a:cubicBezTo>
                    <a:pt x="1" y="6192"/>
                    <a:pt x="179" y="6573"/>
                    <a:pt x="417" y="6561"/>
                  </a:cubicBezTo>
                  <a:cubicBezTo>
                    <a:pt x="6073" y="6382"/>
                    <a:pt x="12288" y="4799"/>
                    <a:pt x="16931" y="1381"/>
                  </a:cubicBezTo>
                  <a:cubicBezTo>
                    <a:pt x="12490" y="7787"/>
                    <a:pt x="13443" y="16205"/>
                    <a:pt x="10157" y="23122"/>
                  </a:cubicBezTo>
                  <a:cubicBezTo>
                    <a:pt x="10026" y="23372"/>
                    <a:pt x="10407" y="23563"/>
                    <a:pt x="10561" y="23360"/>
                  </a:cubicBezTo>
                  <a:cubicBezTo>
                    <a:pt x="15407" y="17062"/>
                    <a:pt x="18479" y="9001"/>
                    <a:pt x="18217" y="989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4946725" y="4058075"/>
              <a:ext cx="418550" cy="483400"/>
            </a:xfrm>
            <a:custGeom>
              <a:avLst/>
              <a:gdLst/>
              <a:ahLst/>
              <a:cxnLst/>
              <a:rect l="l" t="t" r="r" b="b"/>
              <a:pathLst>
                <a:path w="16742" h="19336" fill="none" extrusionOk="0">
                  <a:moveTo>
                    <a:pt x="16741" y="167"/>
                  </a:moveTo>
                  <a:cubicBezTo>
                    <a:pt x="16694" y="60"/>
                    <a:pt x="16574" y="0"/>
                    <a:pt x="16444" y="48"/>
                  </a:cubicBezTo>
                  <a:cubicBezTo>
                    <a:pt x="12729" y="1524"/>
                    <a:pt x="9490" y="4108"/>
                    <a:pt x="7228" y="7406"/>
                  </a:cubicBezTo>
                  <a:cubicBezTo>
                    <a:pt x="4680" y="11121"/>
                    <a:pt x="3263" y="15502"/>
                    <a:pt x="168" y="18848"/>
                  </a:cubicBezTo>
                  <a:cubicBezTo>
                    <a:pt x="1" y="19038"/>
                    <a:pt x="263" y="19336"/>
                    <a:pt x="477" y="19229"/>
                  </a:cubicBezTo>
                  <a:cubicBezTo>
                    <a:pt x="7871" y="15526"/>
                    <a:pt x="14277" y="8787"/>
                    <a:pt x="16705" y="762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308675" y="3436850"/>
              <a:ext cx="1739825" cy="694475"/>
            </a:xfrm>
            <a:custGeom>
              <a:avLst/>
              <a:gdLst/>
              <a:ahLst/>
              <a:cxnLst/>
              <a:rect l="l" t="t" r="r" b="b"/>
              <a:pathLst>
                <a:path w="69593" h="27779" fill="none" extrusionOk="0">
                  <a:moveTo>
                    <a:pt x="57187" y="2323"/>
                  </a:moveTo>
                  <a:cubicBezTo>
                    <a:pt x="58234" y="2216"/>
                    <a:pt x="59294" y="2108"/>
                    <a:pt x="60342" y="2025"/>
                  </a:cubicBezTo>
                  <a:cubicBezTo>
                    <a:pt x="63140" y="1799"/>
                    <a:pt x="66093" y="1954"/>
                    <a:pt x="68843" y="1406"/>
                  </a:cubicBezTo>
                  <a:cubicBezTo>
                    <a:pt x="69533" y="1275"/>
                    <a:pt x="69593" y="120"/>
                    <a:pt x="68819" y="108"/>
                  </a:cubicBezTo>
                  <a:cubicBezTo>
                    <a:pt x="63771" y="1"/>
                    <a:pt x="58556" y="608"/>
                    <a:pt x="53567" y="1251"/>
                  </a:cubicBezTo>
                  <a:cubicBezTo>
                    <a:pt x="48233" y="1942"/>
                    <a:pt x="42923" y="2978"/>
                    <a:pt x="37744" y="4430"/>
                  </a:cubicBezTo>
                  <a:cubicBezTo>
                    <a:pt x="28445" y="7038"/>
                    <a:pt x="19622" y="10990"/>
                    <a:pt x="11776" y="16646"/>
                  </a:cubicBezTo>
                  <a:cubicBezTo>
                    <a:pt x="7454" y="19765"/>
                    <a:pt x="3513" y="23516"/>
                    <a:pt x="72" y="27588"/>
                  </a:cubicBezTo>
                  <a:cubicBezTo>
                    <a:pt x="1" y="27671"/>
                    <a:pt x="144" y="27778"/>
                    <a:pt x="215" y="27695"/>
                  </a:cubicBezTo>
                  <a:cubicBezTo>
                    <a:pt x="13515" y="13336"/>
                    <a:pt x="32660" y="5728"/>
                    <a:pt x="51722" y="2989"/>
                  </a:cubicBezTo>
                  <a:cubicBezTo>
                    <a:pt x="53531" y="2727"/>
                    <a:pt x="55365" y="2501"/>
                    <a:pt x="57187" y="2323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5"/>
          <p:cNvSpPr txBox="1">
            <a:spLocks noGrp="1"/>
          </p:cNvSpPr>
          <p:nvPr>
            <p:ph type="subTitle" idx="1"/>
          </p:nvPr>
        </p:nvSpPr>
        <p:spPr>
          <a:xfrm>
            <a:off x="4199275" y="1288625"/>
            <a:ext cx="4224600" cy="50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ibre Bodoni"/>
              <a:buNone/>
              <a:defRPr sz="2000" b="1">
                <a:latin typeface="Libre Bodoni"/>
                <a:ea typeface="Libre Bodoni"/>
                <a:cs typeface="Libre Bodoni"/>
                <a:sym typeface="Libre Bodon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ibre Bodoni"/>
              <a:buNone/>
              <a:defRPr sz="2500" b="1">
                <a:latin typeface="Libre Bodoni"/>
                <a:ea typeface="Libre Bodoni"/>
                <a:cs typeface="Libre Bodoni"/>
                <a:sym typeface="Libre Bodoni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ibre Bodoni"/>
              <a:buNone/>
              <a:defRPr sz="2500" b="1">
                <a:latin typeface="Libre Bodoni"/>
                <a:ea typeface="Libre Bodoni"/>
                <a:cs typeface="Libre Bodoni"/>
                <a:sym typeface="Libre Bodoni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ibre Bodoni"/>
              <a:buNone/>
              <a:defRPr sz="2500" b="1">
                <a:latin typeface="Libre Bodoni"/>
                <a:ea typeface="Libre Bodoni"/>
                <a:cs typeface="Libre Bodoni"/>
                <a:sym typeface="Libre Bodoni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ibre Bodoni"/>
              <a:buNone/>
              <a:defRPr sz="2500" b="1">
                <a:latin typeface="Libre Bodoni"/>
                <a:ea typeface="Libre Bodoni"/>
                <a:cs typeface="Libre Bodoni"/>
                <a:sym typeface="Libre Bodoni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ibre Bodoni"/>
              <a:buNone/>
              <a:defRPr sz="2500" b="1">
                <a:latin typeface="Libre Bodoni"/>
                <a:ea typeface="Libre Bodoni"/>
                <a:cs typeface="Libre Bodoni"/>
                <a:sym typeface="Libre Bodoni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ibre Bodoni"/>
              <a:buNone/>
              <a:defRPr sz="2500" b="1">
                <a:latin typeface="Libre Bodoni"/>
                <a:ea typeface="Libre Bodoni"/>
                <a:cs typeface="Libre Bodoni"/>
                <a:sym typeface="Libre Bodoni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ibre Bodoni"/>
              <a:buNone/>
              <a:defRPr sz="2500" b="1">
                <a:latin typeface="Libre Bodoni"/>
                <a:ea typeface="Libre Bodoni"/>
                <a:cs typeface="Libre Bodoni"/>
                <a:sym typeface="Libre Bodoni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ibre Bodoni"/>
              <a:buNone/>
              <a:defRPr sz="2500" b="1">
                <a:latin typeface="Libre Bodoni"/>
                <a:ea typeface="Libre Bodoni"/>
                <a:cs typeface="Libre Bodoni"/>
                <a:sym typeface="Libre Bodoni"/>
              </a:defRPr>
            </a:lvl9pPr>
          </a:lstStyle>
          <a:p>
            <a:endParaRPr/>
          </a:p>
        </p:txBody>
      </p:sp>
      <p:sp>
        <p:nvSpPr>
          <p:cNvPr id="155" name="Google Shape;155;p5"/>
          <p:cNvSpPr txBox="1">
            <a:spLocks noGrp="1"/>
          </p:cNvSpPr>
          <p:nvPr>
            <p:ph type="subTitle" idx="2"/>
          </p:nvPr>
        </p:nvSpPr>
        <p:spPr>
          <a:xfrm flipH="1">
            <a:off x="4199425" y="2880174"/>
            <a:ext cx="4224600" cy="50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ibre Bodoni"/>
              <a:buNone/>
              <a:defRPr sz="2000" b="1">
                <a:latin typeface="Libre Bodoni"/>
                <a:ea typeface="Libre Bodoni"/>
                <a:cs typeface="Libre Bodoni"/>
                <a:sym typeface="Libre Bodon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ibre Bodoni"/>
              <a:buNone/>
              <a:defRPr sz="2500" b="1">
                <a:latin typeface="Libre Bodoni"/>
                <a:ea typeface="Libre Bodoni"/>
                <a:cs typeface="Libre Bodoni"/>
                <a:sym typeface="Libre Bodoni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ibre Bodoni"/>
              <a:buNone/>
              <a:defRPr sz="2500" b="1">
                <a:latin typeface="Libre Bodoni"/>
                <a:ea typeface="Libre Bodoni"/>
                <a:cs typeface="Libre Bodoni"/>
                <a:sym typeface="Libre Bodoni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ibre Bodoni"/>
              <a:buNone/>
              <a:defRPr sz="2500" b="1">
                <a:latin typeface="Libre Bodoni"/>
                <a:ea typeface="Libre Bodoni"/>
                <a:cs typeface="Libre Bodoni"/>
                <a:sym typeface="Libre Bodoni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ibre Bodoni"/>
              <a:buNone/>
              <a:defRPr sz="2500" b="1">
                <a:latin typeface="Libre Bodoni"/>
                <a:ea typeface="Libre Bodoni"/>
                <a:cs typeface="Libre Bodoni"/>
                <a:sym typeface="Libre Bodoni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ibre Bodoni"/>
              <a:buNone/>
              <a:defRPr sz="2500" b="1">
                <a:latin typeface="Libre Bodoni"/>
                <a:ea typeface="Libre Bodoni"/>
                <a:cs typeface="Libre Bodoni"/>
                <a:sym typeface="Libre Bodoni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ibre Bodoni"/>
              <a:buNone/>
              <a:defRPr sz="2500" b="1">
                <a:latin typeface="Libre Bodoni"/>
                <a:ea typeface="Libre Bodoni"/>
                <a:cs typeface="Libre Bodoni"/>
                <a:sym typeface="Libre Bodoni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ibre Bodoni"/>
              <a:buNone/>
              <a:defRPr sz="2500" b="1">
                <a:latin typeface="Libre Bodoni"/>
                <a:ea typeface="Libre Bodoni"/>
                <a:cs typeface="Libre Bodoni"/>
                <a:sym typeface="Libre Bodoni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ibre Bodoni"/>
              <a:buNone/>
              <a:defRPr sz="2500" b="1">
                <a:latin typeface="Libre Bodoni"/>
                <a:ea typeface="Libre Bodoni"/>
                <a:cs typeface="Libre Bodoni"/>
                <a:sym typeface="Libre Bodoni"/>
              </a:defRPr>
            </a:lvl9pPr>
          </a:lstStyle>
          <a:p>
            <a:endParaRPr/>
          </a:p>
        </p:txBody>
      </p:sp>
      <p:sp>
        <p:nvSpPr>
          <p:cNvPr id="156" name="Google Shape;156;p5"/>
          <p:cNvSpPr txBox="1">
            <a:spLocks noGrp="1"/>
          </p:cNvSpPr>
          <p:nvPr>
            <p:ph type="subTitle" idx="3"/>
          </p:nvPr>
        </p:nvSpPr>
        <p:spPr>
          <a:xfrm>
            <a:off x="4199299" y="1756150"/>
            <a:ext cx="4224600" cy="1031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5"/>
          <p:cNvSpPr txBox="1">
            <a:spLocks noGrp="1"/>
          </p:cNvSpPr>
          <p:nvPr>
            <p:ph type="subTitle" idx="4"/>
          </p:nvPr>
        </p:nvSpPr>
        <p:spPr>
          <a:xfrm flipH="1">
            <a:off x="4199415" y="3352328"/>
            <a:ext cx="4224600" cy="1031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5"/>
          <p:cNvSpPr txBox="1">
            <a:spLocks noGrp="1"/>
          </p:cNvSpPr>
          <p:nvPr>
            <p:ph type="title"/>
          </p:nvPr>
        </p:nvSpPr>
        <p:spPr>
          <a:xfrm flipH="1">
            <a:off x="719994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"/>
          <p:cNvSpPr/>
          <p:nvPr/>
        </p:nvSpPr>
        <p:spPr>
          <a:xfrm>
            <a:off x="-7292" y="-7292"/>
            <a:ext cx="1761275" cy="1515075"/>
          </a:xfrm>
          <a:custGeom>
            <a:avLst/>
            <a:gdLst/>
            <a:ahLst/>
            <a:cxnLst/>
            <a:rect l="l" t="t" r="r" b="b"/>
            <a:pathLst>
              <a:path w="70451" h="60603" extrusionOk="0">
                <a:moveTo>
                  <a:pt x="227" y="0"/>
                </a:moveTo>
                <a:lnTo>
                  <a:pt x="1" y="60222"/>
                </a:lnTo>
                <a:cubicBezTo>
                  <a:pt x="592" y="60484"/>
                  <a:pt x="1209" y="60603"/>
                  <a:pt x="1830" y="60603"/>
                </a:cubicBezTo>
                <a:cubicBezTo>
                  <a:pt x="3974" y="60603"/>
                  <a:pt x="6155" y="59182"/>
                  <a:pt x="7383" y="57317"/>
                </a:cubicBezTo>
                <a:cubicBezTo>
                  <a:pt x="8966" y="54912"/>
                  <a:pt x="9407" y="51959"/>
                  <a:pt x="10026" y="49149"/>
                </a:cubicBezTo>
                <a:cubicBezTo>
                  <a:pt x="10645" y="46339"/>
                  <a:pt x="11597" y="43398"/>
                  <a:pt x="13836" y="41588"/>
                </a:cubicBezTo>
                <a:cubicBezTo>
                  <a:pt x="18253" y="38040"/>
                  <a:pt x="25694" y="40350"/>
                  <a:pt x="29671" y="36314"/>
                </a:cubicBezTo>
                <a:cubicBezTo>
                  <a:pt x="32148" y="33802"/>
                  <a:pt x="32219" y="29837"/>
                  <a:pt x="33684" y="26634"/>
                </a:cubicBezTo>
                <a:cubicBezTo>
                  <a:pt x="35898" y="21753"/>
                  <a:pt x="41173" y="19026"/>
                  <a:pt x="46316" y="17526"/>
                </a:cubicBezTo>
                <a:cubicBezTo>
                  <a:pt x="51460" y="16026"/>
                  <a:pt x="56913" y="15347"/>
                  <a:pt x="61663" y="12883"/>
                </a:cubicBezTo>
                <a:cubicBezTo>
                  <a:pt x="66414" y="10406"/>
                  <a:pt x="70450" y="5394"/>
                  <a:pt x="69593" y="107"/>
                </a:cubicBezTo>
                <a:lnTo>
                  <a:pt x="22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6"/>
          <p:cNvSpPr/>
          <p:nvPr/>
        </p:nvSpPr>
        <p:spPr>
          <a:xfrm>
            <a:off x="8466513" y="2554450"/>
            <a:ext cx="677475" cy="2589050"/>
          </a:xfrm>
          <a:custGeom>
            <a:avLst/>
            <a:gdLst/>
            <a:ahLst/>
            <a:cxnLst/>
            <a:rect l="l" t="t" r="r" b="b"/>
            <a:pathLst>
              <a:path w="27099" h="103562" extrusionOk="0">
                <a:moveTo>
                  <a:pt x="27099" y="1"/>
                </a:moveTo>
                <a:cubicBezTo>
                  <a:pt x="21753" y="1775"/>
                  <a:pt x="18860" y="7811"/>
                  <a:pt x="18669" y="13443"/>
                </a:cubicBezTo>
                <a:cubicBezTo>
                  <a:pt x="18479" y="19074"/>
                  <a:pt x="20336" y="24539"/>
                  <a:pt x="21551" y="30040"/>
                </a:cubicBezTo>
                <a:cubicBezTo>
                  <a:pt x="22765" y="35541"/>
                  <a:pt x="23277" y="41601"/>
                  <a:pt x="20586" y="46542"/>
                </a:cubicBezTo>
                <a:cubicBezTo>
                  <a:pt x="19003" y="49471"/>
                  <a:pt x="16431" y="51757"/>
                  <a:pt x="14740" y="54626"/>
                </a:cubicBezTo>
                <a:cubicBezTo>
                  <a:pt x="12526" y="58377"/>
                  <a:pt x="11978" y="63068"/>
                  <a:pt x="13276" y="67223"/>
                </a:cubicBezTo>
                <a:cubicBezTo>
                  <a:pt x="14312" y="70581"/>
                  <a:pt x="16514" y="73843"/>
                  <a:pt x="15860" y="77296"/>
                </a:cubicBezTo>
                <a:cubicBezTo>
                  <a:pt x="15062" y="81558"/>
                  <a:pt x="10490" y="83749"/>
                  <a:pt x="7227" y="86595"/>
                </a:cubicBezTo>
                <a:cubicBezTo>
                  <a:pt x="2465" y="90714"/>
                  <a:pt x="0" y="97334"/>
                  <a:pt x="893" y="103561"/>
                </a:cubicBezTo>
                <a:lnTo>
                  <a:pt x="27099" y="103561"/>
                </a:lnTo>
                <a:lnTo>
                  <a:pt x="2709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6"/>
          <p:cNvSpPr/>
          <p:nvPr/>
        </p:nvSpPr>
        <p:spPr>
          <a:xfrm rot="10800000" flipH="1">
            <a:off x="7959146" y="-233805"/>
            <a:ext cx="1526511" cy="1365853"/>
          </a:xfrm>
          <a:custGeom>
            <a:avLst/>
            <a:gdLst/>
            <a:ahLst/>
            <a:cxnLst/>
            <a:rect l="l" t="t" r="r" b="b"/>
            <a:pathLst>
              <a:path w="35422" h="31694" extrusionOk="0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3" name="Google Shape;163;p6"/>
          <p:cNvGrpSpPr/>
          <p:nvPr/>
        </p:nvGrpSpPr>
        <p:grpSpPr>
          <a:xfrm rot="10800000">
            <a:off x="7739509" y="0"/>
            <a:ext cx="1404501" cy="1162286"/>
            <a:chOff x="763475" y="1235400"/>
            <a:chExt cx="1746675" cy="1445450"/>
          </a:xfrm>
        </p:grpSpPr>
        <p:sp>
          <p:nvSpPr>
            <p:cNvPr id="164" name="Google Shape;164;p6"/>
            <p:cNvSpPr/>
            <p:nvPr/>
          </p:nvSpPr>
          <p:spPr>
            <a:xfrm>
              <a:off x="763475" y="1380350"/>
              <a:ext cx="1746675" cy="1183800"/>
            </a:xfrm>
            <a:custGeom>
              <a:avLst/>
              <a:gdLst/>
              <a:ahLst/>
              <a:cxnLst/>
              <a:rect l="l" t="t" r="r" b="b"/>
              <a:pathLst>
                <a:path w="69867" h="47352" fill="none" extrusionOk="0">
                  <a:moveTo>
                    <a:pt x="1" y="47352"/>
                  </a:moveTo>
                  <a:cubicBezTo>
                    <a:pt x="9299" y="39553"/>
                    <a:pt x="18205" y="31005"/>
                    <a:pt x="26944" y="22599"/>
                  </a:cubicBezTo>
                  <a:cubicBezTo>
                    <a:pt x="29159" y="20468"/>
                    <a:pt x="31374" y="18336"/>
                    <a:pt x="33421" y="16039"/>
                  </a:cubicBezTo>
                  <a:cubicBezTo>
                    <a:pt x="35112" y="14145"/>
                    <a:pt x="36684" y="12133"/>
                    <a:pt x="38493" y="10359"/>
                  </a:cubicBezTo>
                  <a:cubicBezTo>
                    <a:pt x="46566" y="2465"/>
                    <a:pt x="58591" y="1"/>
                    <a:pt x="69866" y="382"/>
                  </a:cubicBezTo>
                  <a:lnTo>
                    <a:pt x="67378" y="5871"/>
                  </a:lnTo>
                  <a:cubicBezTo>
                    <a:pt x="66021" y="8859"/>
                    <a:pt x="64485" y="12050"/>
                    <a:pt x="61592" y="13586"/>
                  </a:cubicBezTo>
                  <a:cubicBezTo>
                    <a:pt x="59127" y="14896"/>
                    <a:pt x="56115" y="14753"/>
                    <a:pt x="53531" y="15812"/>
                  </a:cubicBezTo>
                  <a:cubicBezTo>
                    <a:pt x="51174" y="16789"/>
                    <a:pt x="49257" y="18729"/>
                    <a:pt x="46792" y="19337"/>
                  </a:cubicBezTo>
                  <a:cubicBezTo>
                    <a:pt x="44447" y="19920"/>
                    <a:pt x="42006" y="19206"/>
                    <a:pt x="39601" y="19003"/>
                  </a:cubicBezTo>
                  <a:cubicBezTo>
                    <a:pt x="35243" y="18634"/>
                    <a:pt x="30076" y="20170"/>
                    <a:pt x="26956" y="22587"/>
                  </a:cubicBezTo>
                </a:path>
              </a:pathLst>
            </a:custGeom>
            <a:noFill/>
            <a:ln w="74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1291525" y="1235400"/>
              <a:ext cx="332500" cy="849825"/>
            </a:xfrm>
            <a:custGeom>
              <a:avLst/>
              <a:gdLst/>
              <a:ahLst/>
              <a:cxnLst/>
              <a:rect l="l" t="t" r="r" b="b"/>
              <a:pathLst>
                <a:path w="13300" h="33993" fill="none" extrusionOk="0">
                  <a:moveTo>
                    <a:pt x="1798" y="32266"/>
                  </a:moveTo>
                  <a:cubicBezTo>
                    <a:pt x="4572" y="29135"/>
                    <a:pt x="7418" y="26075"/>
                    <a:pt x="9561" y="22479"/>
                  </a:cubicBezTo>
                  <a:cubicBezTo>
                    <a:pt x="11704" y="18884"/>
                    <a:pt x="13216" y="14812"/>
                    <a:pt x="13276" y="10633"/>
                  </a:cubicBezTo>
                  <a:cubicBezTo>
                    <a:pt x="13300" y="8823"/>
                    <a:pt x="13038" y="6978"/>
                    <a:pt x="12157" y="5394"/>
                  </a:cubicBezTo>
                  <a:cubicBezTo>
                    <a:pt x="11109" y="3489"/>
                    <a:pt x="9228" y="2060"/>
                    <a:pt x="8537" y="1"/>
                  </a:cubicBezTo>
                  <a:cubicBezTo>
                    <a:pt x="7084" y="5906"/>
                    <a:pt x="5382" y="11740"/>
                    <a:pt x="3429" y="17491"/>
                  </a:cubicBezTo>
                  <a:cubicBezTo>
                    <a:pt x="2715" y="19634"/>
                    <a:pt x="1953" y="21789"/>
                    <a:pt x="1715" y="24039"/>
                  </a:cubicBezTo>
                  <a:cubicBezTo>
                    <a:pt x="1596" y="25230"/>
                    <a:pt x="1631" y="26432"/>
                    <a:pt x="1524" y="27623"/>
                  </a:cubicBezTo>
                  <a:cubicBezTo>
                    <a:pt x="1322" y="29826"/>
                    <a:pt x="655" y="31873"/>
                    <a:pt x="0" y="33993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6"/>
            <p:cNvSpPr/>
            <p:nvPr/>
          </p:nvSpPr>
          <p:spPr>
            <a:xfrm>
              <a:off x="1062325" y="1386025"/>
              <a:ext cx="233675" cy="819175"/>
            </a:xfrm>
            <a:custGeom>
              <a:avLst/>
              <a:gdLst/>
              <a:ahLst/>
              <a:cxnLst/>
              <a:rect l="l" t="t" r="r" b="b"/>
              <a:pathLst>
                <a:path w="9347" h="32767" fill="none" extrusionOk="0">
                  <a:moveTo>
                    <a:pt x="8359" y="22265"/>
                  </a:moveTo>
                  <a:cubicBezTo>
                    <a:pt x="9037" y="18895"/>
                    <a:pt x="9347" y="15407"/>
                    <a:pt x="8668" y="12037"/>
                  </a:cubicBezTo>
                  <a:cubicBezTo>
                    <a:pt x="7799" y="7775"/>
                    <a:pt x="5394" y="4001"/>
                    <a:pt x="3025" y="333"/>
                  </a:cubicBezTo>
                  <a:cubicBezTo>
                    <a:pt x="2929" y="179"/>
                    <a:pt x="2751" y="0"/>
                    <a:pt x="2584" y="83"/>
                  </a:cubicBezTo>
                  <a:cubicBezTo>
                    <a:pt x="2513" y="131"/>
                    <a:pt x="2465" y="214"/>
                    <a:pt x="2429" y="286"/>
                  </a:cubicBezTo>
                  <a:cubicBezTo>
                    <a:pt x="393" y="5072"/>
                    <a:pt x="0" y="10775"/>
                    <a:pt x="2417" y="15371"/>
                  </a:cubicBezTo>
                  <a:cubicBezTo>
                    <a:pt x="3060" y="16585"/>
                    <a:pt x="3882" y="17728"/>
                    <a:pt x="4263" y="19038"/>
                  </a:cubicBezTo>
                  <a:cubicBezTo>
                    <a:pt x="4775" y="20848"/>
                    <a:pt x="4394" y="22765"/>
                    <a:pt x="4049" y="24598"/>
                  </a:cubicBezTo>
                  <a:cubicBezTo>
                    <a:pt x="3584" y="27051"/>
                    <a:pt x="2882" y="30420"/>
                    <a:pt x="4072" y="32766"/>
                  </a:cubicBezTo>
                  <a:cubicBezTo>
                    <a:pt x="4775" y="32242"/>
                    <a:pt x="6311" y="29051"/>
                    <a:pt x="6763" y="27896"/>
                  </a:cubicBezTo>
                  <a:cubicBezTo>
                    <a:pt x="7454" y="26075"/>
                    <a:pt x="7966" y="24182"/>
                    <a:pt x="8347" y="22265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6"/>
            <p:cNvSpPr/>
            <p:nvPr/>
          </p:nvSpPr>
          <p:spPr>
            <a:xfrm>
              <a:off x="817650" y="1647650"/>
              <a:ext cx="250350" cy="842400"/>
            </a:xfrm>
            <a:custGeom>
              <a:avLst/>
              <a:gdLst/>
              <a:ahLst/>
              <a:cxnLst/>
              <a:rect l="l" t="t" r="r" b="b"/>
              <a:pathLst>
                <a:path w="10014" h="33696" fill="none" extrusionOk="0">
                  <a:moveTo>
                    <a:pt x="4453" y="30945"/>
                  </a:moveTo>
                  <a:cubicBezTo>
                    <a:pt x="6108" y="28611"/>
                    <a:pt x="8240" y="25956"/>
                    <a:pt x="8549" y="23123"/>
                  </a:cubicBezTo>
                  <a:cubicBezTo>
                    <a:pt x="8763" y="21206"/>
                    <a:pt x="8406" y="19253"/>
                    <a:pt x="8799" y="17372"/>
                  </a:cubicBezTo>
                  <a:cubicBezTo>
                    <a:pt x="8990" y="16443"/>
                    <a:pt x="9347" y="15574"/>
                    <a:pt x="9537" y="14657"/>
                  </a:cubicBezTo>
                  <a:cubicBezTo>
                    <a:pt x="10014" y="12359"/>
                    <a:pt x="9359" y="9942"/>
                    <a:pt x="8204" y="7894"/>
                  </a:cubicBezTo>
                  <a:cubicBezTo>
                    <a:pt x="7037" y="5847"/>
                    <a:pt x="5418" y="4120"/>
                    <a:pt x="3810" y="2406"/>
                  </a:cubicBezTo>
                  <a:cubicBezTo>
                    <a:pt x="3048" y="1608"/>
                    <a:pt x="2298" y="810"/>
                    <a:pt x="1536" y="1"/>
                  </a:cubicBezTo>
                  <a:cubicBezTo>
                    <a:pt x="2072" y="2227"/>
                    <a:pt x="2417" y="4525"/>
                    <a:pt x="2179" y="6799"/>
                  </a:cubicBezTo>
                  <a:cubicBezTo>
                    <a:pt x="1953" y="8883"/>
                    <a:pt x="1251" y="10883"/>
                    <a:pt x="762" y="12931"/>
                  </a:cubicBezTo>
                  <a:cubicBezTo>
                    <a:pt x="274" y="14967"/>
                    <a:pt x="0" y="17134"/>
                    <a:pt x="632" y="19134"/>
                  </a:cubicBezTo>
                  <a:cubicBezTo>
                    <a:pt x="1084" y="20539"/>
                    <a:pt x="1965" y="21789"/>
                    <a:pt x="2310" y="23230"/>
                  </a:cubicBezTo>
                  <a:cubicBezTo>
                    <a:pt x="3132" y="26671"/>
                    <a:pt x="727" y="30231"/>
                    <a:pt x="1417" y="33695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6"/>
            <p:cNvSpPr/>
            <p:nvPr/>
          </p:nvSpPr>
          <p:spPr>
            <a:xfrm>
              <a:off x="1171275" y="1983100"/>
              <a:ext cx="879300" cy="363775"/>
            </a:xfrm>
            <a:custGeom>
              <a:avLst/>
              <a:gdLst/>
              <a:ahLst/>
              <a:cxnLst/>
              <a:rect l="l" t="t" r="r" b="b"/>
              <a:pathLst>
                <a:path w="35172" h="14551" fill="none" extrusionOk="0">
                  <a:moveTo>
                    <a:pt x="4691" y="4192"/>
                  </a:moveTo>
                  <a:cubicBezTo>
                    <a:pt x="5537" y="4049"/>
                    <a:pt x="6251" y="3966"/>
                    <a:pt x="6989" y="3525"/>
                  </a:cubicBezTo>
                  <a:cubicBezTo>
                    <a:pt x="11930" y="584"/>
                    <a:pt x="18217" y="1"/>
                    <a:pt x="23610" y="1989"/>
                  </a:cubicBezTo>
                  <a:cubicBezTo>
                    <a:pt x="27027" y="3239"/>
                    <a:pt x="30135" y="5466"/>
                    <a:pt x="33754" y="5835"/>
                  </a:cubicBezTo>
                  <a:cubicBezTo>
                    <a:pt x="34314" y="5883"/>
                    <a:pt x="35040" y="6026"/>
                    <a:pt x="35124" y="6585"/>
                  </a:cubicBezTo>
                  <a:cubicBezTo>
                    <a:pt x="35171" y="6883"/>
                    <a:pt x="35004" y="7157"/>
                    <a:pt x="34826" y="7395"/>
                  </a:cubicBezTo>
                  <a:cubicBezTo>
                    <a:pt x="34064" y="8490"/>
                    <a:pt x="33135" y="9455"/>
                    <a:pt x="32195" y="10395"/>
                  </a:cubicBezTo>
                  <a:cubicBezTo>
                    <a:pt x="31087" y="11479"/>
                    <a:pt x="29932" y="12538"/>
                    <a:pt x="28587" y="13312"/>
                  </a:cubicBezTo>
                  <a:cubicBezTo>
                    <a:pt x="27254" y="14086"/>
                    <a:pt x="25694" y="14550"/>
                    <a:pt x="24158" y="14396"/>
                  </a:cubicBezTo>
                  <a:cubicBezTo>
                    <a:pt x="21372" y="14110"/>
                    <a:pt x="19145" y="11860"/>
                    <a:pt x="16395" y="11371"/>
                  </a:cubicBezTo>
                  <a:cubicBezTo>
                    <a:pt x="14502" y="11038"/>
                    <a:pt x="12573" y="11586"/>
                    <a:pt x="10692" y="12002"/>
                  </a:cubicBezTo>
                  <a:cubicBezTo>
                    <a:pt x="8811" y="12431"/>
                    <a:pt x="6775" y="12717"/>
                    <a:pt x="5013" y="11919"/>
                  </a:cubicBezTo>
                  <a:cubicBezTo>
                    <a:pt x="3405" y="11181"/>
                    <a:pt x="2322" y="9645"/>
                    <a:pt x="893" y="8597"/>
                  </a:cubicBezTo>
                  <a:cubicBezTo>
                    <a:pt x="762" y="8490"/>
                    <a:pt x="607" y="8395"/>
                    <a:pt x="441" y="8419"/>
                  </a:cubicBezTo>
                  <a:cubicBezTo>
                    <a:pt x="274" y="8442"/>
                    <a:pt x="0" y="8514"/>
                    <a:pt x="107" y="8633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6"/>
            <p:cNvSpPr/>
            <p:nvPr/>
          </p:nvSpPr>
          <p:spPr>
            <a:xfrm>
              <a:off x="763475" y="2368575"/>
              <a:ext cx="904600" cy="312275"/>
            </a:xfrm>
            <a:custGeom>
              <a:avLst/>
              <a:gdLst/>
              <a:ahLst/>
              <a:cxnLst/>
              <a:rect l="l" t="t" r="r" b="b"/>
              <a:pathLst>
                <a:path w="36184" h="12491" fill="none" extrusionOk="0">
                  <a:moveTo>
                    <a:pt x="2144" y="6001"/>
                  </a:moveTo>
                  <a:cubicBezTo>
                    <a:pt x="6573" y="3299"/>
                    <a:pt x="11204" y="441"/>
                    <a:pt x="16384" y="155"/>
                  </a:cubicBezTo>
                  <a:cubicBezTo>
                    <a:pt x="19158" y="1"/>
                    <a:pt x="21920" y="572"/>
                    <a:pt x="24623" y="1227"/>
                  </a:cubicBezTo>
                  <a:cubicBezTo>
                    <a:pt x="28456" y="2179"/>
                    <a:pt x="32255" y="3334"/>
                    <a:pt x="36029" y="4513"/>
                  </a:cubicBezTo>
                  <a:cubicBezTo>
                    <a:pt x="36184" y="4906"/>
                    <a:pt x="35874" y="5335"/>
                    <a:pt x="35576" y="5644"/>
                  </a:cubicBezTo>
                  <a:cubicBezTo>
                    <a:pt x="31016" y="10311"/>
                    <a:pt x="23789" y="12490"/>
                    <a:pt x="17610" y="10383"/>
                  </a:cubicBezTo>
                  <a:cubicBezTo>
                    <a:pt x="16145" y="9895"/>
                    <a:pt x="14681" y="9156"/>
                    <a:pt x="13145" y="9299"/>
                  </a:cubicBezTo>
                  <a:cubicBezTo>
                    <a:pt x="11669" y="9430"/>
                    <a:pt x="10323" y="10347"/>
                    <a:pt x="8847" y="10335"/>
                  </a:cubicBezTo>
                  <a:cubicBezTo>
                    <a:pt x="8097" y="10323"/>
                    <a:pt x="7371" y="10085"/>
                    <a:pt x="6668" y="9835"/>
                  </a:cubicBezTo>
                  <a:cubicBezTo>
                    <a:pt x="4465" y="9073"/>
                    <a:pt x="2203" y="8585"/>
                    <a:pt x="1" y="7823"/>
                  </a:cubicBezTo>
                </a:path>
              </a:pathLst>
            </a:custGeom>
            <a:noFill/>
            <a:ln w="74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" name="Google Shape;170;p6"/>
          <p:cNvSpPr/>
          <p:nvPr/>
        </p:nvSpPr>
        <p:spPr>
          <a:xfrm rot="10800000" flipH="1">
            <a:off x="143526" y="4668021"/>
            <a:ext cx="317912" cy="284454"/>
          </a:xfrm>
          <a:custGeom>
            <a:avLst/>
            <a:gdLst/>
            <a:ahLst/>
            <a:cxnLst/>
            <a:rect l="l" t="t" r="r" b="b"/>
            <a:pathLst>
              <a:path w="35422" h="31694" extrusionOk="0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6"/>
          <p:cNvSpPr/>
          <p:nvPr/>
        </p:nvSpPr>
        <p:spPr>
          <a:xfrm rot="10800000" flipH="1">
            <a:off x="269001" y="4264804"/>
            <a:ext cx="270181" cy="241746"/>
          </a:xfrm>
          <a:custGeom>
            <a:avLst/>
            <a:gdLst/>
            <a:ahLst/>
            <a:cxnLst/>
            <a:rect l="l" t="t" r="r" b="b"/>
            <a:pathLst>
              <a:path w="35422" h="31694" extrusionOk="0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6"/>
          <p:cNvSpPr/>
          <p:nvPr/>
        </p:nvSpPr>
        <p:spPr>
          <a:xfrm rot="10800000" flipH="1">
            <a:off x="539176" y="4668029"/>
            <a:ext cx="200931" cy="179784"/>
          </a:xfrm>
          <a:custGeom>
            <a:avLst/>
            <a:gdLst/>
            <a:ahLst/>
            <a:cxnLst/>
            <a:rect l="l" t="t" r="r" b="b"/>
            <a:pathLst>
              <a:path w="35422" h="31694" extrusionOk="0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9pPr>
          </a:lstStyle>
          <a:p>
            <a:endParaRPr/>
          </a:p>
        </p:txBody>
      </p:sp>
      <p:sp>
        <p:nvSpPr>
          <p:cNvPr id="174" name="Google Shape;174;p6"/>
          <p:cNvSpPr/>
          <p:nvPr/>
        </p:nvSpPr>
        <p:spPr>
          <a:xfrm rot="10800000" flipH="1">
            <a:off x="269001" y="456290"/>
            <a:ext cx="789025" cy="705984"/>
          </a:xfrm>
          <a:custGeom>
            <a:avLst/>
            <a:gdLst/>
            <a:ahLst/>
            <a:cxnLst/>
            <a:rect l="l" t="t" r="r" b="b"/>
            <a:pathLst>
              <a:path w="35422" h="31694" extrusionOk="0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"/>
          <p:cNvSpPr txBox="1">
            <a:spLocks noGrp="1"/>
          </p:cNvSpPr>
          <p:nvPr>
            <p:ph type="subTitle" idx="1"/>
          </p:nvPr>
        </p:nvSpPr>
        <p:spPr>
          <a:xfrm>
            <a:off x="1914625" y="2332044"/>
            <a:ext cx="5314800" cy="11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7"/>
          <p:cNvSpPr txBox="1">
            <a:spLocks noGrp="1"/>
          </p:cNvSpPr>
          <p:nvPr>
            <p:ph type="title"/>
          </p:nvPr>
        </p:nvSpPr>
        <p:spPr>
          <a:xfrm>
            <a:off x="1914575" y="1702656"/>
            <a:ext cx="5314800" cy="64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7"/>
          <p:cNvSpPr/>
          <p:nvPr/>
        </p:nvSpPr>
        <p:spPr>
          <a:xfrm rot="5400000">
            <a:off x="372450" y="-343275"/>
            <a:ext cx="1429200" cy="2174100"/>
          </a:xfrm>
          <a:prstGeom prst="round2SameRect">
            <a:avLst>
              <a:gd name="adj1" fmla="val 48557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7"/>
          <p:cNvSpPr/>
          <p:nvPr/>
        </p:nvSpPr>
        <p:spPr>
          <a:xfrm>
            <a:off x="7871600" y="3114475"/>
            <a:ext cx="1287000" cy="2028900"/>
          </a:xfrm>
          <a:prstGeom prst="round2SameRect">
            <a:avLst>
              <a:gd name="adj1" fmla="val 48557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7"/>
          <p:cNvSpPr/>
          <p:nvPr/>
        </p:nvSpPr>
        <p:spPr>
          <a:xfrm rot="-5400000">
            <a:off x="7550327" y="2081934"/>
            <a:ext cx="2543523" cy="673009"/>
          </a:xfrm>
          <a:custGeom>
            <a:avLst/>
            <a:gdLst/>
            <a:ahLst/>
            <a:cxnLst/>
            <a:rect l="l" t="t" r="r" b="b"/>
            <a:pathLst>
              <a:path w="150282" h="20033" extrusionOk="0">
                <a:moveTo>
                  <a:pt x="87729" y="1"/>
                </a:moveTo>
                <a:cubicBezTo>
                  <a:pt x="85035" y="1"/>
                  <a:pt x="82303" y="470"/>
                  <a:pt x="79701" y="1173"/>
                </a:cubicBezTo>
                <a:cubicBezTo>
                  <a:pt x="74724" y="2518"/>
                  <a:pt x="69974" y="4650"/>
                  <a:pt x="64973" y="5876"/>
                </a:cubicBezTo>
                <a:cubicBezTo>
                  <a:pt x="61716" y="6664"/>
                  <a:pt x="58366" y="7070"/>
                  <a:pt x="55013" y="7070"/>
                </a:cubicBezTo>
                <a:cubicBezTo>
                  <a:pt x="53855" y="7070"/>
                  <a:pt x="52697" y="7021"/>
                  <a:pt x="51543" y="6924"/>
                </a:cubicBezTo>
                <a:cubicBezTo>
                  <a:pt x="45030" y="6388"/>
                  <a:pt x="38732" y="4340"/>
                  <a:pt x="32278" y="3257"/>
                </a:cubicBezTo>
                <a:cubicBezTo>
                  <a:pt x="29894" y="2856"/>
                  <a:pt x="27438" y="2601"/>
                  <a:pt x="25000" y="2601"/>
                </a:cubicBezTo>
                <a:cubicBezTo>
                  <a:pt x="20839" y="2601"/>
                  <a:pt x="16734" y="3346"/>
                  <a:pt x="13145" y="5388"/>
                </a:cubicBezTo>
                <a:cubicBezTo>
                  <a:pt x="8442" y="8067"/>
                  <a:pt x="5168" y="12651"/>
                  <a:pt x="2060" y="17092"/>
                </a:cubicBezTo>
                <a:cubicBezTo>
                  <a:pt x="1370" y="18068"/>
                  <a:pt x="691" y="19044"/>
                  <a:pt x="1" y="20032"/>
                </a:cubicBezTo>
                <a:lnTo>
                  <a:pt x="150281" y="19580"/>
                </a:lnTo>
                <a:cubicBezTo>
                  <a:pt x="147090" y="14925"/>
                  <a:pt x="141875" y="11341"/>
                  <a:pt x="136399" y="9936"/>
                </a:cubicBezTo>
                <a:cubicBezTo>
                  <a:pt x="133248" y="9135"/>
                  <a:pt x="130003" y="8826"/>
                  <a:pt x="126746" y="8826"/>
                </a:cubicBezTo>
                <a:cubicBezTo>
                  <a:pt x="124340" y="8826"/>
                  <a:pt x="121927" y="8994"/>
                  <a:pt x="119539" y="9257"/>
                </a:cubicBezTo>
                <a:cubicBezTo>
                  <a:pt x="117297" y="9504"/>
                  <a:pt x="115014" y="9830"/>
                  <a:pt x="112765" y="9830"/>
                </a:cubicBezTo>
                <a:cubicBezTo>
                  <a:pt x="111216" y="9830"/>
                  <a:pt x="109683" y="9675"/>
                  <a:pt x="108193" y="9234"/>
                </a:cubicBezTo>
                <a:cubicBezTo>
                  <a:pt x="103228" y="7757"/>
                  <a:pt x="99644" y="3388"/>
                  <a:pt x="94881" y="1352"/>
                </a:cubicBezTo>
                <a:cubicBezTo>
                  <a:pt x="92614" y="391"/>
                  <a:pt x="90187" y="1"/>
                  <a:pt x="877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1" name="Google Shape;181;p7"/>
          <p:cNvGrpSpPr/>
          <p:nvPr/>
        </p:nvGrpSpPr>
        <p:grpSpPr>
          <a:xfrm rot="8838117">
            <a:off x="7920024" y="1339356"/>
            <a:ext cx="1004345" cy="991737"/>
            <a:chOff x="623875" y="3501825"/>
            <a:chExt cx="1129625" cy="1115550"/>
          </a:xfrm>
        </p:grpSpPr>
        <p:sp>
          <p:nvSpPr>
            <p:cNvPr id="182" name="Google Shape;182;p7"/>
            <p:cNvSpPr/>
            <p:nvPr/>
          </p:nvSpPr>
          <p:spPr>
            <a:xfrm>
              <a:off x="1216200" y="3930850"/>
              <a:ext cx="226250" cy="349950"/>
            </a:xfrm>
            <a:custGeom>
              <a:avLst/>
              <a:gdLst/>
              <a:ahLst/>
              <a:cxnLst/>
              <a:rect l="l" t="t" r="r" b="b"/>
              <a:pathLst>
                <a:path w="9050" h="13998" extrusionOk="0">
                  <a:moveTo>
                    <a:pt x="5916" y="0"/>
                  </a:moveTo>
                  <a:cubicBezTo>
                    <a:pt x="5287" y="0"/>
                    <a:pt x="4655" y="203"/>
                    <a:pt x="4156" y="601"/>
                  </a:cubicBezTo>
                  <a:cubicBezTo>
                    <a:pt x="3716" y="946"/>
                    <a:pt x="3394" y="1422"/>
                    <a:pt x="3073" y="1898"/>
                  </a:cubicBezTo>
                  <a:cubicBezTo>
                    <a:pt x="1227" y="4625"/>
                    <a:pt x="1" y="6661"/>
                    <a:pt x="1" y="10066"/>
                  </a:cubicBezTo>
                  <a:cubicBezTo>
                    <a:pt x="25" y="11483"/>
                    <a:pt x="287" y="13162"/>
                    <a:pt x="1561" y="13781"/>
                  </a:cubicBezTo>
                  <a:cubicBezTo>
                    <a:pt x="1860" y="13930"/>
                    <a:pt x="2187" y="13997"/>
                    <a:pt x="2518" y="13997"/>
                  </a:cubicBezTo>
                  <a:cubicBezTo>
                    <a:pt x="3082" y="13997"/>
                    <a:pt x="3659" y="13803"/>
                    <a:pt x="4132" y="13495"/>
                  </a:cubicBezTo>
                  <a:cubicBezTo>
                    <a:pt x="4894" y="12995"/>
                    <a:pt x="5442" y="12257"/>
                    <a:pt x="5942" y="11495"/>
                  </a:cubicBezTo>
                  <a:cubicBezTo>
                    <a:pt x="6907" y="9995"/>
                    <a:pt x="7716" y="8387"/>
                    <a:pt x="8323" y="6709"/>
                  </a:cubicBezTo>
                  <a:cubicBezTo>
                    <a:pt x="8728" y="5613"/>
                    <a:pt x="9050" y="4458"/>
                    <a:pt x="8954" y="3291"/>
                  </a:cubicBezTo>
                  <a:cubicBezTo>
                    <a:pt x="8871" y="2125"/>
                    <a:pt x="8312" y="946"/>
                    <a:pt x="7299" y="362"/>
                  </a:cubicBezTo>
                  <a:cubicBezTo>
                    <a:pt x="6881" y="120"/>
                    <a:pt x="6399" y="0"/>
                    <a:pt x="59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1504650" y="3753250"/>
              <a:ext cx="197075" cy="176850"/>
            </a:xfrm>
            <a:custGeom>
              <a:avLst/>
              <a:gdLst/>
              <a:ahLst/>
              <a:cxnLst/>
              <a:rect l="l" t="t" r="r" b="b"/>
              <a:pathLst>
                <a:path w="7883" h="7074" extrusionOk="0">
                  <a:moveTo>
                    <a:pt x="3581" y="1"/>
                  </a:moveTo>
                  <a:cubicBezTo>
                    <a:pt x="1731" y="1"/>
                    <a:pt x="8" y="1385"/>
                    <a:pt x="0" y="3549"/>
                  </a:cubicBezTo>
                  <a:cubicBezTo>
                    <a:pt x="0" y="4657"/>
                    <a:pt x="524" y="5764"/>
                    <a:pt x="1405" y="6431"/>
                  </a:cubicBezTo>
                  <a:cubicBezTo>
                    <a:pt x="1964" y="6848"/>
                    <a:pt x="2658" y="7074"/>
                    <a:pt x="3347" y="7074"/>
                  </a:cubicBezTo>
                  <a:cubicBezTo>
                    <a:pt x="3759" y="7074"/>
                    <a:pt x="4169" y="6993"/>
                    <a:pt x="4548" y="6824"/>
                  </a:cubicBezTo>
                  <a:cubicBezTo>
                    <a:pt x="6656" y="5907"/>
                    <a:pt x="7882" y="2323"/>
                    <a:pt x="5858" y="775"/>
                  </a:cubicBezTo>
                  <a:cubicBezTo>
                    <a:pt x="5155" y="244"/>
                    <a:pt x="4357" y="1"/>
                    <a:pt x="35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1249850" y="3513275"/>
              <a:ext cx="184575" cy="254125"/>
            </a:xfrm>
            <a:custGeom>
              <a:avLst/>
              <a:gdLst/>
              <a:ahLst/>
              <a:cxnLst/>
              <a:rect l="l" t="t" r="r" b="b"/>
              <a:pathLst>
                <a:path w="7383" h="10165" extrusionOk="0">
                  <a:moveTo>
                    <a:pt x="4212" y="0"/>
                  </a:moveTo>
                  <a:cubicBezTo>
                    <a:pt x="3444" y="0"/>
                    <a:pt x="2709" y="427"/>
                    <a:pt x="2215" y="1028"/>
                  </a:cubicBezTo>
                  <a:cubicBezTo>
                    <a:pt x="1667" y="1683"/>
                    <a:pt x="1370" y="2504"/>
                    <a:pt x="1131" y="3338"/>
                  </a:cubicBezTo>
                  <a:cubicBezTo>
                    <a:pt x="643" y="5100"/>
                    <a:pt x="0" y="7517"/>
                    <a:pt x="1239" y="9136"/>
                  </a:cubicBezTo>
                  <a:lnTo>
                    <a:pt x="1227" y="9136"/>
                  </a:lnTo>
                  <a:cubicBezTo>
                    <a:pt x="1752" y="9820"/>
                    <a:pt x="2612" y="10164"/>
                    <a:pt x="3481" y="10164"/>
                  </a:cubicBezTo>
                  <a:cubicBezTo>
                    <a:pt x="3911" y="10164"/>
                    <a:pt x="4344" y="10080"/>
                    <a:pt x="4739" y="9910"/>
                  </a:cubicBezTo>
                  <a:cubicBezTo>
                    <a:pt x="5918" y="9386"/>
                    <a:pt x="6727" y="8231"/>
                    <a:pt x="7049" y="6981"/>
                  </a:cubicBezTo>
                  <a:cubicBezTo>
                    <a:pt x="7382" y="5731"/>
                    <a:pt x="7263" y="4409"/>
                    <a:pt x="6977" y="3147"/>
                  </a:cubicBezTo>
                  <a:cubicBezTo>
                    <a:pt x="6811" y="2457"/>
                    <a:pt x="6596" y="1754"/>
                    <a:pt x="6192" y="1171"/>
                  </a:cubicBezTo>
                  <a:cubicBezTo>
                    <a:pt x="5787" y="575"/>
                    <a:pt x="5168" y="111"/>
                    <a:pt x="4465" y="16"/>
                  </a:cubicBezTo>
                  <a:cubicBezTo>
                    <a:pt x="4381" y="5"/>
                    <a:pt x="4296" y="0"/>
                    <a:pt x="42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7"/>
            <p:cNvSpPr/>
            <p:nvPr/>
          </p:nvSpPr>
          <p:spPr>
            <a:xfrm>
              <a:off x="1563025" y="4091375"/>
              <a:ext cx="190475" cy="139725"/>
            </a:xfrm>
            <a:custGeom>
              <a:avLst/>
              <a:gdLst/>
              <a:ahLst/>
              <a:cxnLst/>
              <a:rect l="l" t="t" r="r" b="b"/>
              <a:pathLst>
                <a:path w="7619" h="5589" extrusionOk="0">
                  <a:moveTo>
                    <a:pt x="3949" y="1"/>
                  </a:moveTo>
                  <a:cubicBezTo>
                    <a:pt x="3922" y="1"/>
                    <a:pt x="3895" y="1"/>
                    <a:pt x="3868" y="2"/>
                  </a:cubicBezTo>
                  <a:cubicBezTo>
                    <a:pt x="1" y="115"/>
                    <a:pt x="1333" y="5589"/>
                    <a:pt x="4652" y="5589"/>
                  </a:cubicBezTo>
                  <a:cubicBezTo>
                    <a:pt x="5165" y="5589"/>
                    <a:pt x="5725" y="5458"/>
                    <a:pt x="6321" y="5157"/>
                  </a:cubicBezTo>
                  <a:cubicBezTo>
                    <a:pt x="6654" y="4990"/>
                    <a:pt x="6952" y="4776"/>
                    <a:pt x="7166" y="4479"/>
                  </a:cubicBezTo>
                  <a:cubicBezTo>
                    <a:pt x="7619" y="3847"/>
                    <a:pt x="7595" y="2966"/>
                    <a:pt x="7297" y="2240"/>
                  </a:cubicBezTo>
                  <a:cubicBezTo>
                    <a:pt x="6760" y="920"/>
                    <a:pt x="5374" y="1"/>
                    <a:pt x="39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7"/>
            <p:cNvSpPr/>
            <p:nvPr/>
          </p:nvSpPr>
          <p:spPr>
            <a:xfrm>
              <a:off x="1425475" y="4305050"/>
              <a:ext cx="187525" cy="185600"/>
            </a:xfrm>
            <a:custGeom>
              <a:avLst/>
              <a:gdLst/>
              <a:ahLst/>
              <a:cxnLst/>
              <a:rect l="l" t="t" r="r" b="b"/>
              <a:pathLst>
                <a:path w="7501" h="7424" extrusionOk="0">
                  <a:moveTo>
                    <a:pt x="3361" y="0"/>
                  </a:moveTo>
                  <a:cubicBezTo>
                    <a:pt x="2676" y="0"/>
                    <a:pt x="2022" y="344"/>
                    <a:pt x="1500" y="801"/>
                  </a:cubicBezTo>
                  <a:cubicBezTo>
                    <a:pt x="595" y="1623"/>
                    <a:pt x="36" y="2825"/>
                    <a:pt x="12" y="4052"/>
                  </a:cubicBezTo>
                  <a:cubicBezTo>
                    <a:pt x="0" y="4421"/>
                    <a:pt x="48" y="4790"/>
                    <a:pt x="143" y="5147"/>
                  </a:cubicBezTo>
                  <a:cubicBezTo>
                    <a:pt x="534" y="6484"/>
                    <a:pt x="1907" y="7423"/>
                    <a:pt x="3303" y="7423"/>
                  </a:cubicBezTo>
                  <a:cubicBezTo>
                    <a:pt x="3436" y="7423"/>
                    <a:pt x="3570" y="7415"/>
                    <a:pt x="3703" y="7397"/>
                  </a:cubicBezTo>
                  <a:cubicBezTo>
                    <a:pt x="7501" y="6921"/>
                    <a:pt x="7477" y="2456"/>
                    <a:pt x="4834" y="551"/>
                  </a:cubicBezTo>
                  <a:cubicBezTo>
                    <a:pt x="4465" y="289"/>
                    <a:pt x="4048" y="75"/>
                    <a:pt x="3608" y="15"/>
                  </a:cubicBezTo>
                  <a:cubicBezTo>
                    <a:pt x="3525" y="5"/>
                    <a:pt x="3443" y="0"/>
                    <a:pt x="3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7"/>
            <p:cNvSpPr/>
            <p:nvPr/>
          </p:nvSpPr>
          <p:spPr>
            <a:xfrm>
              <a:off x="1096850" y="4385575"/>
              <a:ext cx="230400" cy="231800"/>
            </a:xfrm>
            <a:custGeom>
              <a:avLst/>
              <a:gdLst/>
              <a:ahLst/>
              <a:cxnLst/>
              <a:rect l="l" t="t" r="r" b="b"/>
              <a:pathLst>
                <a:path w="9216" h="9272" extrusionOk="0">
                  <a:moveTo>
                    <a:pt x="4318" y="0"/>
                  </a:moveTo>
                  <a:cubicBezTo>
                    <a:pt x="2684" y="0"/>
                    <a:pt x="1085" y="1237"/>
                    <a:pt x="584" y="2843"/>
                  </a:cubicBezTo>
                  <a:cubicBezTo>
                    <a:pt x="1" y="4712"/>
                    <a:pt x="727" y="6819"/>
                    <a:pt x="2108" y="8201"/>
                  </a:cubicBezTo>
                  <a:cubicBezTo>
                    <a:pt x="2441" y="8546"/>
                    <a:pt x="2822" y="8843"/>
                    <a:pt x="3263" y="9034"/>
                  </a:cubicBezTo>
                  <a:cubicBezTo>
                    <a:pt x="3630" y="9198"/>
                    <a:pt x="4027" y="9272"/>
                    <a:pt x="4435" y="9272"/>
                  </a:cubicBezTo>
                  <a:cubicBezTo>
                    <a:pt x="5826" y="9272"/>
                    <a:pt x="7337" y="8416"/>
                    <a:pt x="8156" y="7403"/>
                  </a:cubicBezTo>
                  <a:cubicBezTo>
                    <a:pt x="9216" y="6093"/>
                    <a:pt x="8478" y="3724"/>
                    <a:pt x="7716" y="2319"/>
                  </a:cubicBezTo>
                  <a:cubicBezTo>
                    <a:pt x="7156" y="1283"/>
                    <a:pt x="6251" y="402"/>
                    <a:pt x="5120" y="104"/>
                  </a:cubicBezTo>
                  <a:cubicBezTo>
                    <a:pt x="4855" y="34"/>
                    <a:pt x="4586" y="0"/>
                    <a:pt x="43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7"/>
            <p:cNvSpPr/>
            <p:nvPr/>
          </p:nvSpPr>
          <p:spPr>
            <a:xfrm>
              <a:off x="950700" y="4105200"/>
              <a:ext cx="156600" cy="194250"/>
            </a:xfrm>
            <a:custGeom>
              <a:avLst/>
              <a:gdLst/>
              <a:ahLst/>
              <a:cxnLst/>
              <a:rect l="l" t="t" r="r" b="b"/>
              <a:pathLst>
                <a:path w="6264" h="7770" extrusionOk="0">
                  <a:moveTo>
                    <a:pt x="3259" y="0"/>
                  </a:moveTo>
                  <a:cubicBezTo>
                    <a:pt x="2700" y="0"/>
                    <a:pt x="2140" y="153"/>
                    <a:pt x="1667" y="449"/>
                  </a:cubicBezTo>
                  <a:cubicBezTo>
                    <a:pt x="536" y="1163"/>
                    <a:pt x="1" y="2580"/>
                    <a:pt x="72" y="3914"/>
                  </a:cubicBezTo>
                  <a:cubicBezTo>
                    <a:pt x="143" y="5354"/>
                    <a:pt x="691" y="7354"/>
                    <a:pt x="2275" y="7700"/>
                  </a:cubicBezTo>
                  <a:cubicBezTo>
                    <a:pt x="2495" y="7747"/>
                    <a:pt x="2706" y="7770"/>
                    <a:pt x="2908" y="7770"/>
                  </a:cubicBezTo>
                  <a:cubicBezTo>
                    <a:pt x="4831" y="7770"/>
                    <a:pt x="5954" y="5741"/>
                    <a:pt x="6180" y="3985"/>
                  </a:cubicBezTo>
                  <a:cubicBezTo>
                    <a:pt x="6263" y="3342"/>
                    <a:pt x="6263" y="2675"/>
                    <a:pt x="6073" y="2068"/>
                  </a:cubicBezTo>
                  <a:cubicBezTo>
                    <a:pt x="5799" y="1211"/>
                    <a:pt x="5108" y="485"/>
                    <a:pt x="4263" y="175"/>
                  </a:cubicBezTo>
                  <a:cubicBezTo>
                    <a:pt x="3942" y="58"/>
                    <a:pt x="3601" y="0"/>
                    <a:pt x="32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7"/>
            <p:cNvSpPr/>
            <p:nvPr/>
          </p:nvSpPr>
          <p:spPr>
            <a:xfrm>
              <a:off x="884625" y="3732375"/>
              <a:ext cx="289650" cy="213725"/>
            </a:xfrm>
            <a:custGeom>
              <a:avLst/>
              <a:gdLst/>
              <a:ahLst/>
              <a:cxnLst/>
              <a:rect l="l" t="t" r="r" b="b"/>
              <a:pathLst>
                <a:path w="11586" h="8549" extrusionOk="0">
                  <a:moveTo>
                    <a:pt x="5798" y="1"/>
                  </a:moveTo>
                  <a:cubicBezTo>
                    <a:pt x="5759" y="1"/>
                    <a:pt x="5719" y="2"/>
                    <a:pt x="5680" y="3"/>
                  </a:cubicBezTo>
                  <a:cubicBezTo>
                    <a:pt x="2298" y="134"/>
                    <a:pt x="0" y="4456"/>
                    <a:pt x="2334" y="7135"/>
                  </a:cubicBezTo>
                  <a:cubicBezTo>
                    <a:pt x="3181" y="8110"/>
                    <a:pt x="4537" y="8549"/>
                    <a:pt x="5930" y="8549"/>
                  </a:cubicBezTo>
                  <a:cubicBezTo>
                    <a:pt x="7648" y="8549"/>
                    <a:pt x="9424" y="7881"/>
                    <a:pt x="10371" y="6730"/>
                  </a:cubicBezTo>
                  <a:cubicBezTo>
                    <a:pt x="11418" y="5456"/>
                    <a:pt x="11585" y="3420"/>
                    <a:pt x="10514" y="2170"/>
                  </a:cubicBezTo>
                  <a:cubicBezTo>
                    <a:pt x="10025" y="1598"/>
                    <a:pt x="9359" y="1229"/>
                    <a:pt x="8692" y="896"/>
                  </a:cubicBezTo>
                  <a:cubicBezTo>
                    <a:pt x="7786" y="437"/>
                    <a:pt x="6815" y="1"/>
                    <a:pt x="57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7"/>
            <p:cNvSpPr/>
            <p:nvPr/>
          </p:nvSpPr>
          <p:spPr>
            <a:xfrm>
              <a:off x="623875" y="3501825"/>
              <a:ext cx="208975" cy="213950"/>
            </a:xfrm>
            <a:custGeom>
              <a:avLst/>
              <a:gdLst/>
              <a:ahLst/>
              <a:cxnLst/>
              <a:rect l="l" t="t" r="r" b="b"/>
              <a:pathLst>
                <a:path w="8359" h="8558" extrusionOk="0">
                  <a:moveTo>
                    <a:pt x="4034" y="1"/>
                  </a:moveTo>
                  <a:cubicBezTo>
                    <a:pt x="2734" y="1"/>
                    <a:pt x="1488" y="1001"/>
                    <a:pt x="858" y="2200"/>
                  </a:cubicBezTo>
                  <a:cubicBezTo>
                    <a:pt x="84" y="3665"/>
                    <a:pt x="1" y="5474"/>
                    <a:pt x="620" y="7010"/>
                  </a:cubicBezTo>
                  <a:cubicBezTo>
                    <a:pt x="1066" y="8116"/>
                    <a:pt x="2125" y="8557"/>
                    <a:pt x="3289" y="8557"/>
                  </a:cubicBezTo>
                  <a:cubicBezTo>
                    <a:pt x="4732" y="8557"/>
                    <a:pt x="6335" y="7880"/>
                    <a:pt x="7132" y="6951"/>
                  </a:cubicBezTo>
                  <a:cubicBezTo>
                    <a:pt x="8204" y="5701"/>
                    <a:pt x="8359" y="3748"/>
                    <a:pt x="7513" y="2343"/>
                  </a:cubicBezTo>
                  <a:cubicBezTo>
                    <a:pt x="7109" y="1676"/>
                    <a:pt x="6525" y="1141"/>
                    <a:pt x="5894" y="700"/>
                  </a:cubicBezTo>
                  <a:cubicBezTo>
                    <a:pt x="5525" y="438"/>
                    <a:pt x="5132" y="212"/>
                    <a:pt x="4703" y="93"/>
                  </a:cubicBezTo>
                  <a:cubicBezTo>
                    <a:pt x="4481" y="30"/>
                    <a:pt x="4257" y="1"/>
                    <a:pt x="40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7"/>
            <p:cNvSpPr/>
            <p:nvPr/>
          </p:nvSpPr>
          <p:spPr>
            <a:xfrm>
              <a:off x="627150" y="3909350"/>
              <a:ext cx="184625" cy="180375"/>
            </a:xfrm>
            <a:custGeom>
              <a:avLst/>
              <a:gdLst/>
              <a:ahLst/>
              <a:cxnLst/>
              <a:rect l="l" t="t" r="r" b="b"/>
              <a:pathLst>
                <a:path w="7385" h="7215" extrusionOk="0">
                  <a:moveTo>
                    <a:pt x="3392" y="1"/>
                  </a:moveTo>
                  <a:cubicBezTo>
                    <a:pt x="2616" y="1"/>
                    <a:pt x="1873" y="224"/>
                    <a:pt x="1334" y="722"/>
                  </a:cubicBezTo>
                  <a:cubicBezTo>
                    <a:pt x="929" y="1092"/>
                    <a:pt x="691" y="1592"/>
                    <a:pt x="501" y="2104"/>
                  </a:cubicBezTo>
                  <a:cubicBezTo>
                    <a:pt x="179" y="2937"/>
                    <a:pt x="0" y="3854"/>
                    <a:pt x="143" y="4747"/>
                  </a:cubicBezTo>
                  <a:cubicBezTo>
                    <a:pt x="286" y="5640"/>
                    <a:pt x="786" y="6497"/>
                    <a:pt x="1584" y="6926"/>
                  </a:cubicBezTo>
                  <a:cubicBezTo>
                    <a:pt x="1951" y="7125"/>
                    <a:pt x="2351" y="7215"/>
                    <a:pt x="2764" y="7215"/>
                  </a:cubicBezTo>
                  <a:cubicBezTo>
                    <a:pt x="4762" y="7215"/>
                    <a:pt x="7048" y="5116"/>
                    <a:pt x="7216" y="3270"/>
                  </a:cubicBezTo>
                  <a:cubicBezTo>
                    <a:pt x="7385" y="1336"/>
                    <a:pt x="5288" y="1"/>
                    <a:pt x="33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7"/>
            <p:cNvSpPr/>
            <p:nvPr/>
          </p:nvSpPr>
          <p:spPr>
            <a:xfrm>
              <a:off x="728650" y="4299175"/>
              <a:ext cx="158225" cy="160525"/>
            </a:xfrm>
            <a:custGeom>
              <a:avLst/>
              <a:gdLst/>
              <a:ahLst/>
              <a:cxnLst/>
              <a:rect l="l" t="t" r="r" b="b"/>
              <a:pathLst>
                <a:path w="6329" h="6421" extrusionOk="0">
                  <a:moveTo>
                    <a:pt x="2699" y="0"/>
                  </a:moveTo>
                  <a:cubicBezTo>
                    <a:pt x="2528" y="0"/>
                    <a:pt x="2358" y="18"/>
                    <a:pt x="2191" y="60"/>
                  </a:cubicBezTo>
                  <a:cubicBezTo>
                    <a:pt x="1215" y="310"/>
                    <a:pt x="620" y="1298"/>
                    <a:pt x="346" y="2262"/>
                  </a:cubicBezTo>
                  <a:cubicBezTo>
                    <a:pt x="1" y="3441"/>
                    <a:pt x="48" y="4894"/>
                    <a:pt x="989" y="5680"/>
                  </a:cubicBezTo>
                  <a:cubicBezTo>
                    <a:pt x="1610" y="6194"/>
                    <a:pt x="2297" y="6420"/>
                    <a:pt x="2957" y="6420"/>
                  </a:cubicBezTo>
                  <a:cubicBezTo>
                    <a:pt x="4740" y="6420"/>
                    <a:pt x="6329" y="4771"/>
                    <a:pt x="5894" y="2703"/>
                  </a:cubicBezTo>
                  <a:cubicBezTo>
                    <a:pt x="5632" y="1393"/>
                    <a:pt x="4513" y="298"/>
                    <a:pt x="3215" y="48"/>
                  </a:cubicBezTo>
                  <a:cubicBezTo>
                    <a:pt x="3043" y="18"/>
                    <a:pt x="2870" y="0"/>
                    <a:pt x="26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" name="Google Shape;193;p7"/>
          <p:cNvSpPr/>
          <p:nvPr/>
        </p:nvSpPr>
        <p:spPr>
          <a:xfrm rot="5400000" flipH="1">
            <a:off x="771181" y="-785821"/>
            <a:ext cx="753149" cy="2310209"/>
          </a:xfrm>
          <a:custGeom>
            <a:avLst/>
            <a:gdLst/>
            <a:ahLst/>
            <a:cxnLst/>
            <a:rect l="l" t="t" r="r" b="b"/>
            <a:pathLst>
              <a:path w="27099" h="103562" extrusionOk="0">
                <a:moveTo>
                  <a:pt x="27099" y="1"/>
                </a:moveTo>
                <a:cubicBezTo>
                  <a:pt x="21753" y="1775"/>
                  <a:pt x="18860" y="7811"/>
                  <a:pt x="18669" y="13443"/>
                </a:cubicBezTo>
                <a:cubicBezTo>
                  <a:pt x="18479" y="19074"/>
                  <a:pt x="20336" y="24539"/>
                  <a:pt x="21551" y="30040"/>
                </a:cubicBezTo>
                <a:cubicBezTo>
                  <a:pt x="22765" y="35541"/>
                  <a:pt x="23277" y="41601"/>
                  <a:pt x="20586" y="46542"/>
                </a:cubicBezTo>
                <a:cubicBezTo>
                  <a:pt x="19003" y="49471"/>
                  <a:pt x="16431" y="51757"/>
                  <a:pt x="14740" y="54626"/>
                </a:cubicBezTo>
                <a:cubicBezTo>
                  <a:pt x="12526" y="58377"/>
                  <a:pt x="11978" y="63068"/>
                  <a:pt x="13276" y="67223"/>
                </a:cubicBezTo>
                <a:cubicBezTo>
                  <a:pt x="14312" y="70581"/>
                  <a:pt x="16514" y="73843"/>
                  <a:pt x="15860" y="77296"/>
                </a:cubicBezTo>
                <a:cubicBezTo>
                  <a:pt x="15062" y="81558"/>
                  <a:pt x="10490" y="83749"/>
                  <a:pt x="7227" y="86595"/>
                </a:cubicBezTo>
                <a:cubicBezTo>
                  <a:pt x="2465" y="90714"/>
                  <a:pt x="0" y="97334"/>
                  <a:pt x="893" y="103561"/>
                </a:cubicBezTo>
                <a:lnTo>
                  <a:pt x="27099" y="103561"/>
                </a:lnTo>
                <a:lnTo>
                  <a:pt x="2709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4" name="Google Shape;194;p7"/>
          <p:cNvGrpSpPr/>
          <p:nvPr/>
        </p:nvGrpSpPr>
        <p:grpSpPr>
          <a:xfrm rot="2573076" flipH="1">
            <a:off x="7568239" y="4337886"/>
            <a:ext cx="1655842" cy="875394"/>
            <a:chOff x="1680550" y="2806125"/>
            <a:chExt cx="1655900" cy="875425"/>
          </a:xfrm>
        </p:grpSpPr>
        <p:sp>
          <p:nvSpPr>
            <p:cNvPr id="195" name="Google Shape;195;p7"/>
            <p:cNvSpPr/>
            <p:nvPr/>
          </p:nvSpPr>
          <p:spPr>
            <a:xfrm>
              <a:off x="1906775" y="2806125"/>
              <a:ext cx="1429675" cy="875425"/>
            </a:xfrm>
            <a:custGeom>
              <a:avLst/>
              <a:gdLst/>
              <a:ahLst/>
              <a:cxnLst/>
              <a:rect l="l" t="t" r="r" b="b"/>
              <a:pathLst>
                <a:path w="57187" h="35017" fill="none" extrusionOk="0">
                  <a:moveTo>
                    <a:pt x="0" y="7621"/>
                  </a:moveTo>
                  <a:cubicBezTo>
                    <a:pt x="4049" y="10704"/>
                    <a:pt x="6573" y="15122"/>
                    <a:pt x="9466" y="19241"/>
                  </a:cubicBezTo>
                  <a:cubicBezTo>
                    <a:pt x="12585" y="23682"/>
                    <a:pt x="16276" y="26837"/>
                    <a:pt x="21086" y="29373"/>
                  </a:cubicBezTo>
                  <a:cubicBezTo>
                    <a:pt x="26409" y="32195"/>
                    <a:pt x="31826" y="34660"/>
                    <a:pt x="37934" y="34826"/>
                  </a:cubicBezTo>
                  <a:cubicBezTo>
                    <a:pt x="44399" y="35017"/>
                    <a:pt x="50721" y="33231"/>
                    <a:pt x="56877" y="31481"/>
                  </a:cubicBezTo>
                  <a:cubicBezTo>
                    <a:pt x="57127" y="31409"/>
                    <a:pt x="57186" y="31100"/>
                    <a:pt x="56972" y="30945"/>
                  </a:cubicBezTo>
                  <a:cubicBezTo>
                    <a:pt x="49209" y="25301"/>
                    <a:pt x="47709" y="14991"/>
                    <a:pt x="42089" y="7680"/>
                  </a:cubicBezTo>
                  <a:cubicBezTo>
                    <a:pt x="39410" y="4192"/>
                    <a:pt x="35922" y="1763"/>
                    <a:pt x="31564" y="941"/>
                  </a:cubicBezTo>
                  <a:cubicBezTo>
                    <a:pt x="26611" y="1"/>
                    <a:pt x="21396" y="382"/>
                    <a:pt x="16538" y="1656"/>
                  </a:cubicBezTo>
                  <a:cubicBezTo>
                    <a:pt x="11276" y="3025"/>
                    <a:pt x="6239" y="5251"/>
                    <a:pt x="858" y="6156"/>
                  </a:cubicBezTo>
                </a:path>
              </a:pathLst>
            </a:custGeom>
            <a:noFill/>
            <a:ln w="74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7"/>
            <p:cNvSpPr/>
            <p:nvPr/>
          </p:nvSpPr>
          <p:spPr>
            <a:xfrm>
              <a:off x="1680550" y="2953775"/>
              <a:ext cx="1583850" cy="623300"/>
            </a:xfrm>
            <a:custGeom>
              <a:avLst/>
              <a:gdLst/>
              <a:ahLst/>
              <a:cxnLst/>
              <a:rect l="l" t="t" r="r" b="b"/>
              <a:pathLst>
                <a:path w="63354" h="24932" fill="none" extrusionOk="0">
                  <a:moveTo>
                    <a:pt x="18932" y="3786"/>
                  </a:moveTo>
                  <a:cubicBezTo>
                    <a:pt x="24480" y="5525"/>
                    <a:pt x="30171" y="7311"/>
                    <a:pt x="35267" y="10156"/>
                  </a:cubicBezTo>
                  <a:cubicBezTo>
                    <a:pt x="44221" y="15157"/>
                    <a:pt x="52460" y="24086"/>
                    <a:pt x="63211" y="24920"/>
                  </a:cubicBezTo>
                  <a:cubicBezTo>
                    <a:pt x="63318" y="24932"/>
                    <a:pt x="63354" y="24765"/>
                    <a:pt x="63247" y="24741"/>
                  </a:cubicBezTo>
                  <a:cubicBezTo>
                    <a:pt x="57163" y="23420"/>
                    <a:pt x="52079" y="20634"/>
                    <a:pt x="47018" y="17074"/>
                  </a:cubicBezTo>
                  <a:cubicBezTo>
                    <a:pt x="42077" y="13609"/>
                    <a:pt x="37422" y="9739"/>
                    <a:pt x="31921" y="7156"/>
                  </a:cubicBezTo>
                  <a:cubicBezTo>
                    <a:pt x="26397" y="4548"/>
                    <a:pt x="20277" y="2346"/>
                    <a:pt x="14312" y="988"/>
                  </a:cubicBezTo>
                  <a:cubicBezTo>
                    <a:pt x="11550" y="369"/>
                    <a:pt x="8728" y="0"/>
                    <a:pt x="5894" y="214"/>
                  </a:cubicBezTo>
                  <a:cubicBezTo>
                    <a:pt x="4108" y="357"/>
                    <a:pt x="1013" y="417"/>
                    <a:pt x="263" y="2417"/>
                  </a:cubicBezTo>
                  <a:cubicBezTo>
                    <a:pt x="1" y="3132"/>
                    <a:pt x="1120" y="3691"/>
                    <a:pt x="1477" y="3001"/>
                  </a:cubicBezTo>
                  <a:cubicBezTo>
                    <a:pt x="2096" y="1798"/>
                    <a:pt x="4727" y="1750"/>
                    <a:pt x="5930" y="1667"/>
                  </a:cubicBezTo>
                  <a:cubicBezTo>
                    <a:pt x="7323" y="1560"/>
                    <a:pt x="8740" y="1608"/>
                    <a:pt x="10133" y="1762"/>
                  </a:cubicBezTo>
                  <a:cubicBezTo>
                    <a:pt x="13145" y="2072"/>
                    <a:pt x="16062" y="2881"/>
                    <a:pt x="18932" y="3774"/>
                  </a:cubicBezTo>
                  <a:close/>
                </a:path>
              </a:pathLst>
            </a:custGeom>
            <a:noFill/>
            <a:ln w="74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" name="Google Shape;197;p7"/>
          <p:cNvGrpSpPr/>
          <p:nvPr/>
        </p:nvGrpSpPr>
        <p:grpSpPr>
          <a:xfrm>
            <a:off x="-50" y="1296000"/>
            <a:ext cx="1746675" cy="1445450"/>
            <a:chOff x="763475" y="1235400"/>
            <a:chExt cx="1746675" cy="1445450"/>
          </a:xfrm>
        </p:grpSpPr>
        <p:sp>
          <p:nvSpPr>
            <p:cNvPr id="198" name="Google Shape;198;p7"/>
            <p:cNvSpPr/>
            <p:nvPr/>
          </p:nvSpPr>
          <p:spPr>
            <a:xfrm>
              <a:off x="763475" y="1380350"/>
              <a:ext cx="1746675" cy="1183800"/>
            </a:xfrm>
            <a:custGeom>
              <a:avLst/>
              <a:gdLst/>
              <a:ahLst/>
              <a:cxnLst/>
              <a:rect l="l" t="t" r="r" b="b"/>
              <a:pathLst>
                <a:path w="69867" h="47352" fill="none" extrusionOk="0">
                  <a:moveTo>
                    <a:pt x="1" y="47352"/>
                  </a:moveTo>
                  <a:cubicBezTo>
                    <a:pt x="9299" y="39553"/>
                    <a:pt x="18205" y="31005"/>
                    <a:pt x="26944" y="22599"/>
                  </a:cubicBezTo>
                  <a:cubicBezTo>
                    <a:pt x="29159" y="20468"/>
                    <a:pt x="31374" y="18336"/>
                    <a:pt x="33421" y="16039"/>
                  </a:cubicBezTo>
                  <a:cubicBezTo>
                    <a:pt x="35112" y="14145"/>
                    <a:pt x="36684" y="12133"/>
                    <a:pt x="38493" y="10359"/>
                  </a:cubicBezTo>
                  <a:cubicBezTo>
                    <a:pt x="46566" y="2465"/>
                    <a:pt x="58591" y="1"/>
                    <a:pt x="69866" y="382"/>
                  </a:cubicBezTo>
                  <a:lnTo>
                    <a:pt x="67378" y="5871"/>
                  </a:lnTo>
                  <a:cubicBezTo>
                    <a:pt x="66021" y="8859"/>
                    <a:pt x="64485" y="12050"/>
                    <a:pt x="61592" y="13586"/>
                  </a:cubicBezTo>
                  <a:cubicBezTo>
                    <a:pt x="59127" y="14896"/>
                    <a:pt x="56115" y="14753"/>
                    <a:pt x="53531" y="15812"/>
                  </a:cubicBezTo>
                  <a:cubicBezTo>
                    <a:pt x="51174" y="16789"/>
                    <a:pt x="49257" y="18729"/>
                    <a:pt x="46792" y="19337"/>
                  </a:cubicBezTo>
                  <a:cubicBezTo>
                    <a:pt x="44447" y="19920"/>
                    <a:pt x="42006" y="19206"/>
                    <a:pt x="39601" y="19003"/>
                  </a:cubicBezTo>
                  <a:cubicBezTo>
                    <a:pt x="35243" y="18634"/>
                    <a:pt x="30076" y="20170"/>
                    <a:pt x="26956" y="22587"/>
                  </a:cubicBezTo>
                </a:path>
              </a:pathLst>
            </a:custGeom>
            <a:noFill/>
            <a:ln w="74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7"/>
            <p:cNvSpPr/>
            <p:nvPr/>
          </p:nvSpPr>
          <p:spPr>
            <a:xfrm>
              <a:off x="1291525" y="1235400"/>
              <a:ext cx="332500" cy="849825"/>
            </a:xfrm>
            <a:custGeom>
              <a:avLst/>
              <a:gdLst/>
              <a:ahLst/>
              <a:cxnLst/>
              <a:rect l="l" t="t" r="r" b="b"/>
              <a:pathLst>
                <a:path w="13300" h="33993" fill="none" extrusionOk="0">
                  <a:moveTo>
                    <a:pt x="1798" y="32266"/>
                  </a:moveTo>
                  <a:cubicBezTo>
                    <a:pt x="4572" y="29135"/>
                    <a:pt x="7418" y="26075"/>
                    <a:pt x="9561" y="22479"/>
                  </a:cubicBezTo>
                  <a:cubicBezTo>
                    <a:pt x="11704" y="18884"/>
                    <a:pt x="13216" y="14812"/>
                    <a:pt x="13276" y="10633"/>
                  </a:cubicBezTo>
                  <a:cubicBezTo>
                    <a:pt x="13300" y="8823"/>
                    <a:pt x="13038" y="6978"/>
                    <a:pt x="12157" y="5394"/>
                  </a:cubicBezTo>
                  <a:cubicBezTo>
                    <a:pt x="11109" y="3489"/>
                    <a:pt x="9228" y="2060"/>
                    <a:pt x="8537" y="1"/>
                  </a:cubicBezTo>
                  <a:cubicBezTo>
                    <a:pt x="7084" y="5906"/>
                    <a:pt x="5382" y="11740"/>
                    <a:pt x="3429" y="17491"/>
                  </a:cubicBezTo>
                  <a:cubicBezTo>
                    <a:pt x="2715" y="19634"/>
                    <a:pt x="1953" y="21789"/>
                    <a:pt x="1715" y="24039"/>
                  </a:cubicBezTo>
                  <a:cubicBezTo>
                    <a:pt x="1596" y="25230"/>
                    <a:pt x="1631" y="26432"/>
                    <a:pt x="1524" y="27623"/>
                  </a:cubicBezTo>
                  <a:cubicBezTo>
                    <a:pt x="1322" y="29826"/>
                    <a:pt x="655" y="31873"/>
                    <a:pt x="0" y="33993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1062325" y="1386025"/>
              <a:ext cx="233675" cy="819175"/>
            </a:xfrm>
            <a:custGeom>
              <a:avLst/>
              <a:gdLst/>
              <a:ahLst/>
              <a:cxnLst/>
              <a:rect l="l" t="t" r="r" b="b"/>
              <a:pathLst>
                <a:path w="9347" h="32767" fill="none" extrusionOk="0">
                  <a:moveTo>
                    <a:pt x="8359" y="22265"/>
                  </a:moveTo>
                  <a:cubicBezTo>
                    <a:pt x="9037" y="18895"/>
                    <a:pt x="9347" y="15407"/>
                    <a:pt x="8668" y="12037"/>
                  </a:cubicBezTo>
                  <a:cubicBezTo>
                    <a:pt x="7799" y="7775"/>
                    <a:pt x="5394" y="4001"/>
                    <a:pt x="3025" y="333"/>
                  </a:cubicBezTo>
                  <a:cubicBezTo>
                    <a:pt x="2929" y="179"/>
                    <a:pt x="2751" y="0"/>
                    <a:pt x="2584" y="83"/>
                  </a:cubicBezTo>
                  <a:cubicBezTo>
                    <a:pt x="2513" y="131"/>
                    <a:pt x="2465" y="214"/>
                    <a:pt x="2429" y="286"/>
                  </a:cubicBezTo>
                  <a:cubicBezTo>
                    <a:pt x="393" y="5072"/>
                    <a:pt x="0" y="10775"/>
                    <a:pt x="2417" y="15371"/>
                  </a:cubicBezTo>
                  <a:cubicBezTo>
                    <a:pt x="3060" y="16585"/>
                    <a:pt x="3882" y="17728"/>
                    <a:pt x="4263" y="19038"/>
                  </a:cubicBezTo>
                  <a:cubicBezTo>
                    <a:pt x="4775" y="20848"/>
                    <a:pt x="4394" y="22765"/>
                    <a:pt x="4049" y="24598"/>
                  </a:cubicBezTo>
                  <a:cubicBezTo>
                    <a:pt x="3584" y="27051"/>
                    <a:pt x="2882" y="30420"/>
                    <a:pt x="4072" y="32766"/>
                  </a:cubicBezTo>
                  <a:cubicBezTo>
                    <a:pt x="4775" y="32242"/>
                    <a:pt x="6311" y="29051"/>
                    <a:pt x="6763" y="27896"/>
                  </a:cubicBezTo>
                  <a:cubicBezTo>
                    <a:pt x="7454" y="26075"/>
                    <a:pt x="7966" y="24182"/>
                    <a:pt x="8347" y="22265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7"/>
            <p:cNvSpPr/>
            <p:nvPr/>
          </p:nvSpPr>
          <p:spPr>
            <a:xfrm>
              <a:off x="817650" y="1647650"/>
              <a:ext cx="250350" cy="842400"/>
            </a:xfrm>
            <a:custGeom>
              <a:avLst/>
              <a:gdLst/>
              <a:ahLst/>
              <a:cxnLst/>
              <a:rect l="l" t="t" r="r" b="b"/>
              <a:pathLst>
                <a:path w="10014" h="33696" fill="none" extrusionOk="0">
                  <a:moveTo>
                    <a:pt x="4453" y="30945"/>
                  </a:moveTo>
                  <a:cubicBezTo>
                    <a:pt x="6108" y="28611"/>
                    <a:pt x="8240" y="25956"/>
                    <a:pt x="8549" y="23123"/>
                  </a:cubicBezTo>
                  <a:cubicBezTo>
                    <a:pt x="8763" y="21206"/>
                    <a:pt x="8406" y="19253"/>
                    <a:pt x="8799" y="17372"/>
                  </a:cubicBezTo>
                  <a:cubicBezTo>
                    <a:pt x="8990" y="16443"/>
                    <a:pt x="9347" y="15574"/>
                    <a:pt x="9537" y="14657"/>
                  </a:cubicBezTo>
                  <a:cubicBezTo>
                    <a:pt x="10014" y="12359"/>
                    <a:pt x="9359" y="9942"/>
                    <a:pt x="8204" y="7894"/>
                  </a:cubicBezTo>
                  <a:cubicBezTo>
                    <a:pt x="7037" y="5847"/>
                    <a:pt x="5418" y="4120"/>
                    <a:pt x="3810" y="2406"/>
                  </a:cubicBezTo>
                  <a:cubicBezTo>
                    <a:pt x="3048" y="1608"/>
                    <a:pt x="2298" y="810"/>
                    <a:pt x="1536" y="1"/>
                  </a:cubicBezTo>
                  <a:cubicBezTo>
                    <a:pt x="2072" y="2227"/>
                    <a:pt x="2417" y="4525"/>
                    <a:pt x="2179" y="6799"/>
                  </a:cubicBezTo>
                  <a:cubicBezTo>
                    <a:pt x="1953" y="8883"/>
                    <a:pt x="1251" y="10883"/>
                    <a:pt x="762" y="12931"/>
                  </a:cubicBezTo>
                  <a:cubicBezTo>
                    <a:pt x="274" y="14967"/>
                    <a:pt x="0" y="17134"/>
                    <a:pt x="632" y="19134"/>
                  </a:cubicBezTo>
                  <a:cubicBezTo>
                    <a:pt x="1084" y="20539"/>
                    <a:pt x="1965" y="21789"/>
                    <a:pt x="2310" y="23230"/>
                  </a:cubicBezTo>
                  <a:cubicBezTo>
                    <a:pt x="3132" y="26671"/>
                    <a:pt x="727" y="30231"/>
                    <a:pt x="1417" y="33695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7"/>
            <p:cNvSpPr/>
            <p:nvPr/>
          </p:nvSpPr>
          <p:spPr>
            <a:xfrm>
              <a:off x="1171275" y="1983100"/>
              <a:ext cx="879300" cy="363775"/>
            </a:xfrm>
            <a:custGeom>
              <a:avLst/>
              <a:gdLst/>
              <a:ahLst/>
              <a:cxnLst/>
              <a:rect l="l" t="t" r="r" b="b"/>
              <a:pathLst>
                <a:path w="35172" h="14551" fill="none" extrusionOk="0">
                  <a:moveTo>
                    <a:pt x="4691" y="4192"/>
                  </a:moveTo>
                  <a:cubicBezTo>
                    <a:pt x="5537" y="4049"/>
                    <a:pt x="6251" y="3966"/>
                    <a:pt x="6989" y="3525"/>
                  </a:cubicBezTo>
                  <a:cubicBezTo>
                    <a:pt x="11930" y="584"/>
                    <a:pt x="18217" y="1"/>
                    <a:pt x="23610" y="1989"/>
                  </a:cubicBezTo>
                  <a:cubicBezTo>
                    <a:pt x="27027" y="3239"/>
                    <a:pt x="30135" y="5466"/>
                    <a:pt x="33754" y="5835"/>
                  </a:cubicBezTo>
                  <a:cubicBezTo>
                    <a:pt x="34314" y="5883"/>
                    <a:pt x="35040" y="6026"/>
                    <a:pt x="35124" y="6585"/>
                  </a:cubicBezTo>
                  <a:cubicBezTo>
                    <a:pt x="35171" y="6883"/>
                    <a:pt x="35004" y="7157"/>
                    <a:pt x="34826" y="7395"/>
                  </a:cubicBezTo>
                  <a:cubicBezTo>
                    <a:pt x="34064" y="8490"/>
                    <a:pt x="33135" y="9455"/>
                    <a:pt x="32195" y="10395"/>
                  </a:cubicBezTo>
                  <a:cubicBezTo>
                    <a:pt x="31087" y="11479"/>
                    <a:pt x="29932" y="12538"/>
                    <a:pt x="28587" y="13312"/>
                  </a:cubicBezTo>
                  <a:cubicBezTo>
                    <a:pt x="27254" y="14086"/>
                    <a:pt x="25694" y="14550"/>
                    <a:pt x="24158" y="14396"/>
                  </a:cubicBezTo>
                  <a:cubicBezTo>
                    <a:pt x="21372" y="14110"/>
                    <a:pt x="19145" y="11860"/>
                    <a:pt x="16395" y="11371"/>
                  </a:cubicBezTo>
                  <a:cubicBezTo>
                    <a:pt x="14502" y="11038"/>
                    <a:pt x="12573" y="11586"/>
                    <a:pt x="10692" y="12002"/>
                  </a:cubicBezTo>
                  <a:cubicBezTo>
                    <a:pt x="8811" y="12431"/>
                    <a:pt x="6775" y="12717"/>
                    <a:pt x="5013" y="11919"/>
                  </a:cubicBezTo>
                  <a:cubicBezTo>
                    <a:pt x="3405" y="11181"/>
                    <a:pt x="2322" y="9645"/>
                    <a:pt x="893" y="8597"/>
                  </a:cubicBezTo>
                  <a:cubicBezTo>
                    <a:pt x="762" y="8490"/>
                    <a:pt x="607" y="8395"/>
                    <a:pt x="441" y="8419"/>
                  </a:cubicBezTo>
                  <a:cubicBezTo>
                    <a:pt x="274" y="8442"/>
                    <a:pt x="0" y="8514"/>
                    <a:pt x="107" y="8633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763475" y="2368575"/>
              <a:ext cx="904600" cy="312275"/>
            </a:xfrm>
            <a:custGeom>
              <a:avLst/>
              <a:gdLst/>
              <a:ahLst/>
              <a:cxnLst/>
              <a:rect l="l" t="t" r="r" b="b"/>
              <a:pathLst>
                <a:path w="36184" h="12491" fill="none" extrusionOk="0">
                  <a:moveTo>
                    <a:pt x="2144" y="6001"/>
                  </a:moveTo>
                  <a:cubicBezTo>
                    <a:pt x="6573" y="3299"/>
                    <a:pt x="11204" y="441"/>
                    <a:pt x="16384" y="155"/>
                  </a:cubicBezTo>
                  <a:cubicBezTo>
                    <a:pt x="19158" y="1"/>
                    <a:pt x="21920" y="572"/>
                    <a:pt x="24623" y="1227"/>
                  </a:cubicBezTo>
                  <a:cubicBezTo>
                    <a:pt x="28456" y="2179"/>
                    <a:pt x="32255" y="3334"/>
                    <a:pt x="36029" y="4513"/>
                  </a:cubicBezTo>
                  <a:cubicBezTo>
                    <a:pt x="36184" y="4906"/>
                    <a:pt x="35874" y="5335"/>
                    <a:pt x="35576" y="5644"/>
                  </a:cubicBezTo>
                  <a:cubicBezTo>
                    <a:pt x="31016" y="10311"/>
                    <a:pt x="23789" y="12490"/>
                    <a:pt x="17610" y="10383"/>
                  </a:cubicBezTo>
                  <a:cubicBezTo>
                    <a:pt x="16145" y="9895"/>
                    <a:pt x="14681" y="9156"/>
                    <a:pt x="13145" y="9299"/>
                  </a:cubicBezTo>
                  <a:cubicBezTo>
                    <a:pt x="11669" y="9430"/>
                    <a:pt x="10323" y="10347"/>
                    <a:pt x="8847" y="10335"/>
                  </a:cubicBezTo>
                  <a:cubicBezTo>
                    <a:pt x="8097" y="10323"/>
                    <a:pt x="7371" y="10085"/>
                    <a:pt x="6668" y="9835"/>
                  </a:cubicBezTo>
                  <a:cubicBezTo>
                    <a:pt x="4465" y="9073"/>
                    <a:pt x="2203" y="8585"/>
                    <a:pt x="1" y="7823"/>
                  </a:cubicBezTo>
                </a:path>
              </a:pathLst>
            </a:custGeom>
            <a:noFill/>
            <a:ln w="74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" name="Google Shape;204;p7"/>
          <p:cNvGrpSpPr/>
          <p:nvPr/>
        </p:nvGrpSpPr>
        <p:grpSpPr>
          <a:xfrm>
            <a:off x="364880" y="3938841"/>
            <a:ext cx="1016811" cy="995863"/>
            <a:chOff x="858493" y="3673154"/>
            <a:chExt cx="1016811" cy="995863"/>
          </a:xfrm>
        </p:grpSpPr>
        <p:sp>
          <p:nvSpPr>
            <p:cNvPr id="205" name="Google Shape;205;p7"/>
            <p:cNvSpPr/>
            <p:nvPr/>
          </p:nvSpPr>
          <p:spPr>
            <a:xfrm rot="8838117">
              <a:off x="1089928" y="4476928"/>
              <a:ext cx="175219" cy="157222"/>
            </a:xfrm>
            <a:custGeom>
              <a:avLst/>
              <a:gdLst/>
              <a:ahLst/>
              <a:cxnLst/>
              <a:rect l="l" t="t" r="r" b="b"/>
              <a:pathLst>
                <a:path w="7883" h="7074" extrusionOk="0">
                  <a:moveTo>
                    <a:pt x="3581" y="1"/>
                  </a:moveTo>
                  <a:cubicBezTo>
                    <a:pt x="1731" y="1"/>
                    <a:pt x="8" y="1385"/>
                    <a:pt x="0" y="3549"/>
                  </a:cubicBezTo>
                  <a:cubicBezTo>
                    <a:pt x="0" y="4657"/>
                    <a:pt x="524" y="5764"/>
                    <a:pt x="1405" y="6431"/>
                  </a:cubicBezTo>
                  <a:cubicBezTo>
                    <a:pt x="1964" y="6848"/>
                    <a:pt x="2658" y="7074"/>
                    <a:pt x="3347" y="7074"/>
                  </a:cubicBezTo>
                  <a:cubicBezTo>
                    <a:pt x="3759" y="7074"/>
                    <a:pt x="4169" y="6993"/>
                    <a:pt x="4548" y="6824"/>
                  </a:cubicBezTo>
                  <a:cubicBezTo>
                    <a:pt x="6656" y="5907"/>
                    <a:pt x="7882" y="2323"/>
                    <a:pt x="5858" y="775"/>
                  </a:cubicBezTo>
                  <a:cubicBezTo>
                    <a:pt x="5155" y="244"/>
                    <a:pt x="4357" y="1"/>
                    <a:pt x="35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7"/>
            <p:cNvSpPr/>
            <p:nvPr/>
          </p:nvSpPr>
          <p:spPr>
            <a:xfrm rot="8838117">
              <a:off x="1186080" y="4116129"/>
              <a:ext cx="164105" cy="225920"/>
            </a:xfrm>
            <a:custGeom>
              <a:avLst/>
              <a:gdLst/>
              <a:ahLst/>
              <a:cxnLst/>
              <a:rect l="l" t="t" r="r" b="b"/>
              <a:pathLst>
                <a:path w="7383" h="10165" extrusionOk="0">
                  <a:moveTo>
                    <a:pt x="4212" y="0"/>
                  </a:moveTo>
                  <a:cubicBezTo>
                    <a:pt x="3444" y="0"/>
                    <a:pt x="2709" y="427"/>
                    <a:pt x="2215" y="1028"/>
                  </a:cubicBezTo>
                  <a:cubicBezTo>
                    <a:pt x="1667" y="1683"/>
                    <a:pt x="1370" y="2504"/>
                    <a:pt x="1131" y="3338"/>
                  </a:cubicBezTo>
                  <a:cubicBezTo>
                    <a:pt x="643" y="5100"/>
                    <a:pt x="0" y="7517"/>
                    <a:pt x="1239" y="9136"/>
                  </a:cubicBezTo>
                  <a:lnTo>
                    <a:pt x="1227" y="9136"/>
                  </a:lnTo>
                  <a:cubicBezTo>
                    <a:pt x="1752" y="9820"/>
                    <a:pt x="2612" y="10164"/>
                    <a:pt x="3481" y="10164"/>
                  </a:cubicBezTo>
                  <a:cubicBezTo>
                    <a:pt x="3911" y="10164"/>
                    <a:pt x="4344" y="10080"/>
                    <a:pt x="4739" y="9910"/>
                  </a:cubicBezTo>
                  <a:cubicBezTo>
                    <a:pt x="5918" y="9386"/>
                    <a:pt x="6727" y="8231"/>
                    <a:pt x="7049" y="6981"/>
                  </a:cubicBezTo>
                  <a:cubicBezTo>
                    <a:pt x="7382" y="5731"/>
                    <a:pt x="7263" y="4409"/>
                    <a:pt x="6977" y="3147"/>
                  </a:cubicBezTo>
                  <a:cubicBezTo>
                    <a:pt x="6811" y="2457"/>
                    <a:pt x="6596" y="1754"/>
                    <a:pt x="6192" y="1171"/>
                  </a:cubicBezTo>
                  <a:cubicBezTo>
                    <a:pt x="5787" y="575"/>
                    <a:pt x="5168" y="111"/>
                    <a:pt x="4465" y="16"/>
                  </a:cubicBezTo>
                  <a:cubicBezTo>
                    <a:pt x="4381" y="5"/>
                    <a:pt x="4296" y="0"/>
                    <a:pt x="42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7"/>
            <p:cNvSpPr/>
            <p:nvPr/>
          </p:nvSpPr>
          <p:spPr>
            <a:xfrm rot="8838117">
              <a:off x="898169" y="4280818"/>
              <a:ext cx="169351" cy="124217"/>
            </a:xfrm>
            <a:custGeom>
              <a:avLst/>
              <a:gdLst/>
              <a:ahLst/>
              <a:cxnLst/>
              <a:rect l="l" t="t" r="r" b="b"/>
              <a:pathLst>
                <a:path w="7619" h="5589" extrusionOk="0">
                  <a:moveTo>
                    <a:pt x="3949" y="1"/>
                  </a:moveTo>
                  <a:cubicBezTo>
                    <a:pt x="3922" y="1"/>
                    <a:pt x="3895" y="1"/>
                    <a:pt x="3868" y="2"/>
                  </a:cubicBezTo>
                  <a:cubicBezTo>
                    <a:pt x="1" y="115"/>
                    <a:pt x="1333" y="5589"/>
                    <a:pt x="4652" y="5589"/>
                  </a:cubicBezTo>
                  <a:cubicBezTo>
                    <a:pt x="5165" y="5589"/>
                    <a:pt x="5725" y="5458"/>
                    <a:pt x="6321" y="5157"/>
                  </a:cubicBezTo>
                  <a:cubicBezTo>
                    <a:pt x="6654" y="4990"/>
                    <a:pt x="6952" y="4776"/>
                    <a:pt x="7166" y="4479"/>
                  </a:cubicBezTo>
                  <a:cubicBezTo>
                    <a:pt x="7619" y="3847"/>
                    <a:pt x="7595" y="2966"/>
                    <a:pt x="7297" y="2240"/>
                  </a:cubicBezTo>
                  <a:cubicBezTo>
                    <a:pt x="6760" y="920"/>
                    <a:pt x="5374" y="1"/>
                    <a:pt x="39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7"/>
            <p:cNvSpPr/>
            <p:nvPr/>
          </p:nvSpPr>
          <p:spPr>
            <a:xfrm rot="8838117">
              <a:off x="889854" y="4016642"/>
              <a:ext cx="166728" cy="165001"/>
            </a:xfrm>
            <a:custGeom>
              <a:avLst/>
              <a:gdLst/>
              <a:ahLst/>
              <a:cxnLst/>
              <a:rect l="l" t="t" r="r" b="b"/>
              <a:pathLst>
                <a:path w="7501" h="7424" extrusionOk="0">
                  <a:moveTo>
                    <a:pt x="3361" y="0"/>
                  </a:moveTo>
                  <a:cubicBezTo>
                    <a:pt x="2676" y="0"/>
                    <a:pt x="2022" y="344"/>
                    <a:pt x="1500" y="801"/>
                  </a:cubicBezTo>
                  <a:cubicBezTo>
                    <a:pt x="595" y="1623"/>
                    <a:pt x="36" y="2825"/>
                    <a:pt x="12" y="4052"/>
                  </a:cubicBezTo>
                  <a:cubicBezTo>
                    <a:pt x="0" y="4421"/>
                    <a:pt x="48" y="4790"/>
                    <a:pt x="143" y="5147"/>
                  </a:cubicBezTo>
                  <a:cubicBezTo>
                    <a:pt x="534" y="6484"/>
                    <a:pt x="1907" y="7423"/>
                    <a:pt x="3303" y="7423"/>
                  </a:cubicBezTo>
                  <a:cubicBezTo>
                    <a:pt x="3436" y="7423"/>
                    <a:pt x="3570" y="7415"/>
                    <a:pt x="3703" y="7397"/>
                  </a:cubicBezTo>
                  <a:cubicBezTo>
                    <a:pt x="7501" y="6921"/>
                    <a:pt x="7477" y="2456"/>
                    <a:pt x="4834" y="551"/>
                  </a:cubicBezTo>
                  <a:cubicBezTo>
                    <a:pt x="4465" y="289"/>
                    <a:pt x="4048" y="75"/>
                    <a:pt x="3608" y="15"/>
                  </a:cubicBezTo>
                  <a:cubicBezTo>
                    <a:pt x="3525" y="5"/>
                    <a:pt x="3443" y="0"/>
                    <a:pt x="3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7"/>
            <p:cNvSpPr/>
            <p:nvPr/>
          </p:nvSpPr>
          <p:spPr>
            <a:xfrm rot="8838117">
              <a:off x="1050861" y="3771042"/>
              <a:ext cx="204848" cy="206073"/>
            </a:xfrm>
            <a:custGeom>
              <a:avLst/>
              <a:gdLst/>
              <a:ahLst/>
              <a:cxnLst/>
              <a:rect l="l" t="t" r="r" b="b"/>
              <a:pathLst>
                <a:path w="9216" h="9272" extrusionOk="0">
                  <a:moveTo>
                    <a:pt x="4318" y="0"/>
                  </a:moveTo>
                  <a:cubicBezTo>
                    <a:pt x="2684" y="0"/>
                    <a:pt x="1085" y="1237"/>
                    <a:pt x="584" y="2843"/>
                  </a:cubicBezTo>
                  <a:cubicBezTo>
                    <a:pt x="1" y="4712"/>
                    <a:pt x="727" y="6819"/>
                    <a:pt x="2108" y="8201"/>
                  </a:cubicBezTo>
                  <a:cubicBezTo>
                    <a:pt x="2441" y="8546"/>
                    <a:pt x="2822" y="8843"/>
                    <a:pt x="3263" y="9034"/>
                  </a:cubicBezTo>
                  <a:cubicBezTo>
                    <a:pt x="3630" y="9198"/>
                    <a:pt x="4027" y="9272"/>
                    <a:pt x="4435" y="9272"/>
                  </a:cubicBezTo>
                  <a:cubicBezTo>
                    <a:pt x="5826" y="9272"/>
                    <a:pt x="7337" y="8416"/>
                    <a:pt x="8156" y="7403"/>
                  </a:cubicBezTo>
                  <a:cubicBezTo>
                    <a:pt x="9216" y="6093"/>
                    <a:pt x="8478" y="3724"/>
                    <a:pt x="7716" y="2319"/>
                  </a:cubicBezTo>
                  <a:cubicBezTo>
                    <a:pt x="7156" y="1283"/>
                    <a:pt x="6251" y="402"/>
                    <a:pt x="5120" y="104"/>
                  </a:cubicBezTo>
                  <a:cubicBezTo>
                    <a:pt x="4855" y="34"/>
                    <a:pt x="4586" y="0"/>
                    <a:pt x="43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7"/>
            <p:cNvSpPr/>
            <p:nvPr/>
          </p:nvSpPr>
          <p:spPr>
            <a:xfrm rot="8838117">
              <a:off x="1364308" y="3923609"/>
              <a:ext cx="139232" cy="172691"/>
            </a:xfrm>
            <a:custGeom>
              <a:avLst/>
              <a:gdLst/>
              <a:ahLst/>
              <a:cxnLst/>
              <a:rect l="l" t="t" r="r" b="b"/>
              <a:pathLst>
                <a:path w="6264" h="7770" extrusionOk="0">
                  <a:moveTo>
                    <a:pt x="3259" y="0"/>
                  </a:moveTo>
                  <a:cubicBezTo>
                    <a:pt x="2700" y="0"/>
                    <a:pt x="2140" y="153"/>
                    <a:pt x="1667" y="449"/>
                  </a:cubicBezTo>
                  <a:cubicBezTo>
                    <a:pt x="536" y="1163"/>
                    <a:pt x="1" y="2580"/>
                    <a:pt x="72" y="3914"/>
                  </a:cubicBezTo>
                  <a:cubicBezTo>
                    <a:pt x="143" y="5354"/>
                    <a:pt x="691" y="7354"/>
                    <a:pt x="2275" y="7700"/>
                  </a:cubicBezTo>
                  <a:cubicBezTo>
                    <a:pt x="2495" y="7747"/>
                    <a:pt x="2706" y="7770"/>
                    <a:pt x="2908" y="7770"/>
                  </a:cubicBezTo>
                  <a:cubicBezTo>
                    <a:pt x="4831" y="7770"/>
                    <a:pt x="5954" y="5741"/>
                    <a:pt x="6180" y="3985"/>
                  </a:cubicBezTo>
                  <a:cubicBezTo>
                    <a:pt x="6263" y="3342"/>
                    <a:pt x="6263" y="2675"/>
                    <a:pt x="6073" y="2068"/>
                  </a:cubicBezTo>
                  <a:cubicBezTo>
                    <a:pt x="5799" y="1211"/>
                    <a:pt x="5108" y="485"/>
                    <a:pt x="4263" y="175"/>
                  </a:cubicBezTo>
                  <a:cubicBezTo>
                    <a:pt x="3942" y="58"/>
                    <a:pt x="3601" y="0"/>
                    <a:pt x="32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7"/>
            <p:cNvSpPr/>
            <p:nvPr/>
          </p:nvSpPr>
          <p:spPr>
            <a:xfrm rot="8838117">
              <a:off x="1479215" y="4186794"/>
              <a:ext cx="257527" cy="190004"/>
            </a:xfrm>
            <a:custGeom>
              <a:avLst/>
              <a:gdLst/>
              <a:ahLst/>
              <a:cxnLst/>
              <a:rect l="l" t="t" r="r" b="b"/>
              <a:pathLst>
                <a:path w="11586" h="8549" extrusionOk="0">
                  <a:moveTo>
                    <a:pt x="5798" y="1"/>
                  </a:moveTo>
                  <a:cubicBezTo>
                    <a:pt x="5759" y="1"/>
                    <a:pt x="5719" y="2"/>
                    <a:pt x="5680" y="3"/>
                  </a:cubicBezTo>
                  <a:cubicBezTo>
                    <a:pt x="2298" y="134"/>
                    <a:pt x="0" y="4456"/>
                    <a:pt x="2334" y="7135"/>
                  </a:cubicBezTo>
                  <a:cubicBezTo>
                    <a:pt x="3181" y="8110"/>
                    <a:pt x="4537" y="8549"/>
                    <a:pt x="5930" y="8549"/>
                  </a:cubicBezTo>
                  <a:cubicBezTo>
                    <a:pt x="7648" y="8549"/>
                    <a:pt x="9424" y="7881"/>
                    <a:pt x="10371" y="6730"/>
                  </a:cubicBezTo>
                  <a:cubicBezTo>
                    <a:pt x="11418" y="5456"/>
                    <a:pt x="11585" y="3420"/>
                    <a:pt x="10514" y="2170"/>
                  </a:cubicBezTo>
                  <a:cubicBezTo>
                    <a:pt x="10025" y="1598"/>
                    <a:pt x="9359" y="1229"/>
                    <a:pt x="8692" y="896"/>
                  </a:cubicBezTo>
                  <a:cubicBezTo>
                    <a:pt x="7786" y="437"/>
                    <a:pt x="6815" y="1"/>
                    <a:pt x="57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7"/>
            <p:cNvSpPr/>
            <p:nvPr/>
          </p:nvSpPr>
          <p:spPr>
            <a:xfrm rot="8838117">
              <a:off x="1680844" y="3932811"/>
              <a:ext cx="164149" cy="160355"/>
            </a:xfrm>
            <a:custGeom>
              <a:avLst/>
              <a:gdLst/>
              <a:ahLst/>
              <a:cxnLst/>
              <a:rect l="l" t="t" r="r" b="b"/>
              <a:pathLst>
                <a:path w="7385" h="7215" extrusionOk="0">
                  <a:moveTo>
                    <a:pt x="3392" y="1"/>
                  </a:moveTo>
                  <a:cubicBezTo>
                    <a:pt x="2616" y="1"/>
                    <a:pt x="1873" y="224"/>
                    <a:pt x="1334" y="722"/>
                  </a:cubicBezTo>
                  <a:cubicBezTo>
                    <a:pt x="929" y="1092"/>
                    <a:pt x="691" y="1592"/>
                    <a:pt x="501" y="2104"/>
                  </a:cubicBezTo>
                  <a:cubicBezTo>
                    <a:pt x="179" y="2937"/>
                    <a:pt x="0" y="3854"/>
                    <a:pt x="143" y="4747"/>
                  </a:cubicBezTo>
                  <a:cubicBezTo>
                    <a:pt x="286" y="5640"/>
                    <a:pt x="786" y="6497"/>
                    <a:pt x="1584" y="6926"/>
                  </a:cubicBezTo>
                  <a:cubicBezTo>
                    <a:pt x="1951" y="7125"/>
                    <a:pt x="2351" y="7215"/>
                    <a:pt x="2764" y="7215"/>
                  </a:cubicBezTo>
                  <a:cubicBezTo>
                    <a:pt x="4762" y="7215"/>
                    <a:pt x="7048" y="5116"/>
                    <a:pt x="7216" y="3270"/>
                  </a:cubicBezTo>
                  <a:cubicBezTo>
                    <a:pt x="7385" y="1336"/>
                    <a:pt x="5288" y="1"/>
                    <a:pt x="33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7"/>
            <p:cNvSpPr/>
            <p:nvPr/>
          </p:nvSpPr>
          <p:spPr>
            <a:xfrm rot="8838117">
              <a:off x="1444048" y="3699841"/>
              <a:ext cx="140677" cy="142709"/>
            </a:xfrm>
            <a:custGeom>
              <a:avLst/>
              <a:gdLst/>
              <a:ahLst/>
              <a:cxnLst/>
              <a:rect l="l" t="t" r="r" b="b"/>
              <a:pathLst>
                <a:path w="6329" h="6421" extrusionOk="0">
                  <a:moveTo>
                    <a:pt x="2699" y="0"/>
                  </a:moveTo>
                  <a:cubicBezTo>
                    <a:pt x="2528" y="0"/>
                    <a:pt x="2358" y="18"/>
                    <a:pt x="2191" y="60"/>
                  </a:cubicBezTo>
                  <a:cubicBezTo>
                    <a:pt x="1215" y="310"/>
                    <a:pt x="620" y="1298"/>
                    <a:pt x="346" y="2262"/>
                  </a:cubicBezTo>
                  <a:cubicBezTo>
                    <a:pt x="1" y="3441"/>
                    <a:pt x="48" y="4894"/>
                    <a:pt x="989" y="5680"/>
                  </a:cubicBezTo>
                  <a:cubicBezTo>
                    <a:pt x="1610" y="6194"/>
                    <a:pt x="2297" y="6420"/>
                    <a:pt x="2957" y="6420"/>
                  </a:cubicBezTo>
                  <a:cubicBezTo>
                    <a:pt x="4740" y="6420"/>
                    <a:pt x="6329" y="4771"/>
                    <a:pt x="5894" y="2703"/>
                  </a:cubicBezTo>
                  <a:cubicBezTo>
                    <a:pt x="5632" y="1393"/>
                    <a:pt x="4513" y="298"/>
                    <a:pt x="3215" y="48"/>
                  </a:cubicBezTo>
                  <a:cubicBezTo>
                    <a:pt x="3043" y="18"/>
                    <a:pt x="2870" y="0"/>
                    <a:pt x="26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" name="Google Shape;214;p7"/>
          <p:cNvGrpSpPr/>
          <p:nvPr/>
        </p:nvGrpSpPr>
        <p:grpSpPr>
          <a:xfrm>
            <a:off x="2075325" y="4198892"/>
            <a:ext cx="1110575" cy="975450"/>
            <a:chOff x="3575725" y="3248450"/>
            <a:chExt cx="1110575" cy="975450"/>
          </a:xfrm>
        </p:grpSpPr>
        <p:sp>
          <p:nvSpPr>
            <p:cNvPr id="215" name="Google Shape;215;p7"/>
            <p:cNvSpPr/>
            <p:nvPr/>
          </p:nvSpPr>
          <p:spPr>
            <a:xfrm>
              <a:off x="3575725" y="3248450"/>
              <a:ext cx="999550" cy="975450"/>
            </a:xfrm>
            <a:custGeom>
              <a:avLst/>
              <a:gdLst/>
              <a:ahLst/>
              <a:cxnLst/>
              <a:rect l="l" t="t" r="r" b="b"/>
              <a:pathLst>
                <a:path w="39982" h="39018" fill="none" extrusionOk="0">
                  <a:moveTo>
                    <a:pt x="39791" y="35409"/>
                  </a:moveTo>
                  <a:cubicBezTo>
                    <a:pt x="39934" y="33564"/>
                    <a:pt x="39982" y="31671"/>
                    <a:pt x="39399" y="29909"/>
                  </a:cubicBezTo>
                  <a:cubicBezTo>
                    <a:pt x="38708" y="27873"/>
                    <a:pt x="36684" y="26706"/>
                    <a:pt x="36172" y="24622"/>
                  </a:cubicBezTo>
                  <a:cubicBezTo>
                    <a:pt x="35743" y="22896"/>
                    <a:pt x="35922" y="20908"/>
                    <a:pt x="34767" y="19431"/>
                  </a:cubicBezTo>
                  <a:cubicBezTo>
                    <a:pt x="33767" y="18169"/>
                    <a:pt x="32136" y="17800"/>
                    <a:pt x="30671" y="17407"/>
                  </a:cubicBezTo>
                  <a:cubicBezTo>
                    <a:pt x="29624" y="17133"/>
                    <a:pt x="28552" y="16860"/>
                    <a:pt x="27671" y="16205"/>
                  </a:cubicBezTo>
                  <a:cubicBezTo>
                    <a:pt x="26492" y="15336"/>
                    <a:pt x="26016" y="13954"/>
                    <a:pt x="25694" y="12561"/>
                  </a:cubicBezTo>
                  <a:cubicBezTo>
                    <a:pt x="25194" y="10442"/>
                    <a:pt x="24885" y="8275"/>
                    <a:pt x="23778" y="6358"/>
                  </a:cubicBezTo>
                  <a:cubicBezTo>
                    <a:pt x="22932" y="4870"/>
                    <a:pt x="21658" y="3584"/>
                    <a:pt x="20051" y="2941"/>
                  </a:cubicBezTo>
                  <a:cubicBezTo>
                    <a:pt x="17932" y="2108"/>
                    <a:pt x="16050" y="2965"/>
                    <a:pt x="13943" y="3370"/>
                  </a:cubicBezTo>
                  <a:cubicBezTo>
                    <a:pt x="10895" y="3965"/>
                    <a:pt x="9645" y="2001"/>
                    <a:pt x="7228" y="750"/>
                  </a:cubicBezTo>
                  <a:cubicBezTo>
                    <a:pt x="5906" y="48"/>
                    <a:pt x="4454" y="0"/>
                    <a:pt x="3132" y="739"/>
                  </a:cubicBezTo>
                  <a:cubicBezTo>
                    <a:pt x="25" y="2489"/>
                    <a:pt x="1" y="6442"/>
                    <a:pt x="2072" y="8990"/>
                  </a:cubicBezTo>
                  <a:cubicBezTo>
                    <a:pt x="3513" y="10764"/>
                    <a:pt x="6192" y="11180"/>
                    <a:pt x="7359" y="13097"/>
                  </a:cubicBezTo>
                  <a:cubicBezTo>
                    <a:pt x="8454" y="14907"/>
                    <a:pt x="8383" y="17181"/>
                    <a:pt x="9597" y="18955"/>
                  </a:cubicBezTo>
                  <a:cubicBezTo>
                    <a:pt x="10716" y="20586"/>
                    <a:pt x="11907" y="20396"/>
                    <a:pt x="13669" y="20646"/>
                  </a:cubicBezTo>
                  <a:cubicBezTo>
                    <a:pt x="17039" y="21110"/>
                    <a:pt x="16789" y="25325"/>
                    <a:pt x="17551" y="27789"/>
                  </a:cubicBezTo>
                  <a:cubicBezTo>
                    <a:pt x="18063" y="29480"/>
                    <a:pt x="19194" y="31076"/>
                    <a:pt x="21075" y="31278"/>
                  </a:cubicBezTo>
                  <a:cubicBezTo>
                    <a:pt x="22420" y="31409"/>
                    <a:pt x="23789" y="30814"/>
                    <a:pt x="25087" y="31445"/>
                  </a:cubicBezTo>
                  <a:cubicBezTo>
                    <a:pt x="26206" y="31992"/>
                    <a:pt x="26385" y="33743"/>
                    <a:pt x="26933" y="34755"/>
                  </a:cubicBezTo>
                  <a:cubicBezTo>
                    <a:pt x="29207" y="39017"/>
                    <a:pt x="34934" y="35552"/>
                    <a:pt x="38684" y="36326"/>
                  </a:cubicBezTo>
                </a:path>
              </a:pathLst>
            </a:custGeom>
            <a:solidFill>
              <a:schemeClr val="dk2"/>
            </a:solidFill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7"/>
            <p:cNvSpPr/>
            <p:nvPr/>
          </p:nvSpPr>
          <p:spPr>
            <a:xfrm>
              <a:off x="3726650" y="3401150"/>
              <a:ext cx="959650" cy="814400"/>
            </a:xfrm>
            <a:custGeom>
              <a:avLst/>
              <a:gdLst/>
              <a:ahLst/>
              <a:cxnLst/>
              <a:rect l="l" t="t" r="r" b="b"/>
              <a:pathLst>
                <a:path w="38386" h="32576" fill="none" extrusionOk="0">
                  <a:moveTo>
                    <a:pt x="0" y="0"/>
                  </a:moveTo>
                  <a:cubicBezTo>
                    <a:pt x="15776" y="6703"/>
                    <a:pt x="20741" y="26551"/>
                    <a:pt x="37148" y="32278"/>
                  </a:cubicBezTo>
                  <a:cubicBezTo>
                    <a:pt x="38005" y="32576"/>
                    <a:pt x="38386" y="31206"/>
                    <a:pt x="37529" y="30909"/>
                  </a:cubicBezTo>
                  <a:cubicBezTo>
                    <a:pt x="21420" y="25480"/>
                    <a:pt x="15764" y="600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" name="Google Shape;217;p7"/>
          <p:cNvGrpSpPr/>
          <p:nvPr/>
        </p:nvGrpSpPr>
        <p:grpSpPr>
          <a:xfrm rot="10800000" flipH="1">
            <a:off x="6056950" y="0"/>
            <a:ext cx="1110575" cy="975450"/>
            <a:chOff x="3575725" y="3248450"/>
            <a:chExt cx="1110575" cy="975450"/>
          </a:xfrm>
        </p:grpSpPr>
        <p:sp>
          <p:nvSpPr>
            <p:cNvPr id="218" name="Google Shape;218;p7"/>
            <p:cNvSpPr/>
            <p:nvPr/>
          </p:nvSpPr>
          <p:spPr>
            <a:xfrm>
              <a:off x="3575725" y="3248450"/>
              <a:ext cx="999550" cy="975450"/>
            </a:xfrm>
            <a:custGeom>
              <a:avLst/>
              <a:gdLst/>
              <a:ahLst/>
              <a:cxnLst/>
              <a:rect l="l" t="t" r="r" b="b"/>
              <a:pathLst>
                <a:path w="39982" h="39018" fill="none" extrusionOk="0">
                  <a:moveTo>
                    <a:pt x="39791" y="35409"/>
                  </a:moveTo>
                  <a:cubicBezTo>
                    <a:pt x="39934" y="33564"/>
                    <a:pt x="39982" y="31671"/>
                    <a:pt x="39399" y="29909"/>
                  </a:cubicBezTo>
                  <a:cubicBezTo>
                    <a:pt x="38708" y="27873"/>
                    <a:pt x="36684" y="26706"/>
                    <a:pt x="36172" y="24622"/>
                  </a:cubicBezTo>
                  <a:cubicBezTo>
                    <a:pt x="35743" y="22896"/>
                    <a:pt x="35922" y="20908"/>
                    <a:pt x="34767" y="19431"/>
                  </a:cubicBezTo>
                  <a:cubicBezTo>
                    <a:pt x="33767" y="18169"/>
                    <a:pt x="32136" y="17800"/>
                    <a:pt x="30671" y="17407"/>
                  </a:cubicBezTo>
                  <a:cubicBezTo>
                    <a:pt x="29624" y="17133"/>
                    <a:pt x="28552" y="16860"/>
                    <a:pt x="27671" y="16205"/>
                  </a:cubicBezTo>
                  <a:cubicBezTo>
                    <a:pt x="26492" y="15336"/>
                    <a:pt x="26016" y="13954"/>
                    <a:pt x="25694" y="12561"/>
                  </a:cubicBezTo>
                  <a:cubicBezTo>
                    <a:pt x="25194" y="10442"/>
                    <a:pt x="24885" y="8275"/>
                    <a:pt x="23778" y="6358"/>
                  </a:cubicBezTo>
                  <a:cubicBezTo>
                    <a:pt x="22932" y="4870"/>
                    <a:pt x="21658" y="3584"/>
                    <a:pt x="20051" y="2941"/>
                  </a:cubicBezTo>
                  <a:cubicBezTo>
                    <a:pt x="17932" y="2108"/>
                    <a:pt x="16050" y="2965"/>
                    <a:pt x="13943" y="3370"/>
                  </a:cubicBezTo>
                  <a:cubicBezTo>
                    <a:pt x="10895" y="3965"/>
                    <a:pt x="9645" y="2001"/>
                    <a:pt x="7228" y="750"/>
                  </a:cubicBezTo>
                  <a:cubicBezTo>
                    <a:pt x="5906" y="48"/>
                    <a:pt x="4454" y="0"/>
                    <a:pt x="3132" y="739"/>
                  </a:cubicBezTo>
                  <a:cubicBezTo>
                    <a:pt x="25" y="2489"/>
                    <a:pt x="1" y="6442"/>
                    <a:pt x="2072" y="8990"/>
                  </a:cubicBezTo>
                  <a:cubicBezTo>
                    <a:pt x="3513" y="10764"/>
                    <a:pt x="6192" y="11180"/>
                    <a:pt x="7359" y="13097"/>
                  </a:cubicBezTo>
                  <a:cubicBezTo>
                    <a:pt x="8454" y="14907"/>
                    <a:pt x="8383" y="17181"/>
                    <a:pt x="9597" y="18955"/>
                  </a:cubicBezTo>
                  <a:cubicBezTo>
                    <a:pt x="10716" y="20586"/>
                    <a:pt x="11907" y="20396"/>
                    <a:pt x="13669" y="20646"/>
                  </a:cubicBezTo>
                  <a:cubicBezTo>
                    <a:pt x="17039" y="21110"/>
                    <a:pt x="16789" y="25325"/>
                    <a:pt x="17551" y="27789"/>
                  </a:cubicBezTo>
                  <a:cubicBezTo>
                    <a:pt x="18063" y="29480"/>
                    <a:pt x="19194" y="31076"/>
                    <a:pt x="21075" y="31278"/>
                  </a:cubicBezTo>
                  <a:cubicBezTo>
                    <a:pt x="22420" y="31409"/>
                    <a:pt x="23789" y="30814"/>
                    <a:pt x="25087" y="31445"/>
                  </a:cubicBezTo>
                  <a:cubicBezTo>
                    <a:pt x="26206" y="31992"/>
                    <a:pt x="26385" y="33743"/>
                    <a:pt x="26933" y="34755"/>
                  </a:cubicBezTo>
                  <a:cubicBezTo>
                    <a:pt x="29207" y="39017"/>
                    <a:pt x="34934" y="35552"/>
                    <a:pt x="38684" y="36326"/>
                  </a:cubicBezTo>
                </a:path>
              </a:pathLst>
            </a:custGeom>
            <a:solidFill>
              <a:schemeClr val="dk2"/>
            </a:solidFill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7"/>
            <p:cNvSpPr/>
            <p:nvPr/>
          </p:nvSpPr>
          <p:spPr>
            <a:xfrm>
              <a:off x="3726650" y="3401150"/>
              <a:ext cx="959650" cy="814400"/>
            </a:xfrm>
            <a:custGeom>
              <a:avLst/>
              <a:gdLst/>
              <a:ahLst/>
              <a:cxnLst/>
              <a:rect l="l" t="t" r="r" b="b"/>
              <a:pathLst>
                <a:path w="38386" h="32576" fill="none" extrusionOk="0">
                  <a:moveTo>
                    <a:pt x="0" y="0"/>
                  </a:moveTo>
                  <a:cubicBezTo>
                    <a:pt x="15776" y="6703"/>
                    <a:pt x="20741" y="26551"/>
                    <a:pt x="37148" y="32278"/>
                  </a:cubicBezTo>
                  <a:cubicBezTo>
                    <a:pt x="38005" y="32576"/>
                    <a:pt x="38386" y="31206"/>
                    <a:pt x="37529" y="30909"/>
                  </a:cubicBezTo>
                  <a:cubicBezTo>
                    <a:pt x="21420" y="25480"/>
                    <a:pt x="15764" y="600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0"/>
          <p:cNvSpPr txBox="1">
            <a:spLocks noGrp="1"/>
          </p:cNvSpPr>
          <p:nvPr>
            <p:ph type="title"/>
          </p:nvPr>
        </p:nvSpPr>
        <p:spPr>
          <a:xfrm>
            <a:off x="721900" y="3790800"/>
            <a:ext cx="3159300" cy="8277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10"/>
          <p:cNvSpPr/>
          <p:nvPr/>
        </p:nvSpPr>
        <p:spPr>
          <a:xfrm rot="10800000" flipH="1">
            <a:off x="6251820" y="4010042"/>
            <a:ext cx="2899475" cy="1140750"/>
          </a:xfrm>
          <a:custGeom>
            <a:avLst/>
            <a:gdLst/>
            <a:ahLst/>
            <a:cxnLst/>
            <a:rect l="l" t="t" r="r" b="b"/>
            <a:pathLst>
              <a:path w="115979" h="45630" extrusionOk="0">
                <a:moveTo>
                  <a:pt x="0" y="0"/>
                </a:moveTo>
                <a:lnTo>
                  <a:pt x="0" y="1786"/>
                </a:lnTo>
                <a:cubicBezTo>
                  <a:pt x="48" y="7799"/>
                  <a:pt x="1000" y="14097"/>
                  <a:pt x="4596" y="18919"/>
                </a:cubicBezTo>
                <a:cubicBezTo>
                  <a:pt x="7245" y="22471"/>
                  <a:pt x="11664" y="24919"/>
                  <a:pt x="15974" y="24919"/>
                </a:cubicBezTo>
                <a:cubicBezTo>
                  <a:pt x="17514" y="24919"/>
                  <a:pt x="19041" y="24606"/>
                  <a:pt x="20467" y="23920"/>
                </a:cubicBezTo>
                <a:cubicBezTo>
                  <a:pt x="25349" y="21586"/>
                  <a:pt x="27551" y="16002"/>
                  <a:pt x="30861" y="11740"/>
                </a:cubicBezTo>
                <a:cubicBezTo>
                  <a:pt x="33071" y="8886"/>
                  <a:pt x="36878" y="6606"/>
                  <a:pt x="40234" y="6606"/>
                </a:cubicBezTo>
                <a:cubicBezTo>
                  <a:pt x="41905" y="6606"/>
                  <a:pt x="43465" y="7171"/>
                  <a:pt x="44661" y="8513"/>
                </a:cubicBezTo>
                <a:cubicBezTo>
                  <a:pt x="46447" y="10513"/>
                  <a:pt x="46601" y="13454"/>
                  <a:pt x="47780" y="15859"/>
                </a:cubicBezTo>
                <a:cubicBezTo>
                  <a:pt x="49312" y="18952"/>
                  <a:pt x="52753" y="20910"/>
                  <a:pt x="56174" y="20910"/>
                </a:cubicBezTo>
                <a:cubicBezTo>
                  <a:pt x="57060" y="20910"/>
                  <a:pt x="57944" y="20779"/>
                  <a:pt x="58793" y="20503"/>
                </a:cubicBezTo>
                <a:cubicBezTo>
                  <a:pt x="62437" y="19324"/>
                  <a:pt x="64913" y="16073"/>
                  <a:pt x="67687" y="13442"/>
                </a:cubicBezTo>
                <a:cubicBezTo>
                  <a:pt x="69833" y="11407"/>
                  <a:pt x="72712" y="9622"/>
                  <a:pt x="75531" y="9622"/>
                </a:cubicBezTo>
                <a:cubicBezTo>
                  <a:pt x="76357" y="9622"/>
                  <a:pt x="77178" y="9775"/>
                  <a:pt x="77974" y="10120"/>
                </a:cubicBezTo>
                <a:cubicBezTo>
                  <a:pt x="83677" y="12609"/>
                  <a:pt x="82463" y="22038"/>
                  <a:pt x="87618" y="25539"/>
                </a:cubicBezTo>
                <a:cubicBezTo>
                  <a:pt x="91369" y="28087"/>
                  <a:pt x="96834" y="26301"/>
                  <a:pt x="100679" y="28694"/>
                </a:cubicBezTo>
                <a:cubicBezTo>
                  <a:pt x="104228" y="30920"/>
                  <a:pt x="104942" y="35659"/>
                  <a:pt x="106478" y="39552"/>
                </a:cubicBezTo>
                <a:cubicBezTo>
                  <a:pt x="107687" y="42617"/>
                  <a:pt x="110733" y="45630"/>
                  <a:pt x="113664" y="45630"/>
                </a:cubicBezTo>
                <a:cubicBezTo>
                  <a:pt x="114457" y="45630"/>
                  <a:pt x="115241" y="45410"/>
                  <a:pt x="115979" y="44910"/>
                </a:cubicBezTo>
                <a:lnTo>
                  <a:pt x="11597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0"/>
          <p:cNvSpPr/>
          <p:nvPr/>
        </p:nvSpPr>
        <p:spPr>
          <a:xfrm rot="10800000">
            <a:off x="-4" y="0"/>
            <a:ext cx="1491600" cy="1638000"/>
          </a:xfrm>
          <a:prstGeom prst="round2SameRect">
            <a:avLst>
              <a:gd name="adj1" fmla="val 48557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0"/>
          <p:cNvSpPr/>
          <p:nvPr/>
        </p:nvSpPr>
        <p:spPr>
          <a:xfrm rot="10800000">
            <a:off x="-7" y="-20307"/>
            <a:ext cx="2543523" cy="673009"/>
          </a:xfrm>
          <a:custGeom>
            <a:avLst/>
            <a:gdLst/>
            <a:ahLst/>
            <a:cxnLst/>
            <a:rect l="l" t="t" r="r" b="b"/>
            <a:pathLst>
              <a:path w="150282" h="20033" extrusionOk="0">
                <a:moveTo>
                  <a:pt x="87729" y="1"/>
                </a:moveTo>
                <a:cubicBezTo>
                  <a:pt x="85035" y="1"/>
                  <a:pt x="82303" y="470"/>
                  <a:pt x="79701" y="1173"/>
                </a:cubicBezTo>
                <a:cubicBezTo>
                  <a:pt x="74724" y="2518"/>
                  <a:pt x="69974" y="4650"/>
                  <a:pt x="64973" y="5876"/>
                </a:cubicBezTo>
                <a:cubicBezTo>
                  <a:pt x="61716" y="6664"/>
                  <a:pt x="58366" y="7070"/>
                  <a:pt x="55013" y="7070"/>
                </a:cubicBezTo>
                <a:cubicBezTo>
                  <a:pt x="53855" y="7070"/>
                  <a:pt x="52697" y="7021"/>
                  <a:pt x="51543" y="6924"/>
                </a:cubicBezTo>
                <a:cubicBezTo>
                  <a:pt x="45030" y="6388"/>
                  <a:pt x="38732" y="4340"/>
                  <a:pt x="32278" y="3257"/>
                </a:cubicBezTo>
                <a:cubicBezTo>
                  <a:pt x="29894" y="2856"/>
                  <a:pt x="27438" y="2601"/>
                  <a:pt x="25000" y="2601"/>
                </a:cubicBezTo>
                <a:cubicBezTo>
                  <a:pt x="20839" y="2601"/>
                  <a:pt x="16734" y="3346"/>
                  <a:pt x="13145" y="5388"/>
                </a:cubicBezTo>
                <a:cubicBezTo>
                  <a:pt x="8442" y="8067"/>
                  <a:pt x="5168" y="12651"/>
                  <a:pt x="2060" y="17092"/>
                </a:cubicBezTo>
                <a:cubicBezTo>
                  <a:pt x="1370" y="18068"/>
                  <a:pt x="691" y="19044"/>
                  <a:pt x="1" y="20032"/>
                </a:cubicBezTo>
                <a:lnTo>
                  <a:pt x="150281" y="19580"/>
                </a:lnTo>
                <a:cubicBezTo>
                  <a:pt x="147090" y="14925"/>
                  <a:pt x="141875" y="11341"/>
                  <a:pt x="136399" y="9936"/>
                </a:cubicBezTo>
                <a:cubicBezTo>
                  <a:pt x="133248" y="9135"/>
                  <a:pt x="130003" y="8826"/>
                  <a:pt x="126746" y="8826"/>
                </a:cubicBezTo>
                <a:cubicBezTo>
                  <a:pt x="124340" y="8826"/>
                  <a:pt x="121927" y="8994"/>
                  <a:pt x="119539" y="9257"/>
                </a:cubicBezTo>
                <a:cubicBezTo>
                  <a:pt x="117297" y="9504"/>
                  <a:pt x="115014" y="9830"/>
                  <a:pt x="112765" y="9830"/>
                </a:cubicBezTo>
                <a:cubicBezTo>
                  <a:pt x="111216" y="9830"/>
                  <a:pt x="109683" y="9675"/>
                  <a:pt x="108193" y="9234"/>
                </a:cubicBezTo>
                <a:cubicBezTo>
                  <a:pt x="103228" y="7757"/>
                  <a:pt x="99644" y="3388"/>
                  <a:pt x="94881" y="1352"/>
                </a:cubicBezTo>
                <a:cubicBezTo>
                  <a:pt x="92614" y="391"/>
                  <a:pt x="90187" y="1"/>
                  <a:pt x="877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5" name="Google Shape;275;p10"/>
          <p:cNvGrpSpPr/>
          <p:nvPr/>
        </p:nvGrpSpPr>
        <p:grpSpPr>
          <a:xfrm rot="3438117">
            <a:off x="908168" y="490864"/>
            <a:ext cx="1004345" cy="991737"/>
            <a:chOff x="623875" y="3501825"/>
            <a:chExt cx="1129625" cy="1115550"/>
          </a:xfrm>
        </p:grpSpPr>
        <p:sp>
          <p:nvSpPr>
            <p:cNvPr id="276" name="Google Shape;276;p10"/>
            <p:cNvSpPr/>
            <p:nvPr/>
          </p:nvSpPr>
          <p:spPr>
            <a:xfrm>
              <a:off x="1216200" y="3930850"/>
              <a:ext cx="226250" cy="349950"/>
            </a:xfrm>
            <a:custGeom>
              <a:avLst/>
              <a:gdLst/>
              <a:ahLst/>
              <a:cxnLst/>
              <a:rect l="l" t="t" r="r" b="b"/>
              <a:pathLst>
                <a:path w="9050" h="13998" extrusionOk="0">
                  <a:moveTo>
                    <a:pt x="5916" y="0"/>
                  </a:moveTo>
                  <a:cubicBezTo>
                    <a:pt x="5287" y="0"/>
                    <a:pt x="4655" y="203"/>
                    <a:pt x="4156" y="601"/>
                  </a:cubicBezTo>
                  <a:cubicBezTo>
                    <a:pt x="3716" y="946"/>
                    <a:pt x="3394" y="1422"/>
                    <a:pt x="3073" y="1898"/>
                  </a:cubicBezTo>
                  <a:cubicBezTo>
                    <a:pt x="1227" y="4625"/>
                    <a:pt x="1" y="6661"/>
                    <a:pt x="1" y="10066"/>
                  </a:cubicBezTo>
                  <a:cubicBezTo>
                    <a:pt x="25" y="11483"/>
                    <a:pt x="287" y="13162"/>
                    <a:pt x="1561" y="13781"/>
                  </a:cubicBezTo>
                  <a:cubicBezTo>
                    <a:pt x="1860" y="13930"/>
                    <a:pt x="2187" y="13997"/>
                    <a:pt x="2518" y="13997"/>
                  </a:cubicBezTo>
                  <a:cubicBezTo>
                    <a:pt x="3082" y="13997"/>
                    <a:pt x="3659" y="13803"/>
                    <a:pt x="4132" y="13495"/>
                  </a:cubicBezTo>
                  <a:cubicBezTo>
                    <a:pt x="4894" y="12995"/>
                    <a:pt x="5442" y="12257"/>
                    <a:pt x="5942" y="11495"/>
                  </a:cubicBezTo>
                  <a:cubicBezTo>
                    <a:pt x="6907" y="9995"/>
                    <a:pt x="7716" y="8387"/>
                    <a:pt x="8323" y="6709"/>
                  </a:cubicBezTo>
                  <a:cubicBezTo>
                    <a:pt x="8728" y="5613"/>
                    <a:pt x="9050" y="4458"/>
                    <a:pt x="8954" y="3291"/>
                  </a:cubicBezTo>
                  <a:cubicBezTo>
                    <a:pt x="8871" y="2125"/>
                    <a:pt x="8312" y="946"/>
                    <a:pt x="7299" y="362"/>
                  </a:cubicBezTo>
                  <a:cubicBezTo>
                    <a:pt x="6881" y="120"/>
                    <a:pt x="6399" y="0"/>
                    <a:pt x="59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0"/>
            <p:cNvSpPr/>
            <p:nvPr/>
          </p:nvSpPr>
          <p:spPr>
            <a:xfrm>
              <a:off x="1504650" y="3753250"/>
              <a:ext cx="197075" cy="176850"/>
            </a:xfrm>
            <a:custGeom>
              <a:avLst/>
              <a:gdLst/>
              <a:ahLst/>
              <a:cxnLst/>
              <a:rect l="l" t="t" r="r" b="b"/>
              <a:pathLst>
                <a:path w="7883" h="7074" extrusionOk="0">
                  <a:moveTo>
                    <a:pt x="3581" y="1"/>
                  </a:moveTo>
                  <a:cubicBezTo>
                    <a:pt x="1731" y="1"/>
                    <a:pt x="8" y="1385"/>
                    <a:pt x="0" y="3549"/>
                  </a:cubicBezTo>
                  <a:cubicBezTo>
                    <a:pt x="0" y="4657"/>
                    <a:pt x="524" y="5764"/>
                    <a:pt x="1405" y="6431"/>
                  </a:cubicBezTo>
                  <a:cubicBezTo>
                    <a:pt x="1964" y="6848"/>
                    <a:pt x="2658" y="7074"/>
                    <a:pt x="3347" y="7074"/>
                  </a:cubicBezTo>
                  <a:cubicBezTo>
                    <a:pt x="3759" y="7074"/>
                    <a:pt x="4169" y="6993"/>
                    <a:pt x="4548" y="6824"/>
                  </a:cubicBezTo>
                  <a:cubicBezTo>
                    <a:pt x="6656" y="5907"/>
                    <a:pt x="7882" y="2323"/>
                    <a:pt x="5858" y="775"/>
                  </a:cubicBezTo>
                  <a:cubicBezTo>
                    <a:pt x="5155" y="244"/>
                    <a:pt x="4357" y="1"/>
                    <a:pt x="35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0"/>
            <p:cNvSpPr/>
            <p:nvPr/>
          </p:nvSpPr>
          <p:spPr>
            <a:xfrm>
              <a:off x="1249850" y="3513275"/>
              <a:ext cx="184575" cy="254125"/>
            </a:xfrm>
            <a:custGeom>
              <a:avLst/>
              <a:gdLst/>
              <a:ahLst/>
              <a:cxnLst/>
              <a:rect l="l" t="t" r="r" b="b"/>
              <a:pathLst>
                <a:path w="7383" h="10165" extrusionOk="0">
                  <a:moveTo>
                    <a:pt x="4212" y="0"/>
                  </a:moveTo>
                  <a:cubicBezTo>
                    <a:pt x="3444" y="0"/>
                    <a:pt x="2709" y="427"/>
                    <a:pt x="2215" y="1028"/>
                  </a:cubicBezTo>
                  <a:cubicBezTo>
                    <a:pt x="1667" y="1683"/>
                    <a:pt x="1370" y="2504"/>
                    <a:pt x="1131" y="3338"/>
                  </a:cubicBezTo>
                  <a:cubicBezTo>
                    <a:pt x="643" y="5100"/>
                    <a:pt x="0" y="7517"/>
                    <a:pt x="1239" y="9136"/>
                  </a:cubicBezTo>
                  <a:lnTo>
                    <a:pt x="1227" y="9136"/>
                  </a:lnTo>
                  <a:cubicBezTo>
                    <a:pt x="1752" y="9820"/>
                    <a:pt x="2612" y="10164"/>
                    <a:pt x="3481" y="10164"/>
                  </a:cubicBezTo>
                  <a:cubicBezTo>
                    <a:pt x="3911" y="10164"/>
                    <a:pt x="4344" y="10080"/>
                    <a:pt x="4739" y="9910"/>
                  </a:cubicBezTo>
                  <a:cubicBezTo>
                    <a:pt x="5918" y="9386"/>
                    <a:pt x="6727" y="8231"/>
                    <a:pt x="7049" y="6981"/>
                  </a:cubicBezTo>
                  <a:cubicBezTo>
                    <a:pt x="7382" y="5731"/>
                    <a:pt x="7263" y="4409"/>
                    <a:pt x="6977" y="3147"/>
                  </a:cubicBezTo>
                  <a:cubicBezTo>
                    <a:pt x="6811" y="2457"/>
                    <a:pt x="6596" y="1754"/>
                    <a:pt x="6192" y="1171"/>
                  </a:cubicBezTo>
                  <a:cubicBezTo>
                    <a:pt x="5787" y="575"/>
                    <a:pt x="5168" y="111"/>
                    <a:pt x="4465" y="16"/>
                  </a:cubicBezTo>
                  <a:cubicBezTo>
                    <a:pt x="4381" y="5"/>
                    <a:pt x="4296" y="0"/>
                    <a:pt x="42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0"/>
            <p:cNvSpPr/>
            <p:nvPr/>
          </p:nvSpPr>
          <p:spPr>
            <a:xfrm>
              <a:off x="1563025" y="4091375"/>
              <a:ext cx="190475" cy="139725"/>
            </a:xfrm>
            <a:custGeom>
              <a:avLst/>
              <a:gdLst/>
              <a:ahLst/>
              <a:cxnLst/>
              <a:rect l="l" t="t" r="r" b="b"/>
              <a:pathLst>
                <a:path w="7619" h="5589" extrusionOk="0">
                  <a:moveTo>
                    <a:pt x="3949" y="1"/>
                  </a:moveTo>
                  <a:cubicBezTo>
                    <a:pt x="3922" y="1"/>
                    <a:pt x="3895" y="1"/>
                    <a:pt x="3868" y="2"/>
                  </a:cubicBezTo>
                  <a:cubicBezTo>
                    <a:pt x="1" y="115"/>
                    <a:pt x="1333" y="5589"/>
                    <a:pt x="4652" y="5589"/>
                  </a:cubicBezTo>
                  <a:cubicBezTo>
                    <a:pt x="5165" y="5589"/>
                    <a:pt x="5725" y="5458"/>
                    <a:pt x="6321" y="5157"/>
                  </a:cubicBezTo>
                  <a:cubicBezTo>
                    <a:pt x="6654" y="4990"/>
                    <a:pt x="6952" y="4776"/>
                    <a:pt x="7166" y="4479"/>
                  </a:cubicBezTo>
                  <a:cubicBezTo>
                    <a:pt x="7619" y="3847"/>
                    <a:pt x="7595" y="2966"/>
                    <a:pt x="7297" y="2240"/>
                  </a:cubicBezTo>
                  <a:cubicBezTo>
                    <a:pt x="6760" y="920"/>
                    <a:pt x="5374" y="1"/>
                    <a:pt x="39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0"/>
            <p:cNvSpPr/>
            <p:nvPr/>
          </p:nvSpPr>
          <p:spPr>
            <a:xfrm>
              <a:off x="1425475" y="4305050"/>
              <a:ext cx="187525" cy="185600"/>
            </a:xfrm>
            <a:custGeom>
              <a:avLst/>
              <a:gdLst/>
              <a:ahLst/>
              <a:cxnLst/>
              <a:rect l="l" t="t" r="r" b="b"/>
              <a:pathLst>
                <a:path w="7501" h="7424" extrusionOk="0">
                  <a:moveTo>
                    <a:pt x="3361" y="0"/>
                  </a:moveTo>
                  <a:cubicBezTo>
                    <a:pt x="2676" y="0"/>
                    <a:pt x="2022" y="344"/>
                    <a:pt x="1500" y="801"/>
                  </a:cubicBezTo>
                  <a:cubicBezTo>
                    <a:pt x="595" y="1623"/>
                    <a:pt x="36" y="2825"/>
                    <a:pt x="12" y="4052"/>
                  </a:cubicBezTo>
                  <a:cubicBezTo>
                    <a:pt x="0" y="4421"/>
                    <a:pt x="48" y="4790"/>
                    <a:pt x="143" y="5147"/>
                  </a:cubicBezTo>
                  <a:cubicBezTo>
                    <a:pt x="534" y="6484"/>
                    <a:pt x="1907" y="7423"/>
                    <a:pt x="3303" y="7423"/>
                  </a:cubicBezTo>
                  <a:cubicBezTo>
                    <a:pt x="3436" y="7423"/>
                    <a:pt x="3570" y="7415"/>
                    <a:pt x="3703" y="7397"/>
                  </a:cubicBezTo>
                  <a:cubicBezTo>
                    <a:pt x="7501" y="6921"/>
                    <a:pt x="7477" y="2456"/>
                    <a:pt x="4834" y="551"/>
                  </a:cubicBezTo>
                  <a:cubicBezTo>
                    <a:pt x="4465" y="289"/>
                    <a:pt x="4048" y="75"/>
                    <a:pt x="3608" y="15"/>
                  </a:cubicBezTo>
                  <a:cubicBezTo>
                    <a:pt x="3525" y="5"/>
                    <a:pt x="3443" y="0"/>
                    <a:pt x="3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0"/>
            <p:cNvSpPr/>
            <p:nvPr/>
          </p:nvSpPr>
          <p:spPr>
            <a:xfrm>
              <a:off x="1096850" y="4385575"/>
              <a:ext cx="230400" cy="231800"/>
            </a:xfrm>
            <a:custGeom>
              <a:avLst/>
              <a:gdLst/>
              <a:ahLst/>
              <a:cxnLst/>
              <a:rect l="l" t="t" r="r" b="b"/>
              <a:pathLst>
                <a:path w="9216" h="9272" extrusionOk="0">
                  <a:moveTo>
                    <a:pt x="4318" y="0"/>
                  </a:moveTo>
                  <a:cubicBezTo>
                    <a:pt x="2684" y="0"/>
                    <a:pt x="1085" y="1237"/>
                    <a:pt x="584" y="2843"/>
                  </a:cubicBezTo>
                  <a:cubicBezTo>
                    <a:pt x="1" y="4712"/>
                    <a:pt x="727" y="6819"/>
                    <a:pt x="2108" y="8201"/>
                  </a:cubicBezTo>
                  <a:cubicBezTo>
                    <a:pt x="2441" y="8546"/>
                    <a:pt x="2822" y="8843"/>
                    <a:pt x="3263" y="9034"/>
                  </a:cubicBezTo>
                  <a:cubicBezTo>
                    <a:pt x="3630" y="9198"/>
                    <a:pt x="4027" y="9272"/>
                    <a:pt x="4435" y="9272"/>
                  </a:cubicBezTo>
                  <a:cubicBezTo>
                    <a:pt x="5826" y="9272"/>
                    <a:pt x="7337" y="8416"/>
                    <a:pt x="8156" y="7403"/>
                  </a:cubicBezTo>
                  <a:cubicBezTo>
                    <a:pt x="9216" y="6093"/>
                    <a:pt x="8478" y="3724"/>
                    <a:pt x="7716" y="2319"/>
                  </a:cubicBezTo>
                  <a:cubicBezTo>
                    <a:pt x="7156" y="1283"/>
                    <a:pt x="6251" y="402"/>
                    <a:pt x="5120" y="104"/>
                  </a:cubicBezTo>
                  <a:cubicBezTo>
                    <a:pt x="4855" y="34"/>
                    <a:pt x="4586" y="0"/>
                    <a:pt x="43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0"/>
            <p:cNvSpPr/>
            <p:nvPr/>
          </p:nvSpPr>
          <p:spPr>
            <a:xfrm>
              <a:off x="950700" y="4105200"/>
              <a:ext cx="156600" cy="194250"/>
            </a:xfrm>
            <a:custGeom>
              <a:avLst/>
              <a:gdLst/>
              <a:ahLst/>
              <a:cxnLst/>
              <a:rect l="l" t="t" r="r" b="b"/>
              <a:pathLst>
                <a:path w="6264" h="7770" extrusionOk="0">
                  <a:moveTo>
                    <a:pt x="3259" y="0"/>
                  </a:moveTo>
                  <a:cubicBezTo>
                    <a:pt x="2700" y="0"/>
                    <a:pt x="2140" y="153"/>
                    <a:pt x="1667" y="449"/>
                  </a:cubicBezTo>
                  <a:cubicBezTo>
                    <a:pt x="536" y="1163"/>
                    <a:pt x="1" y="2580"/>
                    <a:pt x="72" y="3914"/>
                  </a:cubicBezTo>
                  <a:cubicBezTo>
                    <a:pt x="143" y="5354"/>
                    <a:pt x="691" y="7354"/>
                    <a:pt x="2275" y="7700"/>
                  </a:cubicBezTo>
                  <a:cubicBezTo>
                    <a:pt x="2495" y="7747"/>
                    <a:pt x="2706" y="7770"/>
                    <a:pt x="2908" y="7770"/>
                  </a:cubicBezTo>
                  <a:cubicBezTo>
                    <a:pt x="4831" y="7770"/>
                    <a:pt x="5954" y="5741"/>
                    <a:pt x="6180" y="3985"/>
                  </a:cubicBezTo>
                  <a:cubicBezTo>
                    <a:pt x="6263" y="3342"/>
                    <a:pt x="6263" y="2675"/>
                    <a:pt x="6073" y="2068"/>
                  </a:cubicBezTo>
                  <a:cubicBezTo>
                    <a:pt x="5799" y="1211"/>
                    <a:pt x="5108" y="485"/>
                    <a:pt x="4263" y="175"/>
                  </a:cubicBezTo>
                  <a:cubicBezTo>
                    <a:pt x="3942" y="58"/>
                    <a:pt x="3601" y="0"/>
                    <a:pt x="32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0"/>
            <p:cNvSpPr/>
            <p:nvPr/>
          </p:nvSpPr>
          <p:spPr>
            <a:xfrm>
              <a:off x="884625" y="3732375"/>
              <a:ext cx="289650" cy="213725"/>
            </a:xfrm>
            <a:custGeom>
              <a:avLst/>
              <a:gdLst/>
              <a:ahLst/>
              <a:cxnLst/>
              <a:rect l="l" t="t" r="r" b="b"/>
              <a:pathLst>
                <a:path w="11586" h="8549" extrusionOk="0">
                  <a:moveTo>
                    <a:pt x="5798" y="1"/>
                  </a:moveTo>
                  <a:cubicBezTo>
                    <a:pt x="5759" y="1"/>
                    <a:pt x="5719" y="2"/>
                    <a:pt x="5680" y="3"/>
                  </a:cubicBezTo>
                  <a:cubicBezTo>
                    <a:pt x="2298" y="134"/>
                    <a:pt x="0" y="4456"/>
                    <a:pt x="2334" y="7135"/>
                  </a:cubicBezTo>
                  <a:cubicBezTo>
                    <a:pt x="3181" y="8110"/>
                    <a:pt x="4537" y="8549"/>
                    <a:pt x="5930" y="8549"/>
                  </a:cubicBezTo>
                  <a:cubicBezTo>
                    <a:pt x="7648" y="8549"/>
                    <a:pt x="9424" y="7881"/>
                    <a:pt x="10371" y="6730"/>
                  </a:cubicBezTo>
                  <a:cubicBezTo>
                    <a:pt x="11418" y="5456"/>
                    <a:pt x="11585" y="3420"/>
                    <a:pt x="10514" y="2170"/>
                  </a:cubicBezTo>
                  <a:cubicBezTo>
                    <a:pt x="10025" y="1598"/>
                    <a:pt x="9359" y="1229"/>
                    <a:pt x="8692" y="896"/>
                  </a:cubicBezTo>
                  <a:cubicBezTo>
                    <a:pt x="7786" y="437"/>
                    <a:pt x="6815" y="1"/>
                    <a:pt x="57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0"/>
            <p:cNvSpPr/>
            <p:nvPr/>
          </p:nvSpPr>
          <p:spPr>
            <a:xfrm>
              <a:off x="623875" y="3501825"/>
              <a:ext cx="208975" cy="213950"/>
            </a:xfrm>
            <a:custGeom>
              <a:avLst/>
              <a:gdLst/>
              <a:ahLst/>
              <a:cxnLst/>
              <a:rect l="l" t="t" r="r" b="b"/>
              <a:pathLst>
                <a:path w="8359" h="8558" extrusionOk="0">
                  <a:moveTo>
                    <a:pt x="4034" y="1"/>
                  </a:moveTo>
                  <a:cubicBezTo>
                    <a:pt x="2734" y="1"/>
                    <a:pt x="1488" y="1001"/>
                    <a:pt x="858" y="2200"/>
                  </a:cubicBezTo>
                  <a:cubicBezTo>
                    <a:pt x="84" y="3665"/>
                    <a:pt x="1" y="5474"/>
                    <a:pt x="620" y="7010"/>
                  </a:cubicBezTo>
                  <a:cubicBezTo>
                    <a:pt x="1066" y="8116"/>
                    <a:pt x="2125" y="8557"/>
                    <a:pt x="3289" y="8557"/>
                  </a:cubicBezTo>
                  <a:cubicBezTo>
                    <a:pt x="4732" y="8557"/>
                    <a:pt x="6335" y="7880"/>
                    <a:pt x="7132" y="6951"/>
                  </a:cubicBezTo>
                  <a:cubicBezTo>
                    <a:pt x="8204" y="5701"/>
                    <a:pt x="8359" y="3748"/>
                    <a:pt x="7513" y="2343"/>
                  </a:cubicBezTo>
                  <a:cubicBezTo>
                    <a:pt x="7109" y="1676"/>
                    <a:pt x="6525" y="1141"/>
                    <a:pt x="5894" y="700"/>
                  </a:cubicBezTo>
                  <a:cubicBezTo>
                    <a:pt x="5525" y="438"/>
                    <a:pt x="5132" y="212"/>
                    <a:pt x="4703" y="93"/>
                  </a:cubicBezTo>
                  <a:cubicBezTo>
                    <a:pt x="4481" y="30"/>
                    <a:pt x="4257" y="1"/>
                    <a:pt x="40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0"/>
            <p:cNvSpPr/>
            <p:nvPr/>
          </p:nvSpPr>
          <p:spPr>
            <a:xfrm>
              <a:off x="627150" y="3909350"/>
              <a:ext cx="184625" cy="180375"/>
            </a:xfrm>
            <a:custGeom>
              <a:avLst/>
              <a:gdLst/>
              <a:ahLst/>
              <a:cxnLst/>
              <a:rect l="l" t="t" r="r" b="b"/>
              <a:pathLst>
                <a:path w="7385" h="7215" extrusionOk="0">
                  <a:moveTo>
                    <a:pt x="3392" y="1"/>
                  </a:moveTo>
                  <a:cubicBezTo>
                    <a:pt x="2616" y="1"/>
                    <a:pt x="1873" y="224"/>
                    <a:pt x="1334" y="722"/>
                  </a:cubicBezTo>
                  <a:cubicBezTo>
                    <a:pt x="929" y="1092"/>
                    <a:pt x="691" y="1592"/>
                    <a:pt x="501" y="2104"/>
                  </a:cubicBezTo>
                  <a:cubicBezTo>
                    <a:pt x="179" y="2937"/>
                    <a:pt x="0" y="3854"/>
                    <a:pt x="143" y="4747"/>
                  </a:cubicBezTo>
                  <a:cubicBezTo>
                    <a:pt x="286" y="5640"/>
                    <a:pt x="786" y="6497"/>
                    <a:pt x="1584" y="6926"/>
                  </a:cubicBezTo>
                  <a:cubicBezTo>
                    <a:pt x="1951" y="7125"/>
                    <a:pt x="2351" y="7215"/>
                    <a:pt x="2764" y="7215"/>
                  </a:cubicBezTo>
                  <a:cubicBezTo>
                    <a:pt x="4762" y="7215"/>
                    <a:pt x="7048" y="5116"/>
                    <a:pt x="7216" y="3270"/>
                  </a:cubicBezTo>
                  <a:cubicBezTo>
                    <a:pt x="7385" y="1336"/>
                    <a:pt x="5288" y="1"/>
                    <a:pt x="33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0"/>
            <p:cNvSpPr/>
            <p:nvPr/>
          </p:nvSpPr>
          <p:spPr>
            <a:xfrm>
              <a:off x="728650" y="4299175"/>
              <a:ext cx="158225" cy="160525"/>
            </a:xfrm>
            <a:custGeom>
              <a:avLst/>
              <a:gdLst/>
              <a:ahLst/>
              <a:cxnLst/>
              <a:rect l="l" t="t" r="r" b="b"/>
              <a:pathLst>
                <a:path w="6329" h="6421" extrusionOk="0">
                  <a:moveTo>
                    <a:pt x="2699" y="0"/>
                  </a:moveTo>
                  <a:cubicBezTo>
                    <a:pt x="2528" y="0"/>
                    <a:pt x="2358" y="18"/>
                    <a:pt x="2191" y="60"/>
                  </a:cubicBezTo>
                  <a:cubicBezTo>
                    <a:pt x="1215" y="310"/>
                    <a:pt x="620" y="1298"/>
                    <a:pt x="346" y="2262"/>
                  </a:cubicBezTo>
                  <a:cubicBezTo>
                    <a:pt x="1" y="3441"/>
                    <a:pt x="48" y="4894"/>
                    <a:pt x="989" y="5680"/>
                  </a:cubicBezTo>
                  <a:cubicBezTo>
                    <a:pt x="1610" y="6194"/>
                    <a:pt x="2297" y="6420"/>
                    <a:pt x="2957" y="6420"/>
                  </a:cubicBezTo>
                  <a:cubicBezTo>
                    <a:pt x="4740" y="6420"/>
                    <a:pt x="6329" y="4771"/>
                    <a:pt x="5894" y="2703"/>
                  </a:cubicBezTo>
                  <a:cubicBezTo>
                    <a:pt x="5632" y="1393"/>
                    <a:pt x="4513" y="298"/>
                    <a:pt x="3215" y="48"/>
                  </a:cubicBezTo>
                  <a:cubicBezTo>
                    <a:pt x="3043" y="18"/>
                    <a:pt x="2870" y="0"/>
                    <a:pt x="26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7" name="Google Shape;287;p10"/>
          <p:cNvSpPr/>
          <p:nvPr/>
        </p:nvSpPr>
        <p:spPr>
          <a:xfrm rot="10800000">
            <a:off x="8326513" y="4325635"/>
            <a:ext cx="553203" cy="494981"/>
          </a:xfrm>
          <a:custGeom>
            <a:avLst/>
            <a:gdLst/>
            <a:ahLst/>
            <a:cxnLst/>
            <a:rect l="l" t="t" r="r" b="b"/>
            <a:pathLst>
              <a:path w="35422" h="31694" extrusionOk="0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1"/>
          <p:cNvSpPr/>
          <p:nvPr/>
        </p:nvSpPr>
        <p:spPr>
          <a:xfrm flipH="1">
            <a:off x="8335482" y="4088275"/>
            <a:ext cx="689368" cy="618657"/>
          </a:xfrm>
          <a:custGeom>
            <a:avLst/>
            <a:gdLst/>
            <a:ahLst/>
            <a:cxnLst/>
            <a:rect l="l" t="t" r="r" b="b"/>
            <a:pathLst>
              <a:path w="7883" h="7074" extrusionOk="0">
                <a:moveTo>
                  <a:pt x="3581" y="1"/>
                </a:moveTo>
                <a:cubicBezTo>
                  <a:pt x="1731" y="1"/>
                  <a:pt x="8" y="1385"/>
                  <a:pt x="0" y="3549"/>
                </a:cubicBezTo>
                <a:cubicBezTo>
                  <a:pt x="0" y="4657"/>
                  <a:pt x="524" y="5764"/>
                  <a:pt x="1405" y="6431"/>
                </a:cubicBezTo>
                <a:cubicBezTo>
                  <a:pt x="1964" y="6848"/>
                  <a:pt x="2658" y="7074"/>
                  <a:pt x="3347" y="7074"/>
                </a:cubicBezTo>
                <a:cubicBezTo>
                  <a:pt x="3759" y="7074"/>
                  <a:pt x="4169" y="6993"/>
                  <a:pt x="4548" y="6824"/>
                </a:cubicBezTo>
                <a:cubicBezTo>
                  <a:pt x="6656" y="5907"/>
                  <a:pt x="7882" y="2323"/>
                  <a:pt x="5858" y="775"/>
                </a:cubicBezTo>
                <a:cubicBezTo>
                  <a:pt x="5155" y="244"/>
                  <a:pt x="4357" y="1"/>
                  <a:pt x="358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1"/>
          <p:cNvSpPr/>
          <p:nvPr/>
        </p:nvSpPr>
        <p:spPr>
          <a:xfrm flipH="1">
            <a:off x="77382" y="1089025"/>
            <a:ext cx="689368" cy="618657"/>
          </a:xfrm>
          <a:custGeom>
            <a:avLst/>
            <a:gdLst/>
            <a:ahLst/>
            <a:cxnLst/>
            <a:rect l="l" t="t" r="r" b="b"/>
            <a:pathLst>
              <a:path w="7883" h="7074" extrusionOk="0">
                <a:moveTo>
                  <a:pt x="3581" y="1"/>
                </a:moveTo>
                <a:cubicBezTo>
                  <a:pt x="1731" y="1"/>
                  <a:pt x="8" y="1385"/>
                  <a:pt x="0" y="3549"/>
                </a:cubicBezTo>
                <a:cubicBezTo>
                  <a:pt x="0" y="4657"/>
                  <a:pt x="524" y="5764"/>
                  <a:pt x="1405" y="6431"/>
                </a:cubicBezTo>
                <a:cubicBezTo>
                  <a:pt x="1964" y="6848"/>
                  <a:pt x="2658" y="7074"/>
                  <a:pt x="3347" y="7074"/>
                </a:cubicBezTo>
                <a:cubicBezTo>
                  <a:pt x="3759" y="7074"/>
                  <a:pt x="4169" y="6993"/>
                  <a:pt x="4548" y="6824"/>
                </a:cubicBezTo>
                <a:cubicBezTo>
                  <a:pt x="6656" y="5907"/>
                  <a:pt x="7882" y="2323"/>
                  <a:pt x="5858" y="775"/>
                </a:cubicBezTo>
                <a:cubicBezTo>
                  <a:pt x="5155" y="244"/>
                  <a:pt x="4357" y="1"/>
                  <a:pt x="358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1" name="Google Shape;291;p11"/>
          <p:cNvGrpSpPr/>
          <p:nvPr/>
        </p:nvGrpSpPr>
        <p:grpSpPr>
          <a:xfrm rot="10800000" flipH="1">
            <a:off x="7071392" y="3762325"/>
            <a:ext cx="2101775" cy="1341250"/>
            <a:chOff x="4946725" y="3223150"/>
            <a:chExt cx="2101775" cy="1341250"/>
          </a:xfrm>
        </p:grpSpPr>
        <p:sp>
          <p:nvSpPr>
            <p:cNvPr id="292" name="Google Shape;292;p11"/>
            <p:cNvSpPr/>
            <p:nvPr/>
          </p:nvSpPr>
          <p:spPr>
            <a:xfrm>
              <a:off x="6649025" y="3491925"/>
              <a:ext cx="141725" cy="336375"/>
            </a:xfrm>
            <a:custGeom>
              <a:avLst/>
              <a:gdLst/>
              <a:ahLst/>
              <a:cxnLst/>
              <a:rect l="l" t="t" r="r" b="b"/>
              <a:pathLst>
                <a:path w="5669" h="13455" fill="none" extrusionOk="0">
                  <a:moveTo>
                    <a:pt x="3608" y="155"/>
                  </a:moveTo>
                  <a:cubicBezTo>
                    <a:pt x="3216" y="775"/>
                    <a:pt x="2513" y="1572"/>
                    <a:pt x="2334" y="1906"/>
                  </a:cubicBezTo>
                  <a:cubicBezTo>
                    <a:pt x="1751" y="2965"/>
                    <a:pt x="1334" y="4049"/>
                    <a:pt x="1049" y="5227"/>
                  </a:cubicBezTo>
                  <a:cubicBezTo>
                    <a:pt x="453" y="7799"/>
                    <a:pt x="310" y="10502"/>
                    <a:pt x="25" y="13121"/>
                  </a:cubicBezTo>
                  <a:cubicBezTo>
                    <a:pt x="1" y="13300"/>
                    <a:pt x="239" y="13455"/>
                    <a:pt x="382" y="13312"/>
                  </a:cubicBezTo>
                  <a:cubicBezTo>
                    <a:pt x="3954" y="9871"/>
                    <a:pt x="5668" y="4870"/>
                    <a:pt x="4775" y="1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1"/>
            <p:cNvSpPr/>
            <p:nvPr/>
          </p:nvSpPr>
          <p:spPr>
            <a:xfrm>
              <a:off x="6558850" y="3261850"/>
              <a:ext cx="198250" cy="196175"/>
            </a:xfrm>
            <a:custGeom>
              <a:avLst/>
              <a:gdLst/>
              <a:ahLst/>
              <a:cxnLst/>
              <a:rect l="l" t="t" r="r" b="b"/>
              <a:pathLst>
                <a:path w="7930" h="7847" fill="none" extrusionOk="0">
                  <a:moveTo>
                    <a:pt x="7930" y="7727"/>
                  </a:moveTo>
                  <a:cubicBezTo>
                    <a:pt x="7132" y="3893"/>
                    <a:pt x="4108" y="905"/>
                    <a:pt x="286" y="36"/>
                  </a:cubicBezTo>
                  <a:cubicBezTo>
                    <a:pt x="119" y="0"/>
                    <a:pt x="0" y="203"/>
                    <a:pt x="60" y="345"/>
                  </a:cubicBezTo>
                  <a:cubicBezTo>
                    <a:pt x="846" y="2215"/>
                    <a:pt x="1929" y="3917"/>
                    <a:pt x="3346" y="5382"/>
                  </a:cubicBezTo>
                  <a:cubicBezTo>
                    <a:pt x="4001" y="6048"/>
                    <a:pt x="4715" y="6656"/>
                    <a:pt x="5477" y="7191"/>
                  </a:cubicBezTo>
                  <a:cubicBezTo>
                    <a:pt x="5703" y="7346"/>
                    <a:pt x="6203" y="7584"/>
                    <a:pt x="6644" y="7846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6483825" y="3511575"/>
              <a:ext cx="154525" cy="415550"/>
            </a:xfrm>
            <a:custGeom>
              <a:avLst/>
              <a:gdLst/>
              <a:ahLst/>
              <a:cxnLst/>
              <a:rect l="l" t="t" r="r" b="b"/>
              <a:pathLst>
                <a:path w="6181" h="16622" fill="none" extrusionOk="0">
                  <a:moveTo>
                    <a:pt x="3144" y="239"/>
                  </a:moveTo>
                  <a:cubicBezTo>
                    <a:pt x="2192" y="2310"/>
                    <a:pt x="1453" y="4168"/>
                    <a:pt x="1180" y="6466"/>
                  </a:cubicBezTo>
                  <a:cubicBezTo>
                    <a:pt x="799" y="9728"/>
                    <a:pt x="953" y="13002"/>
                    <a:pt x="72" y="16193"/>
                  </a:cubicBezTo>
                  <a:cubicBezTo>
                    <a:pt x="1" y="16443"/>
                    <a:pt x="287" y="16622"/>
                    <a:pt x="477" y="16419"/>
                  </a:cubicBezTo>
                  <a:cubicBezTo>
                    <a:pt x="4525" y="12014"/>
                    <a:pt x="6180" y="5787"/>
                    <a:pt x="4740" y="0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1"/>
            <p:cNvSpPr/>
            <p:nvPr/>
          </p:nvSpPr>
          <p:spPr>
            <a:xfrm>
              <a:off x="6359425" y="3254400"/>
              <a:ext cx="239625" cy="227125"/>
            </a:xfrm>
            <a:custGeom>
              <a:avLst/>
              <a:gdLst/>
              <a:ahLst/>
              <a:cxnLst/>
              <a:rect l="l" t="t" r="r" b="b"/>
              <a:pathLst>
                <a:path w="9585" h="9085" fill="none" extrusionOk="0">
                  <a:moveTo>
                    <a:pt x="9585" y="8823"/>
                  </a:moveTo>
                  <a:cubicBezTo>
                    <a:pt x="8751" y="4191"/>
                    <a:pt x="4274" y="1905"/>
                    <a:pt x="369" y="96"/>
                  </a:cubicBezTo>
                  <a:cubicBezTo>
                    <a:pt x="191" y="0"/>
                    <a:pt x="0" y="215"/>
                    <a:pt x="71" y="393"/>
                  </a:cubicBezTo>
                  <a:cubicBezTo>
                    <a:pt x="1107" y="2632"/>
                    <a:pt x="2488" y="4668"/>
                    <a:pt x="4227" y="6418"/>
                  </a:cubicBezTo>
                  <a:cubicBezTo>
                    <a:pt x="4977" y="7168"/>
                    <a:pt x="5786" y="7870"/>
                    <a:pt x="6644" y="8490"/>
                  </a:cubicBezTo>
                  <a:cubicBezTo>
                    <a:pt x="6941" y="8704"/>
                    <a:pt x="7275" y="8883"/>
                    <a:pt x="7584" y="9085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1"/>
            <p:cNvSpPr/>
            <p:nvPr/>
          </p:nvSpPr>
          <p:spPr>
            <a:xfrm>
              <a:off x="6333525" y="3541350"/>
              <a:ext cx="131875" cy="490550"/>
            </a:xfrm>
            <a:custGeom>
              <a:avLst/>
              <a:gdLst/>
              <a:ahLst/>
              <a:cxnLst/>
              <a:rect l="l" t="t" r="r" b="b"/>
              <a:pathLst>
                <a:path w="5275" h="19622" fill="none" extrusionOk="0">
                  <a:moveTo>
                    <a:pt x="2882" y="298"/>
                  </a:moveTo>
                  <a:cubicBezTo>
                    <a:pt x="1608" y="2727"/>
                    <a:pt x="834" y="5370"/>
                    <a:pt x="691" y="8132"/>
                  </a:cubicBezTo>
                  <a:cubicBezTo>
                    <a:pt x="512" y="11859"/>
                    <a:pt x="1393" y="15621"/>
                    <a:pt x="72" y="19229"/>
                  </a:cubicBezTo>
                  <a:cubicBezTo>
                    <a:pt x="0" y="19407"/>
                    <a:pt x="238" y="19622"/>
                    <a:pt x="393" y="19467"/>
                  </a:cubicBezTo>
                  <a:cubicBezTo>
                    <a:pt x="2882" y="17097"/>
                    <a:pt x="4275" y="13966"/>
                    <a:pt x="4763" y="10597"/>
                  </a:cubicBezTo>
                  <a:cubicBezTo>
                    <a:pt x="5227" y="7370"/>
                    <a:pt x="5275" y="3119"/>
                    <a:pt x="3917" y="0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1"/>
            <p:cNvSpPr/>
            <p:nvPr/>
          </p:nvSpPr>
          <p:spPr>
            <a:xfrm>
              <a:off x="6143625" y="3223150"/>
              <a:ext cx="295000" cy="287850"/>
            </a:xfrm>
            <a:custGeom>
              <a:avLst/>
              <a:gdLst/>
              <a:ahLst/>
              <a:cxnLst/>
              <a:rect l="l" t="t" r="r" b="b"/>
              <a:pathLst>
                <a:path w="11800" h="11514" fill="none" extrusionOk="0">
                  <a:moveTo>
                    <a:pt x="11799" y="11168"/>
                  </a:moveTo>
                  <a:cubicBezTo>
                    <a:pt x="11597" y="8751"/>
                    <a:pt x="9549" y="6513"/>
                    <a:pt x="7941" y="4906"/>
                  </a:cubicBezTo>
                  <a:cubicBezTo>
                    <a:pt x="5786" y="2751"/>
                    <a:pt x="3191" y="1119"/>
                    <a:pt x="345" y="60"/>
                  </a:cubicBezTo>
                  <a:cubicBezTo>
                    <a:pt x="191" y="0"/>
                    <a:pt x="0" y="167"/>
                    <a:pt x="83" y="334"/>
                  </a:cubicBezTo>
                  <a:cubicBezTo>
                    <a:pt x="2465" y="4799"/>
                    <a:pt x="5810" y="8704"/>
                    <a:pt x="10013" y="11514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1"/>
            <p:cNvSpPr/>
            <p:nvPr/>
          </p:nvSpPr>
          <p:spPr>
            <a:xfrm>
              <a:off x="6198675" y="3577350"/>
              <a:ext cx="161050" cy="567350"/>
            </a:xfrm>
            <a:custGeom>
              <a:avLst/>
              <a:gdLst/>
              <a:ahLst/>
              <a:cxnLst/>
              <a:rect l="l" t="t" r="r" b="b"/>
              <a:pathLst>
                <a:path w="6442" h="22694" fill="none" extrusionOk="0">
                  <a:moveTo>
                    <a:pt x="1858" y="370"/>
                  </a:moveTo>
                  <a:cubicBezTo>
                    <a:pt x="1799" y="572"/>
                    <a:pt x="1715" y="810"/>
                    <a:pt x="1608" y="1108"/>
                  </a:cubicBezTo>
                  <a:cubicBezTo>
                    <a:pt x="1275" y="2060"/>
                    <a:pt x="965" y="3013"/>
                    <a:pt x="715" y="3989"/>
                  </a:cubicBezTo>
                  <a:cubicBezTo>
                    <a:pt x="251" y="5763"/>
                    <a:pt x="1" y="7561"/>
                    <a:pt x="13" y="9395"/>
                  </a:cubicBezTo>
                  <a:cubicBezTo>
                    <a:pt x="48" y="13729"/>
                    <a:pt x="1227" y="18003"/>
                    <a:pt x="239" y="22313"/>
                  </a:cubicBezTo>
                  <a:cubicBezTo>
                    <a:pt x="167" y="22575"/>
                    <a:pt x="560" y="22694"/>
                    <a:pt x="703" y="22503"/>
                  </a:cubicBezTo>
                  <a:cubicBezTo>
                    <a:pt x="5418" y="16026"/>
                    <a:pt x="6442" y="7323"/>
                    <a:pt x="3239" y="1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1"/>
            <p:cNvSpPr/>
            <p:nvPr/>
          </p:nvSpPr>
          <p:spPr>
            <a:xfrm>
              <a:off x="5810825" y="3257075"/>
              <a:ext cx="452175" cy="298275"/>
            </a:xfrm>
            <a:custGeom>
              <a:avLst/>
              <a:gdLst/>
              <a:ahLst/>
              <a:cxnLst/>
              <a:rect l="l" t="t" r="r" b="b"/>
              <a:pathLst>
                <a:path w="18087" h="11931" fill="none" extrusionOk="0">
                  <a:moveTo>
                    <a:pt x="18086" y="11562"/>
                  </a:moveTo>
                  <a:cubicBezTo>
                    <a:pt x="13574" y="5966"/>
                    <a:pt x="7418" y="1953"/>
                    <a:pt x="465" y="72"/>
                  </a:cubicBezTo>
                  <a:cubicBezTo>
                    <a:pt x="203" y="1"/>
                    <a:pt x="1" y="251"/>
                    <a:pt x="156" y="489"/>
                  </a:cubicBezTo>
                  <a:cubicBezTo>
                    <a:pt x="4001" y="6239"/>
                    <a:pt x="10562" y="8930"/>
                    <a:pt x="16515" y="11931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1"/>
            <p:cNvSpPr/>
            <p:nvPr/>
          </p:nvSpPr>
          <p:spPr>
            <a:xfrm>
              <a:off x="6048650" y="3619925"/>
              <a:ext cx="153325" cy="624200"/>
            </a:xfrm>
            <a:custGeom>
              <a:avLst/>
              <a:gdLst/>
              <a:ahLst/>
              <a:cxnLst/>
              <a:rect l="l" t="t" r="r" b="b"/>
              <a:pathLst>
                <a:path w="6133" h="24968" fill="none" extrusionOk="0">
                  <a:moveTo>
                    <a:pt x="1084" y="858"/>
                  </a:moveTo>
                  <a:cubicBezTo>
                    <a:pt x="1" y="3298"/>
                    <a:pt x="132" y="6168"/>
                    <a:pt x="561" y="8847"/>
                  </a:cubicBezTo>
                  <a:cubicBezTo>
                    <a:pt x="1001" y="11502"/>
                    <a:pt x="1537" y="14073"/>
                    <a:pt x="1453" y="16776"/>
                  </a:cubicBezTo>
                  <a:cubicBezTo>
                    <a:pt x="1370" y="19407"/>
                    <a:pt x="906" y="22003"/>
                    <a:pt x="453" y="24587"/>
                  </a:cubicBezTo>
                  <a:cubicBezTo>
                    <a:pt x="394" y="24920"/>
                    <a:pt x="846" y="24968"/>
                    <a:pt x="989" y="24718"/>
                  </a:cubicBezTo>
                  <a:cubicBezTo>
                    <a:pt x="5121" y="17193"/>
                    <a:pt x="6133" y="8180"/>
                    <a:pt x="3561" y="0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1"/>
            <p:cNvSpPr/>
            <p:nvPr/>
          </p:nvSpPr>
          <p:spPr>
            <a:xfrm>
              <a:off x="5629275" y="3308275"/>
              <a:ext cx="499475" cy="284875"/>
            </a:xfrm>
            <a:custGeom>
              <a:avLst/>
              <a:gdLst/>
              <a:ahLst/>
              <a:cxnLst/>
              <a:rect l="l" t="t" r="r" b="b"/>
              <a:pathLst>
                <a:path w="19979" h="11395" fill="none" extrusionOk="0">
                  <a:moveTo>
                    <a:pt x="19979" y="11109"/>
                  </a:moveTo>
                  <a:cubicBezTo>
                    <a:pt x="19931" y="11061"/>
                    <a:pt x="19895" y="11026"/>
                    <a:pt x="19848" y="10978"/>
                  </a:cubicBezTo>
                  <a:cubicBezTo>
                    <a:pt x="19848" y="10966"/>
                    <a:pt x="19836" y="10954"/>
                    <a:pt x="19824" y="10954"/>
                  </a:cubicBezTo>
                  <a:cubicBezTo>
                    <a:pt x="14621" y="5477"/>
                    <a:pt x="7441" y="2691"/>
                    <a:pt x="500" y="96"/>
                  </a:cubicBezTo>
                  <a:cubicBezTo>
                    <a:pt x="274" y="0"/>
                    <a:pt x="0" y="298"/>
                    <a:pt x="191" y="501"/>
                  </a:cubicBezTo>
                  <a:cubicBezTo>
                    <a:pt x="5405" y="5823"/>
                    <a:pt x="11918" y="9645"/>
                    <a:pt x="19157" y="11395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1"/>
            <p:cNvSpPr/>
            <p:nvPr/>
          </p:nvSpPr>
          <p:spPr>
            <a:xfrm>
              <a:off x="5752500" y="3750300"/>
              <a:ext cx="142900" cy="613475"/>
            </a:xfrm>
            <a:custGeom>
              <a:avLst/>
              <a:gdLst/>
              <a:ahLst/>
              <a:cxnLst/>
              <a:rect l="l" t="t" r="r" b="b"/>
              <a:pathLst>
                <a:path w="5716" h="24539" fill="none" extrusionOk="0">
                  <a:moveTo>
                    <a:pt x="1274" y="810"/>
                  </a:moveTo>
                  <a:cubicBezTo>
                    <a:pt x="0" y="3679"/>
                    <a:pt x="500" y="7549"/>
                    <a:pt x="655" y="10513"/>
                  </a:cubicBezTo>
                  <a:cubicBezTo>
                    <a:pt x="917" y="15145"/>
                    <a:pt x="1691" y="19729"/>
                    <a:pt x="2917" y="24217"/>
                  </a:cubicBezTo>
                  <a:cubicBezTo>
                    <a:pt x="2977" y="24432"/>
                    <a:pt x="3322" y="24539"/>
                    <a:pt x="3417" y="24265"/>
                  </a:cubicBezTo>
                  <a:cubicBezTo>
                    <a:pt x="4989" y="19776"/>
                    <a:pt x="5715" y="15050"/>
                    <a:pt x="5465" y="10287"/>
                  </a:cubicBezTo>
                  <a:cubicBezTo>
                    <a:pt x="5334" y="7751"/>
                    <a:pt x="4953" y="5227"/>
                    <a:pt x="4263" y="2774"/>
                  </a:cubicBezTo>
                  <a:cubicBezTo>
                    <a:pt x="3977" y="1739"/>
                    <a:pt x="3655" y="715"/>
                    <a:pt x="2917" y="0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1"/>
            <p:cNvSpPr/>
            <p:nvPr/>
          </p:nvSpPr>
          <p:spPr>
            <a:xfrm>
              <a:off x="5326250" y="3602950"/>
              <a:ext cx="493525" cy="139925"/>
            </a:xfrm>
            <a:custGeom>
              <a:avLst/>
              <a:gdLst/>
              <a:ahLst/>
              <a:cxnLst/>
              <a:rect l="l" t="t" r="r" b="b"/>
              <a:pathLst>
                <a:path w="19741" h="5597" fill="none" extrusionOk="0">
                  <a:moveTo>
                    <a:pt x="19741" y="4561"/>
                  </a:moveTo>
                  <a:cubicBezTo>
                    <a:pt x="19289" y="3965"/>
                    <a:pt x="18538" y="3442"/>
                    <a:pt x="18098" y="3108"/>
                  </a:cubicBezTo>
                  <a:cubicBezTo>
                    <a:pt x="16800" y="2156"/>
                    <a:pt x="15288" y="1548"/>
                    <a:pt x="13740" y="1132"/>
                  </a:cubicBezTo>
                  <a:cubicBezTo>
                    <a:pt x="9454" y="1"/>
                    <a:pt x="4811" y="167"/>
                    <a:pt x="417" y="239"/>
                  </a:cubicBezTo>
                  <a:cubicBezTo>
                    <a:pt x="215" y="239"/>
                    <a:pt x="0" y="536"/>
                    <a:pt x="250" y="679"/>
                  </a:cubicBezTo>
                  <a:cubicBezTo>
                    <a:pt x="5751" y="3799"/>
                    <a:pt x="12085" y="5597"/>
                    <a:pt x="18431" y="5335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1"/>
            <p:cNvSpPr/>
            <p:nvPr/>
          </p:nvSpPr>
          <p:spPr>
            <a:xfrm>
              <a:off x="5915025" y="3674975"/>
              <a:ext cx="132775" cy="627500"/>
            </a:xfrm>
            <a:custGeom>
              <a:avLst/>
              <a:gdLst/>
              <a:ahLst/>
              <a:cxnLst/>
              <a:rect l="l" t="t" r="r" b="b"/>
              <a:pathLst>
                <a:path w="5311" h="25100" fill="none" extrusionOk="0">
                  <a:moveTo>
                    <a:pt x="1774" y="477"/>
                  </a:moveTo>
                  <a:cubicBezTo>
                    <a:pt x="441" y="3870"/>
                    <a:pt x="0" y="7478"/>
                    <a:pt x="488" y="11121"/>
                  </a:cubicBezTo>
                  <a:cubicBezTo>
                    <a:pt x="762" y="13193"/>
                    <a:pt x="1250" y="15253"/>
                    <a:pt x="1441" y="17348"/>
                  </a:cubicBezTo>
                  <a:cubicBezTo>
                    <a:pt x="1667" y="19825"/>
                    <a:pt x="1512" y="22301"/>
                    <a:pt x="1060" y="24742"/>
                  </a:cubicBezTo>
                  <a:cubicBezTo>
                    <a:pt x="1012" y="25016"/>
                    <a:pt x="1417" y="25099"/>
                    <a:pt x="1512" y="24849"/>
                  </a:cubicBezTo>
                  <a:cubicBezTo>
                    <a:pt x="4715" y="16979"/>
                    <a:pt x="5310" y="8169"/>
                    <a:pt x="2953" y="1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1"/>
            <p:cNvSpPr/>
            <p:nvPr/>
          </p:nvSpPr>
          <p:spPr>
            <a:xfrm>
              <a:off x="5448575" y="3455625"/>
              <a:ext cx="537300" cy="202725"/>
            </a:xfrm>
            <a:custGeom>
              <a:avLst/>
              <a:gdLst/>
              <a:ahLst/>
              <a:cxnLst/>
              <a:rect l="l" t="t" r="r" b="b"/>
              <a:pathLst>
                <a:path w="21492" h="8109" fill="none" extrusionOk="0">
                  <a:moveTo>
                    <a:pt x="21492" y="7334"/>
                  </a:moveTo>
                  <a:cubicBezTo>
                    <a:pt x="21158" y="6251"/>
                    <a:pt x="20099" y="5477"/>
                    <a:pt x="19182" y="4810"/>
                  </a:cubicBezTo>
                  <a:cubicBezTo>
                    <a:pt x="17598" y="3631"/>
                    <a:pt x="15801" y="2750"/>
                    <a:pt x="13943" y="2084"/>
                  </a:cubicBezTo>
                  <a:cubicBezTo>
                    <a:pt x="9597" y="536"/>
                    <a:pt x="4954" y="274"/>
                    <a:pt x="394" y="12"/>
                  </a:cubicBezTo>
                  <a:cubicBezTo>
                    <a:pt x="168" y="0"/>
                    <a:pt x="1" y="310"/>
                    <a:pt x="215" y="453"/>
                  </a:cubicBezTo>
                  <a:cubicBezTo>
                    <a:pt x="6133" y="4191"/>
                    <a:pt x="12800" y="6989"/>
                    <a:pt x="19730" y="8108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1"/>
            <p:cNvSpPr/>
            <p:nvPr/>
          </p:nvSpPr>
          <p:spPr>
            <a:xfrm>
              <a:off x="5564675" y="3828575"/>
              <a:ext cx="167900" cy="669150"/>
            </a:xfrm>
            <a:custGeom>
              <a:avLst/>
              <a:gdLst/>
              <a:ahLst/>
              <a:cxnLst/>
              <a:rect l="l" t="t" r="r" b="b"/>
              <a:pathLst>
                <a:path w="6716" h="26766" fill="none" extrusionOk="0">
                  <a:moveTo>
                    <a:pt x="3191" y="989"/>
                  </a:moveTo>
                  <a:cubicBezTo>
                    <a:pt x="0" y="8978"/>
                    <a:pt x="2894" y="17991"/>
                    <a:pt x="1739" y="26349"/>
                  </a:cubicBezTo>
                  <a:cubicBezTo>
                    <a:pt x="1715" y="26587"/>
                    <a:pt x="2072" y="26766"/>
                    <a:pt x="2203" y="26540"/>
                  </a:cubicBezTo>
                  <a:cubicBezTo>
                    <a:pt x="6715" y="18586"/>
                    <a:pt x="6489" y="8740"/>
                    <a:pt x="4763" y="1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1"/>
            <p:cNvSpPr/>
            <p:nvPr/>
          </p:nvSpPr>
          <p:spPr>
            <a:xfrm>
              <a:off x="5178325" y="3729450"/>
              <a:ext cx="501850" cy="142600"/>
            </a:xfrm>
            <a:custGeom>
              <a:avLst/>
              <a:gdLst/>
              <a:ahLst/>
              <a:cxnLst/>
              <a:rect l="l" t="t" r="r" b="b"/>
              <a:pathLst>
                <a:path w="20074" h="5704" fill="none" extrusionOk="0">
                  <a:moveTo>
                    <a:pt x="20074" y="2846"/>
                  </a:moveTo>
                  <a:cubicBezTo>
                    <a:pt x="18050" y="644"/>
                    <a:pt x="15181" y="1"/>
                    <a:pt x="12275" y="37"/>
                  </a:cubicBezTo>
                  <a:cubicBezTo>
                    <a:pt x="8275" y="96"/>
                    <a:pt x="4239" y="763"/>
                    <a:pt x="262" y="1180"/>
                  </a:cubicBezTo>
                  <a:cubicBezTo>
                    <a:pt x="48" y="1203"/>
                    <a:pt x="0" y="1561"/>
                    <a:pt x="214" y="1632"/>
                  </a:cubicBezTo>
                  <a:cubicBezTo>
                    <a:pt x="6322" y="3549"/>
                    <a:pt x="13204" y="5704"/>
                    <a:pt x="19467" y="3239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1"/>
            <p:cNvSpPr/>
            <p:nvPr/>
          </p:nvSpPr>
          <p:spPr>
            <a:xfrm>
              <a:off x="5441450" y="3925025"/>
              <a:ext cx="166700" cy="621225"/>
            </a:xfrm>
            <a:custGeom>
              <a:avLst/>
              <a:gdLst/>
              <a:ahLst/>
              <a:cxnLst/>
              <a:rect l="l" t="t" r="r" b="b"/>
              <a:pathLst>
                <a:path w="6668" h="24849" fill="none" extrusionOk="0">
                  <a:moveTo>
                    <a:pt x="2834" y="929"/>
                  </a:moveTo>
                  <a:cubicBezTo>
                    <a:pt x="1608" y="4132"/>
                    <a:pt x="2381" y="7965"/>
                    <a:pt x="2239" y="11287"/>
                  </a:cubicBezTo>
                  <a:cubicBezTo>
                    <a:pt x="2060" y="15716"/>
                    <a:pt x="1322" y="20098"/>
                    <a:pt x="84" y="24348"/>
                  </a:cubicBezTo>
                  <a:cubicBezTo>
                    <a:pt x="0" y="24670"/>
                    <a:pt x="429" y="24848"/>
                    <a:pt x="572" y="24539"/>
                  </a:cubicBezTo>
                  <a:cubicBezTo>
                    <a:pt x="4191" y="17181"/>
                    <a:pt x="6668" y="8073"/>
                    <a:pt x="4001" y="0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1"/>
            <p:cNvSpPr/>
            <p:nvPr/>
          </p:nvSpPr>
          <p:spPr>
            <a:xfrm>
              <a:off x="5077700" y="3817275"/>
              <a:ext cx="449800" cy="165800"/>
            </a:xfrm>
            <a:custGeom>
              <a:avLst/>
              <a:gdLst/>
              <a:ahLst/>
              <a:cxnLst/>
              <a:rect l="l" t="t" r="r" b="b"/>
              <a:pathLst>
                <a:path w="17992" h="6632" fill="none" extrusionOk="0">
                  <a:moveTo>
                    <a:pt x="17991" y="3762"/>
                  </a:moveTo>
                  <a:cubicBezTo>
                    <a:pt x="12967" y="0"/>
                    <a:pt x="5597" y="3322"/>
                    <a:pt x="286" y="4786"/>
                  </a:cubicBezTo>
                  <a:cubicBezTo>
                    <a:pt x="84" y="4834"/>
                    <a:pt x="1" y="5156"/>
                    <a:pt x="239" y="5239"/>
                  </a:cubicBezTo>
                  <a:cubicBezTo>
                    <a:pt x="2989" y="6168"/>
                    <a:pt x="5835" y="6632"/>
                    <a:pt x="8740" y="6549"/>
                  </a:cubicBezTo>
                  <a:cubicBezTo>
                    <a:pt x="10252" y="6513"/>
                    <a:pt x="11764" y="6322"/>
                    <a:pt x="13240" y="5977"/>
                  </a:cubicBezTo>
                  <a:cubicBezTo>
                    <a:pt x="14455" y="5703"/>
                    <a:pt x="15610" y="5215"/>
                    <a:pt x="16777" y="4810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1"/>
            <p:cNvSpPr/>
            <p:nvPr/>
          </p:nvSpPr>
          <p:spPr>
            <a:xfrm>
              <a:off x="4992575" y="3975325"/>
              <a:ext cx="462000" cy="589075"/>
            </a:xfrm>
            <a:custGeom>
              <a:avLst/>
              <a:gdLst/>
              <a:ahLst/>
              <a:cxnLst/>
              <a:rect l="l" t="t" r="r" b="b"/>
              <a:pathLst>
                <a:path w="18480" h="23563" fill="none" extrusionOk="0">
                  <a:moveTo>
                    <a:pt x="17908" y="393"/>
                  </a:moveTo>
                  <a:cubicBezTo>
                    <a:pt x="14836" y="0"/>
                    <a:pt x="11716" y="346"/>
                    <a:pt x="8799" y="1393"/>
                  </a:cubicBezTo>
                  <a:cubicBezTo>
                    <a:pt x="7442" y="1870"/>
                    <a:pt x="6120" y="2513"/>
                    <a:pt x="4906" y="3286"/>
                  </a:cubicBezTo>
                  <a:cubicBezTo>
                    <a:pt x="3370" y="4263"/>
                    <a:pt x="2048" y="5561"/>
                    <a:pt x="286" y="6096"/>
                  </a:cubicBezTo>
                  <a:cubicBezTo>
                    <a:pt x="1" y="6192"/>
                    <a:pt x="179" y="6573"/>
                    <a:pt x="417" y="6561"/>
                  </a:cubicBezTo>
                  <a:cubicBezTo>
                    <a:pt x="6073" y="6382"/>
                    <a:pt x="12288" y="4799"/>
                    <a:pt x="16931" y="1381"/>
                  </a:cubicBezTo>
                  <a:cubicBezTo>
                    <a:pt x="12490" y="7787"/>
                    <a:pt x="13443" y="16205"/>
                    <a:pt x="10157" y="23122"/>
                  </a:cubicBezTo>
                  <a:cubicBezTo>
                    <a:pt x="10026" y="23372"/>
                    <a:pt x="10407" y="23563"/>
                    <a:pt x="10561" y="23360"/>
                  </a:cubicBezTo>
                  <a:cubicBezTo>
                    <a:pt x="15407" y="17062"/>
                    <a:pt x="18479" y="9001"/>
                    <a:pt x="18217" y="989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1"/>
            <p:cNvSpPr/>
            <p:nvPr/>
          </p:nvSpPr>
          <p:spPr>
            <a:xfrm>
              <a:off x="4946725" y="4058075"/>
              <a:ext cx="418550" cy="483400"/>
            </a:xfrm>
            <a:custGeom>
              <a:avLst/>
              <a:gdLst/>
              <a:ahLst/>
              <a:cxnLst/>
              <a:rect l="l" t="t" r="r" b="b"/>
              <a:pathLst>
                <a:path w="16742" h="19336" fill="none" extrusionOk="0">
                  <a:moveTo>
                    <a:pt x="16741" y="167"/>
                  </a:moveTo>
                  <a:cubicBezTo>
                    <a:pt x="16694" y="60"/>
                    <a:pt x="16574" y="0"/>
                    <a:pt x="16444" y="48"/>
                  </a:cubicBezTo>
                  <a:cubicBezTo>
                    <a:pt x="12729" y="1524"/>
                    <a:pt x="9490" y="4108"/>
                    <a:pt x="7228" y="7406"/>
                  </a:cubicBezTo>
                  <a:cubicBezTo>
                    <a:pt x="4680" y="11121"/>
                    <a:pt x="3263" y="15502"/>
                    <a:pt x="168" y="18848"/>
                  </a:cubicBezTo>
                  <a:cubicBezTo>
                    <a:pt x="1" y="19038"/>
                    <a:pt x="263" y="19336"/>
                    <a:pt x="477" y="19229"/>
                  </a:cubicBezTo>
                  <a:cubicBezTo>
                    <a:pt x="7871" y="15526"/>
                    <a:pt x="14277" y="8787"/>
                    <a:pt x="16705" y="762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1"/>
            <p:cNvSpPr/>
            <p:nvPr/>
          </p:nvSpPr>
          <p:spPr>
            <a:xfrm>
              <a:off x="5308675" y="3436850"/>
              <a:ext cx="1739825" cy="694475"/>
            </a:xfrm>
            <a:custGeom>
              <a:avLst/>
              <a:gdLst/>
              <a:ahLst/>
              <a:cxnLst/>
              <a:rect l="l" t="t" r="r" b="b"/>
              <a:pathLst>
                <a:path w="69593" h="27779" fill="none" extrusionOk="0">
                  <a:moveTo>
                    <a:pt x="57187" y="2323"/>
                  </a:moveTo>
                  <a:cubicBezTo>
                    <a:pt x="58234" y="2216"/>
                    <a:pt x="59294" y="2108"/>
                    <a:pt x="60342" y="2025"/>
                  </a:cubicBezTo>
                  <a:cubicBezTo>
                    <a:pt x="63140" y="1799"/>
                    <a:pt x="66093" y="1954"/>
                    <a:pt x="68843" y="1406"/>
                  </a:cubicBezTo>
                  <a:cubicBezTo>
                    <a:pt x="69533" y="1275"/>
                    <a:pt x="69593" y="120"/>
                    <a:pt x="68819" y="108"/>
                  </a:cubicBezTo>
                  <a:cubicBezTo>
                    <a:pt x="63771" y="1"/>
                    <a:pt x="58556" y="608"/>
                    <a:pt x="53567" y="1251"/>
                  </a:cubicBezTo>
                  <a:cubicBezTo>
                    <a:pt x="48233" y="1942"/>
                    <a:pt x="42923" y="2978"/>
                    <a:pt x="37744" y="4430"/>
                  </a:cubicBezTo>
                  <a:cubicBezTo>
                    <a:pt x="28445" y="7038"/>
                    <a:pt x="19622" y="10990"/>
                    <a:pt x="11776" y="16646"/>
                  </a:cubicBezTo>
                  <a:cubicBezTo>
                    <a:pt x="7454" y="19765"/>
                    <a:pt x="3513" y="23516"/>
                    <a:pt x="72" y="27588"/>
                  </a:cubicBezTo>
                  <a:cubicBezTo>
                    <a:pt x="1" y="27671"/>
                    <a:pt x="144" y="27778"/>
                    <a:pt x="215" y="27695"/>
                  </a:cubicBezTo>
                  <a:cubicBezTo>
                    <a:pt x="13515" y="13336"/>
                    <a:pt x="32660" y="5728"/>
                    <a:pt x="51722" y="2989"/>
                  </a:cubicBezTo>
                  <a:cubicBezTo>
                    <a:pt x="53531" y="2727"/>
                    <a:pt x="55365" y="2501"/>
                    <a:pt x="57187" y="2323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3" name="Google Shape;313;p11"/>
          <p:cNvGrpSpPr/>
          <p:nvPr/>
        </p:nvGrpSpPr>
        <p:grpSpPr>
          <a:xfrm>
            <a:off x="0" y="224325"/>
            <a:ext cx="1746675" cy="1445450"/>
            <a:chOff x="763475" y="1235400"/>
            <a:chExt cx="1746675" cy="1445450"/>
          </a:xfrm>
        </p:grpSpPr>
        <p:sp>
          <p:nvSpPr>
            <p:cNvPr id="314" name="Google Shape;314;p11"/>
            <p:cNvSpPr/>
            <p:nvPr/>
          </p:nvSpPr>
          <p:spPr>
            <a:xfrm>
              <a:off x="763475" y="1380350"/>
              <a:ext cx="1746675" cy="1183800"/>
            </a:xfrm>
            <a:custGeom>
              <a:avLst/>
              <a:gdLst/>
              <a:ahLst/>
              <a:cxnLst/>
              <a:rect l="l" t="t" r="r" b="b"/>
              <a:pathLst>
                <a:path w="69867" h="47352" fill="none" extrusionOk="0">
                  <a:moveTo>
                    <a:pt x="1" y="47352"/>
                  </a:moveTo>
                  <a:cubicBezTo>
                    <a:pt x="9299" y="39553"/>
                    <a:pt x="18205" y="31005"/>
                    <a:pt x="26944" y="22599"/>
                  </a:cubicBezTo>
                  <a:cubicBezTo>
                    <a:pt x="29159" y="20468"/>
                    <a:pt x="31374" y="18336"/>
                    <a:pt x="33421" y="16039"/>
                  </a:cubicBezTo>
                  <a:cubicBezTo>
                    <a:pt x="35112" y="14145"/>
                    <a:pt x="36684" y="12133"/>
                    <a:pt x="38493" y="10359"/>
                  </a:cubicBezTo>
                  <a:cubicBezTo>
                    <a:pt x="46566" y="2465"/>
                    <a:pt x="58591" y="1"/>
                    <a:pt x="69866" y="382"/>
                  </a:cubicBezTo>
                  <a:lnTo>
                    <a:pt x="67378" y="5871"/>
                  </a:lnTo>
                  <a:cubicBezTo>
                    <a:pt x="66021" y="8859"/>
                    <a:pt x="64485" y="12050"/>
                    <a:pt x="61592" y="13586"/>
                  </a:cubicBezTo>
                  <a:cubicBezTo>
                    <a:pt x="59127" y="14896"/>
                    <a:pt x="56115" y="14753"/>
                    <a:pt x="53531" y="15812"/>
                  </a:cubicBezTo>
                  <a:cubicBezTo>
                    <a:pt x="51174" y="16789"/>
                    <a:pt x="49257" y="18729"/>
                    <a:pt x="46792" y="19337"/>
                  </a:cubicBezTo>
                  <a:cubicBezTo>
                    <a:pt x="44447" y="19920"/>
                    <a:pt x="42006" y="19206"/>
                    <a:pt x="39601" y="19003"/>
                  </a:cubicBezTo>
                  <a:cubicBezTo>
                    <a:pt x="35243" y="18634"/>
                    <a:pt x="30076" y="20170"/>
                    <a:pt x="26956" y="22587"/>
                  </a:cubicBezTo>
                </a:path>
              </a:pathLst>
            </a:custGeom>
            <a:noFill/>
            <a:ln w="74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1"/>
            <p:cNvSpPr/>
            <p:nvPr/>
          </p:nvSpPr>
          <p:spPr>
            <a:xfrm>
              <a:off x="1291525" y="1235400"/>
              <a:ext cx="332500" cy="849825"/>
            </a:xfrm>
            <a:custGeom>
              <a:avLst/>
              <a:gdLst/>
              <a:ahLst/>
              <a:cxnLst/>
              <a:rect l="l" t="t" r="r" b="b"/>
              <a:pathLst>
                <a:path w="13300" h="33993" fill="none" extrusionOk="0">
                  <a:moveTo>
                    <a:pt x="1798" y="32266"/>
                  </a:moveTo>
                  <a:cubicBezTo>
                    <a:pt x="4572" y="29135"/>
                    <a:pt x="7418" y="26075"/>
                    <a:pt x="9561" y="22479"/>
                  </a:cubicBezTo>
                  <a:cubicBezTo>
                    <a:pt x="11704" y="18884"/>
                    <a:pt x="13216" y="14812"/>
                    <a:pt x="13276" y="10633"/>
                  </a:cubicBezTo>
                  <a:cubicBezTo>
                    <a:pt x="13300" y="8823"/>
                    <a:pt x="13038" y="6978"/>
                    <a:pt x="12157" y="5394"/>
                  </a:cubicBezTo>
                  <a:cubicBezTo>
                    <a:pt x="11109" y="3489"/>
                    <a:pt x="9228" y="2060"/>
                    <a:pt x="8537" y="1"/>
                  </a:cubicBezTo>
                  <a:cubicBezTo>
                    <a:pt x="7084" y="5906"/>
                    <a:pt x="5382" y="11740"/>
                    <a:pt x="3429" y="17491"/>
                  </a:cubicBezTo>
                  <a:cubicBezTo>
                    <a:pt x="2715" y="19634"/>
                    <a:pt x="1953" y="21789"/>
                    <a:pt x="1715" y="24039"/>
                  </a:cubicBezTo>
                  <a:cubicBezTo>
                    <a:pt x="1596" y="25230"/>
                    <a:pt x="1631" y="26432"/>
                    <a:pt x="1524" y="27623"/>
                  </a:cubicBezTo>
                  <a:cubicBezTo>
                    <a:pt x="1322" y="29826"/>
                    <a:pt x="655" y="31873"/>
                    <a:pt x="0" y="33993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1"/>
            <p:cNvSpPr/>
            <p:nvPr/>
          </p:nvSpPr>
          <p:spPr>
            <a:xfrm>
              <a:off x="1062325" y="1386025"/>
              <a:ext cx="233675" cy="819175"/>
            </a:xfrm>
            <a:custGeom>
              <a:avLst/>
              <a:gdLst/>
              <a:ahLst/>
              <a:cxnLst/>
              <a:rect l="l" t="t" r="r" b="b"/>
              <a:pathLst>
                <a:path w="9347" h="32767" fill="none" extrusionOk="0">
                  <a:moveTo>
                    <a:pt x="8359" y="22265"/>
                  </a:moveTo>
                  <a:cubicBezTo>
                    <a:pt x="9037" y="18895"/>
                    <a:pt x="9347" y="15407"/>
                    <a:pt x="8668" y="12037"/>
                  </a:cubicBezTo>
                  <a:cubicBezTo>
                    <a:pt x="7799" y="7775"/>
                    <a:pt x="5394" y="4001"/>
                    <a:pt x="3025" y="333"/>
                  </a:cubicBezTo>
                  <a:cubicBezTo>
                    <a:pt x="2929" y="179"/>
                    <a:pt x="2751" y="0"/>
                    <a:pt x="2584" y="83"/>
                  </a:cubicBezTo>
                  <a:cubicBezTo>
                    <a:pt x="2513" y="131"/>
                    <a:pt x="2465" y="214"/>
                    <a:pt x="2429" y="286"/>
                  </a:cubicBezTo>
                  <a:cubicBezTo>
                    <a:pt x="393" y="5072"/>
                    <a:pt x="0" y="10775"/>
                    <a:pt x="2417" y="15371"/>
                  </a:cubicBezTo>
                  <a:cubicBezTo>
                    <a:pt x="3060" y="16585"/>
                    <a:pt x="3882" y="17728"/>
                    <a:pt x="4263" y="19038"/>
                  </a:cubicBezTo>
                  <a:cubicBezTo>
                    <a:pt x="4775" y="20848"/>
                    <a:pt x="4394" y="22765"/>
                    <a:pt x="4049" y="24598"/>
                  </a:cubicBezTo>
                  <a:cubicBezTo>
                    <a:pt x="3584" y="27051"/>
                    <a:pt x="2882" y="30420"/>
                    <a:pt x="4072" y="32766"/>
                  </a:cubicBezTo>
                  <a:cubicBezTo>
                    <a:pt x="4775" y="32242"/>
                    <a:pt x="6311" y="29051"/>
                    <a:pt x="6763" y="27896"/>
                  </a:cubicBezTo>
                  <a:cubicBezTo>
                    <a:pt x="7454" y="26075"/>
                    <a:pt x="7966" y="24182"/>
                    <a:pt x="8347" y="22265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1"/>
            <p:cNvSpPr/>
            <p:nvPr/>
          </p:nvSpPr>
          <p:spPr>
            <a:xfrm>
              <a:off x="817650" y="1647650"/>
              <a:ext cx="250350" cy="842400"/>
            </a:xfrm>
            <a:custGeom>
              <a:avLst/>
              <a:gdLst/>
              <a:ahLst/>
              <a:cxnLst/>
              <a:rect l="l" t="t" r="r" b="b"/>
              <a:pathLst>
                <a:path w="10014" h="33696" fill="none" extrusionOk="0">
                  <a:moveTo>
                    <a:pt x="4453" y="30945"/>
                  </a:moveTo>
                  <a:cubicBezTo>
                    <a:pt x="6108" y="28611"/>
                    <a:pt x="8240" y="25956"/>
                    <a:pt x="8549" y="23123"/>
                  </a:cubicBezTo>
                  <a:cubicBezTo>
                    <a:pt x="8763" y="21206"/>
                    <a:pt x="8406" y="19253"/>
                    <a:pt x="8799" y="17372"/>
                  </a:cubicBezTo>
                  <a:cubicBezTo>
                    <a:pt x="8990" y="16443"/>
                    <a:pt x="9347" y="15574"/>
                    <a:pt x="9537" y="14657"/>
                  </a:cubicBezTo>
                  <a:cubicBezTo>
                    <a:pt x="10014" y="12359"/>
                    <a:pt x="9359" y="9942"/>
                    <a:pt x="8204" y="7894"/>
                  </a:cubicBezTo>
                  <a:cubicBezTo>
                    <a:pt x="7037" y="5847"/>
                    <a:pt x="5418" y="4120"/>
                    <a:pt x="3810" y="2406"/>
                  </a:cubicBezTo>
                  <a:cubicBezTo>
                    <a:pt x="3048" y="1608"/>
                    <a:pt x="2298" y="810"/>
                    <a:pt x="1536" y="1"/>
                  </a:cubicBezTo>
                  <a:cubicBezTo>
                    <a:pt x="2072" y="2227"/>
                    <a:pt x="2417" y="4525"/>
                    <a:pt x="2179" y="6799"/>
                  </a:cubicBezTo>
                  <a:cubicBezTo>
                    <a:pt x="1953" y="8883"/>
                    <a:pt x="1251" y="10883"/>
                    <a:pt x="762" y="12931"/>
                  </a:cubicBezTo>
                  <a:cubicBezTo>
                    <a:pt x="274" y="14967"/>
                    <a:pt x="0" y="17134"/>
                    <a:pt x="632" y="19134"/>
                  </a:cubicBezTo>
                  <a:cubicBezTo>
                    <a:pt x="1084" y="20539"/>
                    <a:pt x="1965" y="21789"/>
                    <a:pt x="2310" y="23230"/>
                  </a:cubicBezTo>
                  <a:cubicBezTo>
                    <a:pt x="3132" y="26671"/>
                    <a:pt x="727" y="30231"/>
                    <a:pt x="1417" y="33695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1"/>
            <p:cNvSpPr/>
            <p:nvPr/>
          </p:nvSpPr>
          <p:spPr>
            <a:xfrm>
              <a:off x="1171275" y="1983100"/>
              <a:ext cx="879300" cy="363775"/>
            </a:xfrm>
            <a:custGeom>
              <a:avLst/>
              <a:gdLst/>
              <a:ahLst/>
              <a:cxnLst/>
              <a:rect l="l" t="t" r="r" b="b"/>
              <a:pathLst>
                <a:path w="35172" h="14551" fill="none" extrusionOk="0">
                  <a:moveTo>
                    <a:pt x="4691" y="4192"/>
                  </a:moveTo>
                  <a:cubicBezTo>
                    <a:pt x="5537" y="4049"/>
                    <a:pt x="6251" y="3966"/>
                    <a:pt x="6989" y="3525"/>
                  </a:cubicBezTo>
                  <a:cubicBezTo>
                    <a:pt x="11930" y="584"/>
                    <a:pt x="18217" y="1"/>
                    <a:pt x="23610" y="1989"/>
                  </a:cubicBezTo>
                  <a:cubicBezTo>
                    <a:pt x="27027" y="3239"/>
                    <a:pt x="30135" y="5466"/>
                    <a:pt x="33754" y="5835"/>
                  </a:cubicBezTo>
                  <a:cubicBezTo>
                    <a:pt x="34314" y="5883"/>
                    <a:pt x="35040" y="6026"/>
                    <a:pt x="35124" y="6585"/>
                  </a:cubicBezTo>
                  <a:cubicBezTo>
                    <a:pt x="35171" y="6883"/>
                    <a:pt x="35004" y="7157"/>
                    <a:pt x="34826" y="7395"/>
                  </a:cubicBezTo>
                  <a:cubicBezTo>
                    <a:pt x="34064" y="8490"/>
                    <a:pt x="33135" y="9455"/>
                    <a:pt x="32195" y="10395"/>
                  </a:cubicBezTo>
                  <a:cubicBezTo>
                    <a:pt x="31087" y="11479"/>
                    <a:pt x="29932" y="12538"/>
                    <a:pt x="28587" y="13312"/>
                  </a:cubicBezTo>
                  <a:cubicBezTo>
                    <a:pt x="27254" y="14086"/>
                    <a:pt x="25694" y="14550"/>
                    <a:pt x="24158" y="14396"/>
                  </a:cubicBezTo>
                  <a:cubicBezTo>
                    <a:pt x="21372" y="14110"/>
                    <a:pt x="19145" y="11860"/>
                    <a:pt x="16395" y="11371"/>
                  </a:cubicBezTo>
                  <a:cubicBezTo>
                    <a:pt x="14502" y="11038"/>
                    <a:pt x="12573" y="11586"/>
                    <a:pt x="10692" y="12002"/>
                  </a:cubicBezTo>
                  <a:cubicBezTo>
                    <a:pt x="8811" y="12431"/>
                    <a:pt x="6775" y="12717"/>
                    <a:pt x="5013" y="11919"/>
                  </a:cubicBezTo>
                  <a:cubicBezTo>
                    <a:pt x="3405" y="11181"/>
                    <a:pt x="2322" y="9645"/>
                    <a:pt x="893" y="8597"/>
                  </a:cubicBezTo>
                  <a:cubicBezTo>
                    <a:pt x="762" y="8490"/>
                    <a:pt x="607" y="8395"/>
                    <a:pt x="441" y="8419"/>
                  </a:cubicBezTo>
                  <a:cubicBezTo>
                    <a:pt x="274" y="8442"/>
                    <a:pt x="0" y="8514"/>
                    <a:pt x="107" y="8633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1"/>
            <p:cNvSpPr/>
            <p:nvPr/>
          </p:nvSpPr>
          <p:spPr>
            <a:xfrm>
              <a:off x="763475" y="2368575"/>
              <a:ext cx="904600" cy="312275"/>
            </a:xfrm>
            <a:custGeom>
              <a:avLst/>
              <a:gdLst/>
              <a:ahLst/>
              <a:cxnLst/>
              <a:rect l="l" t="t" r="r" b="b"/>
              <a:pathLst>
                <a:path w="36184" h="12491" fill="none" extrusionOk="0">
                  <a:moveTo>
                    <a:pt x="2144" y="6001"/>
                  </a:moveTo>
                  <a:cubicBezTo>
                    <a:pt x="6573" y="3299"/>
                    <a:pt x="11204" y="441"/>
                    <a:pt x="16384" y="155"/>
                  </a:cubicBezTo>
                  <a:cubicBezTo>
                    <a:pt x="19158" y="1"/>
                    <a:pt x="21920" y="572"/>
                    <a:pt x="24623" y="1227"/>
                  </a:cubicBezTo>
                  <a:cubicBezTo>
                    <a:pt x="28456" y="2179"/>
                    <a:pt x="32255" y="3334"/>
                    <a:pt x="36029" y="4513"/>
                  </a:cubicBezTo>
                  <a:cubicBezTo>
                    <a:pt x="36184" y="4906"/>
                    <a:pt x="35874" y="5335"/>
                    <a:pt x="35576" y="5644"/>
                  </a:cubicBezTo>
                  <a:cubicBezTo>
                    <a:pt x="31016" y="10311"/>
                    <a:pt x="23789" y="12490"/>
                    <a:pt x="17610" y="10383"/>
                  </a:cubicBezTo>
                  <a:cubicBezTo>
                    <a:pt x="16145" y="9895"/>
                    <a:pt x="14681" y="9156"/>
                    <a:pt x="13145" y="9299"/>
                  </a:cubicBezTo>
                  <a:cubicBezTo>
                    <a:pt x="11669" y="9430"/>
                    <a:pt x="10323" y="10347"/>
                    <a:pt x="8847" y="10335"/>
                  </a:cubicBezTo>
                  <a:cubicBezTo>
                    <a:pt x="8097" y="10323"/>
                    <a:pt x="7371" y="10085"/>
                    <a:pt x="6668" y="9835"/>
                  </a:cubicBezTo>
                  <a:cubicBezTo>
                    <a:pt x="4465" y="9073"/>
                    <a:pt x="2203" y="8585"/>
                    <a:pt x="1" y="7823"/>
                  </a:cubicBezTo>
                </a:path>
              </a:pathLst>
            </a:custGeom>
            <a:noFill/>
            <a:ln w="74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0" name="Google Shape;320;p11"/>
          <p:cNvSpPr/>
          <p:nvPr/>
        </p:nvSpPr>
        <p:spPr>
          <a:xfrm rot="10800000">
            <a:off x="7808700" y="-1"/>
            <a:ext cx="1335300" cy="1466400"/>
          </a:xfrm>
          <a:prstGeom prst="round2SameRect">
            <a:avLst>
              <a:gd name="adj1" fmla="val 48557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1"/>
          <p:cNvSpPr/>
          <p:nvPr/>
        </p:nvSpPr>
        <p:spPr>
          <a:xfrm>
            <a:off x="7598250" y="1825"/>
            <a:ext cx="1545750" cy="1658550"/>
          </a:xfrm>
          <a:custGeom>
            <a:avLst/>
            <a:gdLst/>
            <a:ahLst/>
            <a:cxnLst/>
            <a:rect l="l" t="t" r="r" b="b"/>
            <a:pathLst>
              <a:path w="61830" h="66342" extrusionOk="0">
                <a:moveTo>
                  <a:pt x="1" y="0"/>
                </a:moveTo>
                <a:lnTo>
                  <a:pt x="1" y="2417"/>
                </a:lnTo>
                <a:cubicBezTo>
                  <a:pt x="382" y="7227"/>
                  <a:pt x="822" y="12204"/>
                  <a:pt x="3073" y="16478"/>
                </a:cubicBezTo>
                <a:cubicBezTo>
                  <a:pt x="5152" y="20428"/>
                  <a:pt x="9213" y="23665"/>
                  <a:pt x="13603" y="23665"/>
                </a:cubicBezTo>
                <a:cubicBezTo>
                  <a:pt x="13965" y="23665"/>
                  <a:pt x="14328" y="23643"/>
                  <a:pt x="14693" y="23598"/>
                </a:cubicBezTo>
                <a:cubicBezTo>
                  <a:pt x="19122" y="23050"/>
                  <a:pt x="22420" y="19419"/>
                  <a:pt x="25849" y="16573"/>
                </a:cubicBezTo>
                <a:cubicBezTo>
                  <a:pt x="28261" y="14579"/>
                  <a:pt x="31449" y="12878"/>
                  <a:pt x="34428" y="12878"/>
                </a:cubicBezTo>
                <a:cubicBezTo>
                  <a:pt x="35701" y="12878"/>
                  <a:pt x="36934" y="13188"/>
                  <a:pt x="38053" y="13918"/>
                </a:cubicBezTo>
                <a:cubicBezTo>
                  <a:pt x="41625" y="16252"/>
                  <a:pt x="41792" y="21360"/>
                  <a:pt x="41280" y="25586"/>
                </a:cubicBezTo>
                <a:cubicBezTo>
                  <a:pt x="40768" y="29825"/>
                  <a:pt x="40161" y="34671"/>
                  <a:pt x="42994" y="37850"/>
                </a:cubicBezTo>
                <a:cubicBezTo>
                  <a:pt x="45340" y="40469"/>
                  <a:pt x="49448" y="41148"/>
                  <a:pt x="51412" y="44053"/>
                </a:cubicBezTo>
                <a:cubicBezTo>
                  <a:pt x="53305" y="46851"/>
                  <a:pt x="52507" y="50590"/>
                  <a:pt x="52793" y="53959"/>
                </a:cubicBezTo>
                <a:cubicBezTo>
                  <a:pt x="53234" y="59317"/>
                  <a:pt x="56865" y="64282"/>
                  <a:pt x="61830" y="66341"/>
                </a:cubicBezTo>
                <a:lnTo>
                  <a:pt x="6183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11"/>
          <p:cNvSpPr/>
          <p:nvPr/>
        </p:nvSpPr>
        <p:spPr>
          <a:xfrm rot="5400000" flipH="1">
            <a:off x="256161" y="3748408"/>
            <a:ext cx="1137600" cy="1638000"/>
          </a:xfrm>
          <a:prstGeom prst="round2SameRect">
            <a:avLst>
              <a:gd name="adj1" fmla="val 48557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1"/>
          <p:cNvSpPr/>
          <p:nvPr/>
        </p:nvSpPr>
        <p:spPr>
          <a:xfrm rot="10800000">
            <a:off x="-7" y="4002750"/>
            <a:ext cx="2899475" cy="1140750"/>
          </a:xfrm>
          <a:custGeom>
            <a:avLst/>
            <a:gdLst/>
            <a:ahLst/>
            <a:cxnLst/>
            <a:rect l="l" t="t" r="r" b="b"/>
            <a:pathLst>
              <a:path w="115979" h="45630" extrusionOk="0">
                <a:moveTo>
                  <a:pt x="0" y="0"/>
                </a:moveTo>
                <a:lnTo>
                  <a:pt x="0" y="1786"/>
                </a:lnTo>
                <a:cubicBezTo>
                  <a:pt x="48" y="7799"/>
                  <a:pt x="1000" y="14097"/>
                  <a:pt x="4596" y="18919"/>
                </a:cubicBezTo>
                <a:cubicBezTo>
                  <a:pt x="7245" y="22471"/>
                  <a:pt x="11664" y="24919"/>
                  <a:pt x="15974" y="24919"/>
                </a:cubicBezTo>
                <a:cubicBezTo>
                  <a:pt x="17514" y="24919"/>
                  <a:pt x="19041" y="24606"/>
                  <a:pt x="20467" y="23920"/>
                </a:cubicBezTo>
                <a:cubicBezTo>
                  <a:pt x="25349" y="21586"/>
                  <a:pt x="27551" y="16002"/>
                  <a:pt x="30861" y="11740"/>
                </a:cubicBezTo>
                <a:cubicBezTo>
                  <a:pt x="33071" y="8886"/>
                  <a:pt x="36878" y="6606"/>
                  <a:pt x="40234" y="6606"/>
                </a:cubicBezTo>
                <a:cubicBezTo>
                  <a:pt x="41905" y="6606"/>
                  <a:pt x="43465" y="7171"/>
                  <a:pt x="44661" y="8513"/>
                </a:cubicBezTo>
                <a:cubicBezTo>
                  <a:pt x="46447" y="10513"/>
                  <a:pt x="46601" y="13454"/>
                  <a:pt x="47780" y="15859"/>
                </a:cubicBezTo>
                <a:cubicBezTo>
                  <a:pt x="49312" y="18952"/>
                  <a:pt x="52753" y="20910"/>
                  <a:pt x="56174" y="20910"/>
                </a:cubicBezTo>
                <a:cubicBezTo>
                  <a:pt x="57060" y="20910"/>
                  <a:pt x="57944" y="20779"/>
                  <a:pt x="58793" y="20503"/>
                </a:cubicBezTo>
                <a:cubicBezTo>
                  <a:pt x="62437" y="19324"/>
                  <a:pt x="64913" y="16073"/>
                  <a:pt x="67687" y="13442"/>
                </a:cubicBezTo>
                <a:cubicBezTo>
                  <a:pt x="69833" y="11407"/>
                  <a:pt x="72712" y="9622"/>
                  <a:pt x="75531" y="9622"/>
                </a:cubicBezTo>
                <a:cubicBezTo>
                  <a:pt x="76357" y="9622"/>
                  <a:pt x="77178" y="9775"/>
                  <a:pt x="77974" y="10120"/>
                </a:cubicBezTo>
                <a:cubicBezTo>
                  <a:pt x="83677" y="12609"/>
                  <a:pt x="82463" y="22038"/>
                  <a:pt x="87618" y="25539"/>
                </a:cubicBezTo>
                <a:cubicBezTo>
                  <a:pt x="91369" y="28087"/>
                  <a:pt x="96834" y="26301"/>
                  <a:pt x="100679" y="28694"/>
                </a:cubicBezTo>
                <a:cubicBezTo>
                  <a:pt x="104228" y="30920"/>
                  <a:pt x="104942" y="35659"/>
                  <a:pt x="106478" y="39552"/>
                </a:cubicBezTo>
                <a:cubicBezTo>
                  <a:pt x="107687" y="42617"/>
                  <a:pt x="110733" y="45630"/>
                  <a:pt x="113664" y="45630"/>
                </a:cubicBezTo>
                <a:cubicBezTo>
                  <a:pt x="114457" y="45630"/>
                  <a:pt x="115241" y="45410"/>
                  <a:pt x="115979" y="44910"/>
                </a:cubicBezTo>
                <a:lnTo>
                  <a:pt x="11597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4" name="Google Shape;324;p11"/>
          <p:cNvGrpSpPr/>
          <p:nvPr/>
        </p:nvGrpSpPr>
        <p:grpSpPr>
          <a:xfrm flipH="1">
            <a:off x="7199525" y="176375"/>
            <a:ext cx="972750" cy="956100"/>
            <a:chOff x="8099625" y="4181100"/>
            <a:chExt cx="972750" cy="956100"/>
          </a:xfrm>
        </p:grpSpPr>
        <p:sp>
          <p:nvSpPr>
            <p:cNvPr id="325" name="Google Shape;325;p11"/>
            <p:cNvSpPr/>
            <p:nvPr/>
          </p:nvSpPr>
          <p:spPr>
            <a:xfrm>
              <a:off x="8606700" y="4450675"/>
              <a:ext cx="226250" cy="349950"/>
            </a:xfrm>
            <a:custGeom>
              <a:avLst/>
              <a:gdLst/>
              <a:ahLst/>
              <a:cxnLst/>
              <a:rect l="l" t="t" r="r" b="b"/>
              <a:pathLst>
                <a:path w="9050" h="13998" extrusionOk="0">
                  <a:moveTo>
                    <a:pt x="5916" y="0"/>
                  </a:moveTo>
                  <a:cubicBezTo>
                    <a:pt x="5287" y="0"/>
                    <a:pt x="4655" y="203"/>
                    <a:pt x="4156" y="601"/>
                  </a:cubicBezTo>
                  <a:cubicBezTo>
                    <a:pt x="3716" y="946"/>
                    <a:pt x="3394" y="1422"/>
                    <a:pt x="3073" y="1898"/>
                  </a:cubicBezTo>
                  <a:cubicBezTo>
                    <a:pt x="1227" y="4625"/>
                    <a:pt x="1" y="6661"/>
                    <a:pt x="1" y="10066"/>
                  </a:cubicBezTo>
                  <a:cubicBezTo>
                    <a:pt x="25" y="11483"/>
                    <a:pt x="287" y="13162"/>
                    <a:pt x="1561" y="13781"/>
                  </a:cubicBezTo>
                  <a:cubicBezTo>
                    <a:pt x="1860" y="13930"/>
                    <a:pt x="2187" y="13997"/>
                    <a:pt x="2518" y="13997"/>
                  </a:cubicBezTo>
                  <a:cubicBezTo>
                    <a:pt x="3082" y="13997"/>
                    <a:pt x="3659" y="13803"/>
                    <a:pt x="4132" y="13495"/>
                  </a:cubicBezTo>
                  <a:cubicBezTo>
                    <a:pt x="4894" y="12995"/>
                    <a:pt x="5442" y="12257"/>
                    <a:pt x="5942" y="11495"/>
                  </a:cubicBezTo>
                  <a:cubicBezTo>
                    <a:pt x="6907" y="9995"/>
                    <a:pt x="7716" y="8387"/>
                    <a:pt x="8323" y="6709"/>
                  </a:cubicBezTo>
                  <a:cubicBezTo>
                    <a:pt x="8728" y="5613"/>
                    <a:pt x="9050" y="4458"/>
                    <a:pt x="8954" y="3291"/>
                  </a:cubicBezTo>
                  <a:cubicBezTo>
                    <a:pt x="8871" y="2125"/>
                    <a:pt x="8312" y="946"/>
                    <a:pt x="7299" y="362"/>
                  </a:cubicBezTo>
                  <a:cubicBezTo>
                    <a:pt x="6881" y="120"/>
                    <a:pt x="6399" y="0"/>
                    <a:pt x="59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1"/>
            <p:cNvSpPr/>
            <p:nvPr/>
          </p:nvSpPr>
          <p:spPr>
            <a:xfrm>
              <a:off x="8756450" y="4181100"/>
              <a:ext cx="197075" cy="176850"/>
            </a:xfrm>
            <a:custGeom>
              <a:avLst/>
              <a:gdLst/>
              <a:ahLst/>
              <a:cxnLst/>
              <a:rect l="l" t="t" r="r" b="b"/>
              <a:pathLst>
                <a:path w="7883" h="7074" extrusionOk="0">
                  <a:moveTo>
                    <a:pt x="3581" y="1"/>
                  </a:moveTo>
                  <a:cubicBezTo>
                    <a:pt x="1731" y="1"/>
                    <a:pt x="8" y="1385"/>
                    <a:pt x="0" y="3549"/>
                  </a:cubicBezTo>
                  <a:cubicBezTo>
                    <a:pt x="0" y="4657"/>
                    <a:pt x="524" y="5764"/>
                    <a:pt x="1405" y="6431"/>
                  </a:cubicBezTo>
                  <a:cubicBezTo>
                    <a:pt x="1964" y="6848"/>
                    <a:pt x="2658" y="7074"/>
                    <a:pt x="3347" y="7074"/>
                  </a:cubicBezTo>
                  <a:cubicBezTo>
                    <a:pt x="3759" y="7074"/>
                    <a:pt x="4169" y="6993"/>
                    <a:pt x="4548" y="6824"/>
                  </a:cubicBezTo>
                  <a:cubicBezTo>
                    <a:pt x="6656" y="5907"/>
                    <a:pt x="7882" y="2323"/>
                    <a:pt x="5858" y="775"/>
                  </a:cubicBezTo>
                  <a:cubicBezTo>
                    <a:pt x="5155" y="244"/>
                    <a:pt x="4357" y="1"/>
                    <a:pt x="35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1"/>
            <p:cNvSpPr/>
            <p:nvPr/>
          </p:nvSpPr>
          <p:spPr>
            <a:xfrm>
              <a:off x="8422188" y="4267088"/>
              <a:ext cx="184575" cy="254125"/>
            </a:xfrm>
            <a:custGeom>
              <a:avLst/>
              <a:gdLst/>
              <a:ahLst/>
              <a:cxnLst/>
              <a:rect l="l" t="t" r="r" b="b"/>
              <a:pathLst>
                <a:path w="7383" h="10165" extrusionOk="0">
                  <a:moveTo>
                    <a:pt x="4212" y="0"/>
                  </a:moveTo>
                  <a:cubicBezTo>
                    <a:pt x="3444" y="0"/>
                    <a:pt x="2709" y="427"/>
                    <a:pt x="2215" y="1028"/>
                  </a:cubicBezTo>
                  <a:cubicBezTo>
                    <a:pt x="1667" y="1683"/>
                    <a:pt x="1370" y="2504"/>
                    <a:pt x="1131" y="3338"/>
                  </a:cubicBezTo>
                  <a:cubicBezTo>
                    <a:pt x="643" y="5100"/>
                    <a:pt x="0" y="7517"/>
                    <a:pt x="1239" y="9136"/>
                  </a:cubicBezTo>
                  <a:lnTo>
                    <a:pt x="1227" y="9136"/>
                  </a:lnTo>
                  <a:cubicBezTo>
                    <a:pt x="1752" y="9820"/>
                    <a:pt x="2612" y="10164"/>
                    <a:pt x="3481" y="10164"/>
                  </a:cubicBezTo>
                  <a:cubicBezTo>
                    <a:pt x="3911" y="10164"/>
                    <a:pt x="4344" y="10080"/>
                    <a:pt x="4739" y="9910"/>
                  </a:cubicBezTo>
                  <a:cubicBezTo>
                    <a:pt x="5918" y="9386"/>
                    <a:pt x="6727" y="8231"/>
                    <a:pt x="7049" y="6981"/>
                  </a:cubicBezTo>
                  <a:cubicBezTo>
                    <a:pt x="7382" y="5731"/>
                    <a:pt x="7263" y="4409"/>
                    <a:pt x="6977" y="3147"/>
                  </a:cubicBezTo>
                  <a:cubicBezTo>
                    <a:pt x="6811" y="2457"/>
                    <a:pt x="6596" y="1754"/>
                    <a:pt x="6192" y="1171"/>
                  </a:cubicBezTo>
                  <a:cubicBezTo>
                    <a:pt x="5787" y="575"/>
                    <a:pt x="5168" y="111"/>
                    <a:pt x="4465" y="16"/>
                  </a:cubicBezTo>
                  <a:cubicBezTo>
                    <a:pt x="4381" y="5"/>
                    <a:pt x="4296" y="0"/>
                    <a:pt x="42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1"/>
            <p:cNvSpPr/>
            <p:nvPr/>
          </p:nvSpPr>
          <p:spPr>
            <a:xfrm>
              <a:off x="8881900" y="4592438"/>
              <a:ext cx="190475" cy="139725"/>
            </a:xfrm>
            <a:custGeom>
              <a:avLst/>
              <a:gdLst/>
              <a:ahLst/>
              <a:cxnLst/>
              <a:rect l="l" t="t" r="r" b="b"/>
              <a:pathLst>
                <a:path w="7619" h="5589" extrusionOk="0">
                  <a:moveTo>
                    <a:pt x="3949" y="1"/>
                  </a:moveTo>
                  <a:cubicBezTo>
                    <a:pt x="3922" y="1"/>
                    <a:pt x="3895" y="1"/>
                    <a:pt x="3868" y="2"/>
                  </a:cubicBezTo>
                  <a:cubicBezTo>
                    <a:pt x="1" y="115"/>
                    <a:pt x="1333" y="5589"/>
                    <a:pt x="4652" y="5589"/>
                  </a:cubicBezTo>
                  <a:cubicBezTo>
                    <a:pt x="5165" y="5589"/>
                    <a:pt x="5725" y="5458"/>
                    <a:pt x="6321" y="5157"/>
                  </a:cubicBezTo>
                  <a:cubicBezTo>
                    <a:pt x="6654" y="4990"/>
                    <a:pt x="6952" y="4776"/>
                    <a:pt x="7166" y="4479"/>
                  </a:cubicBezTo>
                  <a:cubicBezTo>
                    <a:pt x="7619" y="3847"/>
                    <a:pt x="7595" y="2966"/>
                    <a:pt x="7297" y="2240"/>
                  </a:cubicBezTo>
                  <a:cubicBezTo>
                    <a:pt x="6760" y="920"/>
                    <a:pt x="5374" y="1"/>
                    <a:pt x="39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1"/>
            <p:cNvSpPr/>
            <p:nvPr/>
          </p:nvSpPr>
          <p:spPr>
            <a:xfrm>
              <a:off x="8815975" y="4824875"/>
              <a:ext cx="187525" cy="185600"/>
            </a:xfrm>
            <a:custGeom>
              <a:avLst/>
              <a:gdLst/>
              <a:ahLst/>
              <a:cxnLst/>
              <a:rect l="l" t="t" r="r" b="b"/>
              <a:pathLst>
                <a:path w="7501" h="7424" extrusionOk="0">
                  <a:moveTo>
                    <a:pt x="3361" y="0"/>
                  </a:moveTo>
                  <a:cubicBezTo>
                    <a:pt x="2676" y="0"/>
                    <a:pt x="2022" y="344"/>
                    <a:pt x="1500" y="801"/>
                  </a:cubicBezTo>
                  <a:cubicBezTo>
                    <a:pt x="595" y="1623"/>
                    <a:pt x="36" y="2825"/>
                    <a:pt x="12" y="4052"/>
                  </a:cubicBezTo>
                  <a:cubicBezTo>
                    <a:pt x="0" y="4421"/>
                    <a:pt x="48" y="4790"/>
                    <a:pt x="143" y="5147"/>
                  </a:cubicBezTo>
                  <a:cubicBezTo>
                    <a:pt x="534" y="6484"/>
                    <a:pt x="1907" y="7423"/>
                    <a:pt x="3303" y="7423"/>
                  </a:cubicBezTo>
                  <a:cubicBezTo>
                    <a:pt x="3436" y="7423"/>
                    <a:pt x="3570" y="7415"/>
                    <a:pt x="3703" y="7397"/>
                  </a:cubicBezTo>
                  <a:cubicBezTo>
                    <a:pt x="7501" y="6921"/>
                    <a:pt x="7477" y="2456"/>
                    <a:pt x="4834" y="551"/>
                  </a:cubicBezTo>
                  <a:cubicBezTo>
                    <a:pt x="4465" y="289"/>
                    <a:pt x="4048" y="75"/>
                    <a:pt x="3608" y="15"/>
                  </a:cubicBezTo>
                  <a:cubicBezTo>
                    <a:pt x="3525" y="5"/>
                    <a:pt x="3443" y="0"/>
                    <a:pt x="3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1"/>
            <p:cNvSpPr/>
            <p:nvPr/>
          </p:nvSpPr>
          <p:spPr>
            <a:xfrm>
              <a:off x="8487350" y="4905400"/>
              <a:ext cx="230400" cy="231800"/>
            </a:xfrm>
            <a:custGeom>
              <a:avLst/>
              <a:gdLst/>
              <a:ahLst/>
              <a:cxnLst/>
              <a:rect l="l" t="t" r="r" b="b"/>
              <a:pathLst>
                <a:path w="9216" h="9272" extrusionOk="0">
                  <a:moveTo>
                    <a:pt x="4318" y="0"/>
                  </a:moveTo>
                  <a:cubicBezTo>
                    <a:pt x="2684" y="0"/>
                    <a:pt x="1085" y="1237"/>
                    <a:pt x="584" y="2843"/>
                  </a:cubicBezTo>
                  <a:cubicBezTo>
                    <a:pt x="1" y="4712"/>
                    <a:pt x="727" y="6819"/>
                    <a:pt x="2108" y="8201"/>
                  </a:cubicBezTo>
                  <a:cubicBezTo>
                    <a:pt x="2441" y="8546"/>
                    <a:pt x="2822" y="8843"/>
                    <a:pt x="3263" y="9034"/>
                  </a:cubicBezTo>
                  <a:cubicBezTo>
                    <a:pt x="3630" y="9198"/>
                    <a:pt x="4027" y="9272"/>
                    <a:pt x="4435" y="9272"/>
                  </a:cubicBezTo>
                  <a:cubicBezTo>
                    <a:pt x="5826" y="9272"/>
                    <a:pt x="7337" y="8416"/>
                    <a:pt x="8156" y="7403"/>
                  </a:cubicBezTo>
                  <a:cubicBezTo>
                    <a:pt x="9216" y="6093"/>
                    <a:pt x="8478" y="3724"/>
                    <a:pt x="7716" y="2319"/>
                  </a:cubicBezTo>
                  <a:cubicBezTo>
                    <a:pt x="7156" y="1283"/>
                    <a:pt x="6251" y="402"/>
                    <a:pt x="5120" y="104"/>
                  </a:cubicBezTo>
                  <a:cubicBezTo>
                    <a:pt x="4855" y="34"/>
                    <a:pt x="4586" y="0"/>
                    <a:pt x="43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1"/>
            <p:cNvSpPr/>
            <p:nvPr/>
          </p:nvSpPr>
          <p:spPr>
            <a:xfrm>
              <a:off x="8329525" y="4711150"/>
              <a:ext cx="156600" cy="194250"/>
            </a:xfrm>
            <a:custGeom>
              <a:avLst/>
              <a:gdLst/>
              <a:ahLst/>
              <a:cxnLst/>
              <a:rect l="l" t="t" r="r" b="b"/>
              <a:pathLst>
                <a:path w="6264" h="7770" extrusionOk="0">
                  <a:moveTo>
                    <a:pt x="3259" y="0"/>
                  </a:moveTo>
                  <a:cubicBezTo>
                    <a:pt x="2700" y="0"/>
                    <a:pt x="2140" y="153"/>
                    <a:pt x="1667" y="449"/>
                  </a:cubicBezTo>
                  <a:cubicBezTo>
                    <a:pt x="536" y="1163"/>
                    <a:pt x="1" y="2580"/>
                    <a:pt x="72" y="3914"/>
                  </a:cubicBezTo>
                  <a:cubicBezTo>
                    <a:pt x="143" y="5354"/>
                    <a:pt x="691" y="7354"/>
                    <a:pt x="2275" y="7700"/>
                  </a:cubicBezTo>
                  <a:cubicBezTo>
                    <a:pt x="2495" y="7747"/>
                    <a:pt x="2706" y="7770"/>
                    <a:pt x="2908" y="7770"/>
                  </a:cubicBezTo>
                  <a:cubicBezTo>
                    <a:pt x="4831" y="7770"/>
                    <a:pt x="5954" y="5741"/>
                    <a:pt x="6180" y="3985"/>
                  </a:cubicBezTo>
                  <a:cubicBezTo>
                    <a:pt x="6263" y="3342"/>
                    <a:pt x="6263" y="2675"/>
                    <a:pt x="6073" y="2068"/>
                  </a:cubicBezTo>
                  <a:cubicBezTo>
                    <a:pt x="5799" y="1211"/>
                    <a:pt x="5108" y="485"/>
                    <a:pt x="4263" y="175"/>
                  </a:cubicBezTo>
                  <a:cubicBezTo>
                    <a:pt x="3942" y="58"/>
                    <a:pt x="3601" y="0"/>
                    <a:pt x="32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1"/>
            <p:cNvSpPr/>
            <p:nvPr/>
          </p:nvSpPr>
          <p:spPr>
            <a:xfrm>
              <a:off x="8099625" y="4849950"/>
              <a:ext cx="158225" cy="160525"/>
            </a:xfrm>
            <a:custGeom>
              <a:avLst/>
              <a:gdLst/>
              <a:ahLst/>
              <a:cxnLst/>
              <a:rect l="l" t="t" r="r" b="b"/>
              <a:pathLst>
                <a:path w="6329" h="6421" extrusionOk="0">
                  <a:moveTo>
                    <a:pt x="2699" y="0"/>
                  </a:moveTo>
                  <a:cubicBezTo>
                    <a:pt x="2528" y="0"/>
                    <a:pt x="2358" y="18"/>
                    <a:pt x="2191" y="60"/>
                  </a:cubicBezTo>
                  <a:cubicBezTo>
                    <a:pt x="1215" y="310"/>
                    <a:pt x="620" y="1298"/>
                    <a:pt x="346" y="2262"/>
                  </a:cubicBezTo>
                  <a:cubicBezTo>
                    <a:pt x="1" y="3441"/>
                    <a:pt x="48" y="4894"/>
                    <a:pt x="989" y="5680"/>
                  </a:cubicBezTo>
                  <a:cubicBezTo>
                    <a:pt x="1610" y="6194"/>
                    <a:pt x="2297" y="6420"/>
                    <a:pt x="2957" y="6420"/>
                  </a:cubicBezTo>
                  <a:cubicBezTo>
                    <a:pt x="4740" y="6420"/>
                    <a:pt x="6329" y="4771"/>
                    <a:pt x="5894" y="2703"/>
                  </a:cubicBezTo>
                  <a:cubicBezTo>
                    <a:pt x="5632" y="1393"/>
                    <a:pt x="4513" y="298"/>
                    <a:pt x="3215" y="48"/>
                  </a:cubicBezTo>
                  <a:cubicBezTo>
                    <a:pt x="3043" y="18"/>
                    <a:pt x="2870" y="0"/>
                    <a:pt x="26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3" name="Google Shape;333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636458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34" name="Google Shape;334;p11"/>
          <p:cNvSpPr txBox="1">
            <a:spLocks noGrp="1"/>
          </p:cNvSpPr>
          <p:nvPr>
            <p:ph type="subTitle" idx="1"/>
          </p:nvPr>
        </p:nvSpPr>
        <p:spPr>
          <a:xfrm>
            <a:off x="1284000" y="3042639"/>
            <a:ext cx="6576000" cy="4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4"/>
          <p:cNvSpPr txBox="1">
            <a:spLocks noGrp="1"/>
          </p:cNvSpPr>
          <p:nvPr>
            <p:ph type="title"/>
          </p:nvPr>
        </p:nvSpPr>
        <p:spPr>
          <a:xfrm>
            <a:off x="3114600" y="2362075"/>
            <a:ext cx="4464000" cy="11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67" name="Google Shape;367;p14"/>
          <p:cNvSpPr txBox="1">
            <a:spLocks noGrp="1"/>
          </p:cNvSpPr>
          <p:nvPr>
            <p:ph type="title" idx="2" hasCustomPrompt="1"/>
          </p:nvPr>
        </p:nvSpPr>
        <p:spPr>
          <a:xfrm>
            <a:off x="6204425" y="1274317"/>
            <a:ext cx="1374000" cy="7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68" name="Google Shape;368;p14"/>
          <p:cNvSpPr txBox="1">
            <a:spLocks noGrp="1"/>
          </p:cNvSpPr>
          <p:nvPr>
            <p:ph type="subTitle" idx="1"/>
          </p:nvPr>
        </p:nvSpPr>
        <p:spPr>
          <a:xfrm>
            <a:off x="3114600" y="3462174"/>
            <a:ext cx="4464000" cy="4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14"/>
          <p:cNvSpPr/>
          <p:nvPr/>
        </p:nvSpPr>
        <p:spPr>
          <a:xfrm rot="5400000">
            <a:off x="73200" y="3591724"/>
            <a:ext cx="1491600" cy="1638000"/>
          </a:xfrm>
          <a:prstGeom prst="round2SameRect">
            <a:avLst>
              <a:gd name="adj1" fmla="val 48557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4"/>
          <p:cNvSpPr/>
          <p:nvPr/>
        </p:nvSpPr>
        <p:spPr>
          <a:xfrm>
            <a:off x="721905" y="4483517"/>
            <a:ext cx="2543523" cy="673009"/>
          </a:xfrm>
          <a:custGeom>
            <a:avLst/>
            <a:gdLst/>
            <a:ahLst/>
            <a:cxnLst/>
            <a:rect l="l" t="t" r="r" b="b"/>
            <a:pathLst>
              <a:path w="150282" h="20033" extrusionOk="0">
                <a:moveTo>
                  <a:pt x="87729" y="1"/>
                </a:moveTo>
                <a:cubicBezTo>
                  <a:pt x="85035" y="1"/>
                  <a:pt x="82303" y="470"/>
                  <a:pt x="79701" y="1173"/>
                </a:cubicBezTo>
                <a:cubicBezTo>
                  <a:pt x="74724" y="2518"/>
                  <a:pt x="69974" y="4650"/>
                  <a:pt x="64973" y="5876"/>
                </a:cubicBezTo>
                <a:cubicBezTo>
                  <a:pt x="61716" y="6664"/>
                  <a:pt x="58366" y="7070"/>
                  <a:pt x="55013" y="7070"/>
                </a:cubicBezTo>
                <a:cubicBezTo>
                  <a:pt x="53855" y="7070"/>
                  <a:pt x="52697" y="7021"/>
                  <a:pt x="51543" y="6924"/>
                </a:cubicBezTo>
                <a:cubicBezTo>
                  <a:pt x="45030" y="6388"/>
                  <a:pt x="38732" y="4340"/>
                  <a:pt x="32278" y="3257"/>
                </a:cubicBezTo>
                <a:cubicBezTo>
                  <a:pt x="29894" y="2856"/>
                  <a:pt x="27438" y="2601"/>
                  <a:pt x="25000" y="2601"/>
                </a:cubicBezTo>
                <a:cubicBezTo>
                  <a:pt x="20839" y="2601"/>
                  <a:pt x="16734" y="3346"/>
                  <a:pt x="13145" y="5388"/>
                </a:cubicBezTo>
                <a:cubicBezTo>
                  <a:pt x="8442" y="8067"/>
                  <a:pt x="5168" y="12651"/>
                  <a:pt x="2060" y="17092"/>
                </a:cubicBezTo>
                <a:cubicBezTo>
                  <a:pt x="1370" y="18068"/>
                  <a:pt x="691" y="19044"/>
                  <a:pt x="1" y="20032"/>
                </a:cubicBezTo>
                <a:lnTo>
                  <a:pt x="150281" y="19580"/>
                </a:lnTo>
                <a:cubicBezTo>
                  <a:pt x="147090" y="14925"/>
                  <a:pt x="141875" y="11341"/>
                  <a:pt x="136399" y="9936"/>
                </a:cubicBezTo>
                <a:cubicBezTo>
                  <a:pt x="133248" y="9135"/>
                  <a:pt x="130003" y="8826"/>
                  <a:pt x="126746" y="8826"/>
                </a:cubicBezTo>
                <a:cubicBezTo>
                  <a:pt x="124340" y="8826"/>
                  <a:pt x="121927" y="8994"/>
                  <a:pt x="119539" y="9257"/>
                </a:cubicBezTo>
                <a:cubicBezTo>
                  <a:pt x="117297" y="9504"/>
                  <a:pt x="115014" y="9830"/>
                  <a:pt x="112765" y="9830"/>
                </a:cubicBezTo>
                <a:cubicBezTo>
                  <a:pt x="111216" y="9830"/>
                  <a:pt x="109683" y="9675"/>
                  <a:pt x="108193" y="9234"/>
                </a:cubicBezTo>
                <a:cubicBezTo>
                  <a:pt x="103228" y="7757"/>
                  <a:pt x="99644" y="3388"/>
                  <a:pt x="94881" y="1352"/>
                </a:cubicBezTo>
                <a:cubicBezTo>
                  <a:pt x="92614" y="391"/>
                  <a:pt x="90187" y="1"/>
                  <a:pt x="877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1" name="Google Shape;371;p14"/>
          <p:cNvGrpSpPr/>
          <p:nvPr/>
        </p:nvGrpSpPr>
        <p:grpSpPr>
          <a:xfrm rot="-7361883">
            <a:off x="371984" y="3074734"/>
            <a:ext cx="1004345" cy="991737"/>
            <a:chOff x="623875" y="3501825"/>
            <a:chExt cx="1129625" cy="1115550"/>
          </a:xfrm>
        </p:grpSpPr>
        <p:sp>
          <p:nvSpPr>
            <p:cNvPr id="372" name="Google Shape;372;p14"/>
            <p:cNvSpPr/>
            <p:nvPr/>
          </p:nvSpPr>
          <p:spPr>
            <a:xfrm>
              <a:off x="1216200" y="3930850"/>
              <a:ext cx="226250" cy="349950"/>
            </a:xfrm>
            <a:custGeom>
              <a:avLst/>
              <a:gdLst/>
              <a:ahLst/>
              <a:cxnLst/>
              <a:rect l="l" t="t" r="r" b="b"/>
              <a:pathLst>
                <a:path w="9050" h="13998" extrusionOk="0">
                  <a:moveTo>
                    <a:pt x="5916" y="0"/>
                  </a:moveTo>
                  <a:cubicBezTo>
                    <a:pt x="5287" y="0"/>
                    <a:pt x="4655" y="203"/>
                    <a:pt x="4156" y="601"/>
                  </a:cubicBezTo>
                  <a:cubicBezTo>
                    <a:pt x="3716" y="946"/>
                    <a:pt x="3394" y="1422"/>
                    <a:pt x="3073" y="1898"/>
                  </a:cubicBezTo>
                  <a:cubicBezTo>
                    <a:pt x="1227" y="4625"/>
                    <a:pt x="1" y="6661"/>
                    <a:pt x="1" y="10066"/>
                  </a:cubicBezTo>
                  <a:cubicBezTo>
                    <a:pt x="25" y="11483"/>
                    <a:pt x="287" y="13162"/>
                    <a:pt x="1561" y="13781"/>
                  </a:cubicBezTo>
                  <a:cubicBezTo>
                    <a:pt x="1860" y="13930"/>
                    <a:pt x="2187" y="13997"/>
                    <a:pt x="2518" y="13997"/>
                  </a:cubicBezTo>
                  <a:cubicBezTo>
                    <a:pt x="3082" y="13997"/>
                    <a:pt x="3659" y="13803"/>
                    <a:pt x="4132" y="13495"/>
                  </a:cubicBezTo>
                  <a:cubicBezTo>
                    <a:pt x="4894" y="12995"/>
                    <a:pt x="5442" y="12257"/>
                    <a:pt x="5942" y="11495"/>
                  </a:cubicBezTo>
                  <a:cubicBezTo>
                    <a:pt x="6907" y="9995"/>
                    <a:pt x="7716" y="8387"/>
                    <a:pt x="8323" y="6709"/>
                  </a:cubicBezTo>
                  <a:cubicBezTo>
                    <a:pt x="8728" y="5613"/>
                    <a:pt x="9050" y="4458"/>
                    <a:pt x="8954" y="3291"/>
                  </a:cubicBezTo>
                  <a:cubicBezTo>
                    <a:pt x="8871" y="2125"/>
                    <a:pt x="8312" y="946"/>
                    <a:pt x="7299" y="362"/>
                  </a:cubicBezTo>
                  <a:cubicBezTo>
                    <a:pt x="6881" y="120"/>
                    <a:pt x="6399" y="0"/>
                    <a:pt x="59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1504650" y="3753250"/>
              <a:ext cx="197075" cy="176850"/>
            </a:xfrm>
            <a:custGeom>
              <a:avLst/>
              <a:gdLst/>
              <a:ahLst/>
              <a:cxnLst/>
              <a:rect l="l" t="t" r="r" b="b"/>
              <a:pathLst>
                <a:path w="7883" h="7074" extrusionOk="0">
                  <a:moveTo>
                    <a:pt x="3581" y="1"/>
                  </a:moveTo>
                  <a:cubicBezTo>
                    <a:pt x="1731" y="1"/>
                    <a:pt x="8" y="1385"/>
                    <a:pt x="0" y="3549"/>
                  </a:cubicBezTo>
                  <a:cubicBezTo>
                    <a:pt x="0" y="4657"/>
                    <a:pt x="524" y="5764"/>
                    <a:pt x="1405" y="6431"/>
                  </a:cubicBezTo>
                  <a:cubicBezTo>
                    <a:pt x="1964" y="6848"/>
                    <a:pt x="2658" y="7074"/>
                    <a:pt x="3347" y="7074"/>
                  </a:cubicBezTo>
                  <a:cubicBezTo>
                    <a:pt x="3759" y="7074"/>
                    <a:pt x="4169" y="6993"/>
                    <a:pt x="4548" y="6824"/>
                  </a:cubicBezTo>
                  <a:cubicBezTo>
                    <a:pt x="6656" y="5907"/>
                    <a:pt x="7882" y="2323"/>
                    <a:pt x="5858" y="775"/>
                  </a:cubicBezTo>
                  <a:cubicBezTo>
                    <a:pt x="5155" y="244"/>
                    <a:pt x="4357" y="1"/>
                    <a:pt x="35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4"/>
            <p:cNvSpPr/>
            <p:nvPr/>
          </p:nvSpPr>
          <p:spPr>
            <a:xfrm>
              <a:off x="1249850" y="3513275"/>
              <a:ext cx="184575" cy="254125"/>
            </a:xfrm>
            <a:custGeom>
              <a:avLst/>
              <a:gdLst/>
              <a:ahLst/>
              <a:cxnLst/>
              <a:rect l="l" t="t" r="r" b="b"/>
              <a:pathLst>
                <a:path w="7383" h="10165" extrusionOk="0">
                  <a:moveTo>
                    <a:pt x="4212" y="0"/>
                  </a:moveTo>
                  <a:cubicBezTo>
                    <a:pt x="3444" y="0"/>
                    <a:pt x="2709" y="427"/>
                    <a:pt x="2215" y="1028"/>
                  </a:cubicBezTo>
                  <a:cubicBezTo>
                    <a:pt x="1667" y="1683"/>
                    <a:pt x="1370" y="2504"/>
                    <a:pt x="1131" y="3338"/>
                  </a:cubicBezTo>
                  <a:cubicBezTo>
                    <a:pt x="643" y="5100"/>
                    <a:pt x="0" y="7517"/>
                    <a:pt x="1239" y="9136"/>
                  </a:cubicBezTo>
                  <a:lnTo>
                    <a:pt x="1227" y="9136"/>
                  </a:lnTo>
                  <a:cubicBezTo>
                    <a:pt x="1752" y="9820"/>
                    <a:pt x="2612" y="10164"/>
                    <a:pt x="3481" y="10164"/>
                  </a:cubicBezTo>
                  <a:cubicBezTo>
                    <a:pt x="3911" y="10164"/>
                    <a:pt x="4344" y="10080"/>
                    <a:pt x="4739" y="9910"/>
                  </a:cubicBezTo>
                  <a:cubicBezTo>
                    <a:pt x="5918" y="9386"/>
                    <a:pt x="6727" y="8231"/>
                    <a:pt x="7049" y="6981"/>
                  </a:cubicBezTo>
                  <a:cubicBezTo>
                    <a:pt x="7382" y="5731"/>
                    <a:pt x="7263" y="4409"/>
                    <a:pt x="6977" y="3147"/>
                  </a:cubicBezTo>
                  <a:cubicBezTo>
                    <a:pt x="6811" y="2457"/>
                    <a:pt x="6596" y="1754"/>
                    <a:pt x="6192" y="1171"/>
                  </a:cubicBezTo>
                  <a:cubicBezTo>
                    <a:pt x="5787" y="575"/>
                    <a:pt x="5168" y="111"/>
                    <a:pt x="4465" y="16"/>
                  </a:cubicBezTo>
                  <a:cubicBezTo>
                    <a:pt x="4381" y="5"/>
                    <a:pt x="4296" y="0"/>
                    <a:pt x="42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4"/>
            <p:cNvSpPr/>
            <p:nvPr/>
          </p:nvSpPr>
          <p:spPr>
            <a:xfrm>
              <a:off x="1563025" y="4091375"/>
              <a:ext cx="190475" cy="139725"/>
            </a:xfrm>
            <a:custGeom>
              <a:avLst/>
              <a:gdLst/>
              <a:ahLst/>
              <a:cxnLst/>
              <a:rect l="l" t="t" r="r" b="b"/>
              <a:pathLst>
                <a:path w="7619" h="5589" extrusionOk="0">
                  <a:moveTo>
                    <a:pt x="3949" y="1"/>
                  </a:moveTo>
                  <a:cubicBezTo>
                    <a:pt x="3922" y="1"/>
                    <a:pt x="3895" y="1"/>
                    <a:pt x="3868" y="2"/>
                  </a:cubicBezTo>
                  <a:cubicBezTo>
                    <a:pt x="1" y="115"/>
                    <a:pt x="1333" y="5589"/>
                    <a:pt x="4652" y="5589"/>
                  </a:cubicBezTo>
                  <a:cubicBezTo>
                    <a:pt x="5165" y="5589"/>
                    <a:pt x="5725" y="5458"/>
                    <a:pt x="6321" y="5157"/>
                  </a:cubicBezTo>
                  <a:cubicBezTo>
                    <a:pt x="6654" y="4990"/>
                    <a:pt x="6952" y="4776"/>
                    <a:pt x="7166" y="4479"/>
                  </a:cubicBezTo>
                  <a:cubicBezTo>
                    <a:pt x="7619" y="3847"/>
                    <a:pt x="7595" y="2966"/>
                    <a:pt x="7297" y="2240"/>
                  </a:cubicBezTo>
                  <a:cubicBezTo>
                    <a:pt x="6760" y="920"/>
                    <a:pt x="5374" y="1"/>
                    <a:pt x="39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1425475" y="4305050"/>
              <a:ext cx="187525" cy="185600"/>
            </a:xfrm>
            <a:custGeom>
              <a:avLst/>
              <a:gdLst/>
              <a:ahLst/>
              <a:cxnLst/>
              <a:rect l="l" t="t" r="r" b="b"/>
              <a:pathLst>
                <a:path w="7501" h="7424" extrusionOk="0">
                  <a:moveTo>
                    <a:pt x="3361" y="0"/>
                  </a:moveTo>
                  <a:cubicBezTo>
                    <a:pt x="2676" y="0"/>
                    <a:pt x="2022" y="344"/>
                    <a:pt x="1500" y="801"/>
                  </a:cubicBezTo>
                  <a:cubicBezTo>
                    <a:pt x="595" y="1623"/>
                    <a:pt x="36" y="2825"/>
                    <a:pt x="12" y="4052"/>
                  </a:cubicBezTo>
                  <a:cubicBezTo>
                    <a:pt x="0" y="4421"/>
                    <a:pt x="48" y="4790"/>
                    <a:pt x="143" y="5147"/>
                  </a:cubicBezTo>
                  <a:cubicBezTo>
                    <a:pt x="534" y="6484"/>
                    <a:pt x="1907" y="7423"/>
                    <a:pt x="3303" y="7423"/>
                  </a:cubicBezTo>
                  <a:cubicBezTo>
                    <a:pt x="3436" y="7423"/>
                    <a:pt x="3570" y="7415"/>
                    <a:pt x="3703" y="7397"/>
                  </a:cubicBezTo>
                  <a:cubicBezTo>
                    <a:pt x="7501" y="6921"/>
                    <a:pt x="7477" y="2456"/>
                    <a:pt x="4834" y="551"/>
                  </a:cubicBezTo>
                  <a:cubicBezTo>
                    <a:pt x="4465" y="289"/>
                    <a:pt x="4048" y="75"/>
                    <a:pt x="3608" y="15"/>
                  </a:cubicBezTo>
                  <a:cubicBezTo>
                    <a:pt x="3525" y="5"/>
                    <a:pt x="3443" y="0"/>
                    <a:pt x="33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1096850" y="4385575"/>
              <a:ext cx="230400" cy="231800"/>
            </a:xfrm>
            <a:custGeom>
              <a:avLst/>
              <a:gdLst/>
              <a:ahLst/>
              <a:cxnLst/>
              <a:rect l="l" t="t" r="r" b="b"/>
              <a:pathLst>
                <a:path w="9216" h="9272" extrusionOk="0">
                  <a:moveTo>
                    <a:pt x="4318" y="0"/>
                  </a:moveTo>
                  <a:cubicBezTo>
                    <a:pt x="2684" y="0"/>
                    <a:pt x="1085" y="1237"/>
                    <a:pt x="584" y="2843"/>
                  </a:cubicBezTo>
                  <a:cubicBezTo>
                    <a:pt x="1" y="4712"/>
                    <a:pt x="727" y="6819"/>
                    <a:pt x="2108" y="8201"/>
                  </a:cubicBezTo>
                  <a:cubicBezTo>
                    <a:pt x="2441" y="8546"/>
                    <a:pt x="2822" y="8843"/>
                    <a:pt x="3263" y="9034"/>
                  </a:cubicBezTo>
                  <a:cubicBezTo>
                    <a:pt x="3630" y="9198"/>
                    <a:pt x="4027" y="9272"/>
                    <a:pt x="4435" y="9272"/>
                  </a:cubicBezTo>
                  <a:cubicBezTo>
                    <a:pt x="5826" y="9272"/>
                    <a:pt x="7337" y="8416"/>
                    <a:pt x="8156" y="7403"/>
                  </a:cubicBezTo>
                  <a:cubicBezTo>
                    <a:pt x="9216" y="6093"/>
                    <a:pt x="8478" y="3724"/>
                    <a:pt x="7716" y="2319"/>
                  </a:cubicBezTo>
                  <a:cubicBezTo>
                    <a:pt x="7156" y="1283"/>
                    <a:pt x="6251" y="402"/>
                    <a:pt x="5120" y="104"/>
                  </a:cubicBezTo>
                  <a:cubicBezTo>
                    <a:pt x="4855" y="34"/>
                    <a:pt x="4586" y="0"/>
                    <a:pt x="43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950700" y="4105200"/>
              <a:ext cx="156600" cy="194250"/>
            </a:xfrm>
            <a:custGeom>
              <a:avLst/>
              <a:gdLst/>
              <a:ahLst/>
              <a:cxnLst/>
              <a:rect l="l" t="t" r="r" b="b"/>
              <a:pathLst>
                <a:path w="6264" h="7770" extrusionOk="0">
                  <a:moveTo>
                    <a:pt x="3259" y="0"/>
                  </a:moveTo>
                  <a:cubicBezTo>
                    <a:pt x="2700" y="0"/>
                    <a:pt x="2140" y="153"/>
                    <a:pt x="1667" y="449"/>
                  </a:cubicBezTo>
                  <a:cubicBezTo>
                    <a:pt x="536" y="1163"/>
                    <a:pt x="1" y="2580"/>
                    <a:pt x="72" y="3914"/>
                  </a:cubicBezTo>
                  <a:cubicBezTo>
                    <a:pt x="143" y="5354"/>
                    <a:pt x="691" y="7354"/>
                    <a:pt x="2275" y="7700"/>
                  </a:cubicBezTo>
                  <a:cubicBezTo>
                    <a:pt x="2495" y="7747"/>
                    <a:pt x="2706" y="7770"/>
                    <a:pt x="2908" y="7770"/>
                  </a:cubicBezTo>
                  <a:cubicBezTo>
                    <a:pt x="4831" y="7770"/>
                    <a:pt x="5954" y="5741"/>
                    <a:pt x="6180" y="3985"/>
                  </a:cubicBezTo>
                  <a:cubicBezTo>
                    <a:pt x="6263" y="3342"/>
                    <a:pt x="6263" y="2675"/>
                    <a:pt x="6073" y="2068"/>
                  </a:cubicBezTo>
                  <a:cubicBezTo>
                    <a:pt x="5799" y="1211"/>
                    <a:pt x="5108" y="485"/>
                    <a:pt x="4263" y="175"/>
                  </a:cubicBezTo>
                  <a:cubicBezTo>
                    <a:pt x="3942" y="58"/>
                    <a:pt x="3601" y="0"/>
                    <a:pt x="32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884625" y="3732375"/>
              <a:ext cx="289650" cy="213725"/>
            </a:xfrm>
            <a:custGeom>
              <a:avLst/>
              <a:gdLst/>
              <a:ahLst/>
              <a:cxnLst/>
              <a:rect l="l" t="t" r="r" b="b"/>
              <a:pathLst>
                <a:path w="11586" h="8549" extrusionOk="0">
                  <a:moveTo>
                    <a:pt x="5798" y="1"/>
                  </a:moveTo>
                  <a:cubicBezTo>
                    <a:pt x="5759" y="1"/>
                    <a:pt x="5719" y="2"/>
                    <a:pt x="5680" y="3"/>
                  </a:cubicBezTo>
                  <a:cubicBezTo>
                    <a:pt x="2298" y="134"/>
                    <a:pt x="0" y="4456"/>
                    <a:pt x="2334" y="7135"/>
                  </a:cubicBezTo>
                  <a:cubicBezTo>
                    <a:pt x="3181" y="8110"/>
                    <a:pt x="4537" y="8549"/>
                    <a:pt x="5930" y="8549"/>
                  </a:cubicBezTo>
                  <a:cubicBezTo>
                    <a:pt x="7648" y="8549"/>
                    <a:pt x="9424" y="7881"/>
                    <a:pt x="10371" y="6730"/>
                  </a:cubicBezTo>
                  <a:cubicBezTo>
                    <a:pt x="11418" y="5456"/>
                    <a:pt x="11585" y="3420"/>
                    <a:pt x="10514" y="2170"/>
                  </a:cubicBezTo>
                  <a:cubicBezTo>
                    <a:pt x="10025" y="1598"/>
                    <a:pt x="9359" y="1229"/>
                    <a:pt x="8692" y="896"/>
                  </a:cubicBezTo>
                  <a:cubicBezTo>
                    <a:pt x="7786" y="437"/>
                    <a:pt x="6815" y="1"/>
                    <a:pt x="57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623875" y="3501825"/>
              <a:ext cx="208975" cy="213950"/>
            </a:xfrm>
            <a:custGeom>
              <a:avLst/>
              <a:gdLst/>
              <a:ahLst/>
              <a:cxnLst/>
              <a:rect l="l" t="t" r="r" b="b"/>
              <a:pathLst>
                <a:path w="8359" h="8558" extrusionOk="0">
                  <a:moveTo>
                    <a:pt x="4034" y="1"/>
                  </a:moveTo>
                  <a:cubicBezTo>
                    <a:pt x="2734" y="1"/>
                    <a:pt x="1488" y="1001"/>
                    <a:pt x="858" y="2200"/>
                  </a:cubicBezTo>
                  <a:cubicBezTo>
                    <a:pt x="84" y="3665"/>
                    <a:pt x="1" y="5474"/>
                    <a:pt x="620" y="7010"/>
                  </a:cubicBezTo>
                  <a:cubicBezTo>
                    <a:pt x="1066" y="8116"/>
                    <a:pt x="2125" y="8557"/>
                    <a:pt x="3289" y="8557"/>
                  </a:cubicBezTo>
                  <a:cubicBezTo>
                    <a:pt x="4732" y="8557"/>
                    <a:pt x="6335" y="7880"/>
                    <a:pt x="7132" y="6951"/>
                  </a:cubicBezTo>
                  <a:cubicBezTo>
                    <a:pt x="8204" y="5701"/>
                    <a:pt x="8359" y="3748"/>
                    <a:pt x="7513" y="2343"/>
                  </a:cubicBezTo>
                  <a:cubicBezTo>
                    <a:pt x="7109" y="1676"/>
                    <a:pt x="6525" y="1141"/>
                    <a:pt x="5894" y="700"/>
                  </a:cubicBezTo>
                  <a:cubicBezTo>
                    <a:pt x="5525" y="438"/>
                    <a:pt x="5132" y="212"/>
                    <a:pt x="4703" y="93"/>
                  </a:cubicBezTo>
                  <a:cubicBezTo>
                    <a:pt x="4481" y="30"/>
                    <a:pt x="4257" y="1"/>
                    <a:pt x="40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627150" y="3909350"/>
              <a:ext cx="184625" cy="180375"/>
            </a:xfrm>
            <a:custGeom>
              <a:avLst/>
              <a:gdLst/>
              <a:ahLst/>
              <a:cxnLst/>
              <a:rect l="l" t="t" r="r" b="b"/>
              <a:pathLst>
                <a:path w="7385" h="7215" extrusionOk="0">
                  <a:moveTo>
                    <a:pt x="3392" y="1"/>
                  </a:moveTo>
                  <a:cubicBezTo>
                    <a:pt x="2616" y="1"/>
                    <a:pt x="1873" y="224"/>
                    <a:pt x="1334" y="722"/>
                  </a:cubicBezTo>
                  <a:cubicBezTo>
                    <a:pt x="929" y="1092"/>
                    <a:pt x="691" y="1592"/>
                    <a:pt x="501" y="2104"/>
                  </a:cubicBezTo>
                  <a:cubicBezTo>
                    <a:pt x="179" y="2937"/>
                    <a:pt x="0" y="3854"/>
                    <a:pt x="143" y="4747"/>
                  </a:cubicBezTo>
                  <a:cubicBezTo>
                    <a:pt x="286" y="5640"/>
                    <a:pt x="786" y="6497"/>
                    <a:pt x="1584" y="6926"/>
                  </a:cubicBezTo>
                  <a:cubicBezTo>
                    <a:pt x="1951" y="7125"/>
                    <a:pt x="2351" y="7215"/>
                    <a:pt x="2764" y="7215"/>
                  </a:cubicBezTo>
                  <a:cubicBezTo>
                    <a:pt x="4762" y="7215"/>
                    <a:pt x="7048" y="5116"/>
                    <a:pt x="7216" y="3270"/>
                  </a:cubicBezTo>
                  <a:cubicBezTo>
                    <a:pt x="7385" y="1336"/>
                    <a:pt x="5288" y="1"/>
                    <a:pt x="33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728650" y="4299175"/>
              <a:ext cx="158225" cy="160525"/>
            </a:xfrm>
            <a:custGeom>
              <a:avLst/>
              <a:gdLst/>
              <a:ahLst/>
              <a:cxnLst/>
              <a:rect l="l" t="t" r="r" b="b"/>
              <a:pathLst>
                <a:path w="6329" h="6421" extrusionOk="0">
                  <a:moveTo>
                    <a:pt x="2699" y="0"/>
                  </a:moveTo>
                  <a:cubicBezTo>
                    <a:pt x="2528" y="0"/>
                    <a:pt x="2358" y="18"/>
                    <a:pt x="2191" y="60"/>
                  </a:cubicBezTo>
                  <a:cubicBezTo>
                    <a:pt x="1215" y="310"/>
                    <a:pt x="620" y="1298"/>
                    <a:pt x="346" y="2262"/>
                  </a:cubicBezTo>
                  <a:cubicBezTo>
                    <a:pt x="1" y="3441"/>
                    <a:pt x="48" y="4894"/>
                    <a:pt x="989" y="5680"/>
                  </a:cubicBezTo>
                  <a:cubicBezTo>
                    <a:pt x="1610" y="6194"/>
                    <a:pt x="2297" y="6420"/>
                    <a:pt x="2957" y="6420"/>
                  </a:cubicBezTo>
                  <a:cubicBezTo>
                    <a:pt x="4740" y="6420"/>
                    <a:pt x="6329" y="4771"/>
                    <a:pt x="5894" y="2703"/>
                  </a:cubicBezTo>
                  <a:cubicBezTo>
                    <a:pt x="5632" y="1393"/>
                    <a:pt x="4513" y="298"/>
                    <a:pt x="3215" y="48"/>
                  </a:cubicBezTo>
                  <a:cubicBezTo>
                    <a:pt x="3043" y="18"/>
                    <a:pt x="2870" y="0"/>
                    <a:pt x="26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" name="Google Shape;383;p14"/>
          <p:cNvSpPr/>
          <p:nvPr/>
        </p:nvSpPr>
        <p:spPr>
          <a:xfrm rot="10800000" flipH="1">
            <a:off x="8466525" y="0"/>
            <a:ext cx="677475" cy="2589050"/>
          </a:xfrm>
          <a:custGeom>
            <a:avLst/>
            <a:gdLst/>
            <a:ahLst/>
            <a:cxnLst/>
            <a:rect l="l" t="t" r="r" b="b"/>
            <a:pathLst>
              <a:path w="27099" h="103562" extrusionOk="0">
                <a:moveTo>
                  <a:pt x="27099" y="1"/>
                </a:moveTo>
                <a:cubicBezTo>
                  <a:pt x="21753" y="1775"/>
                  <a:pt x="18860" y="7811"/>
                  <a:pt x="18669" y="13443"/>
                </a:cubicBezTo>
                <a:cubicBezTo>
                  <a:pt x="18479" y="19074"/>
                  <a:pt x="20336" y="24539"/>
                  <a:pt x="21551" y="30040"/>
                </a:cubicBezTo>
                <a:cubicBezTo>
                  <a:pt x="22765" y="35541"/>
                  <a:pt x="23277" y="41601"/>
                  <a:pt x="20586" y="46542"/>
                </a:cubicBezTo>
                <a:cubicBezTo>
                  <a:pt x="19003" y="49471"/>
                  <a:pt x="16431" y="51757"/>
                  <a:pt x="14740" y="54626"/>
                </a:cubicBezTo>
                <a:cubicBezTo>
                  <a:pt x="12526" y="58377"/>
                  <a:pt x="11978" y="63068"/>
                  <a:pt x="13276" y="67223"/>
                </a:cubicBezTo>
                <a:cubicBezTo>
                  <a:pt x="14312" y="70581"/>
                  <a:pt x="16514" y="73843"/>
                  <a:pt x="15860" y="77296"/>
                </a:cubicBezTo>
                <a:cubicBezTo>
                  <a:pt x="15062" y="81558"/>
                  <a:pt x="10490" y="83749"/>
                  <a:pt x="7227" y="86595"/>
                </a:cubicBezTo>
                <a:cubicBezTo>
                  <a:pt x="2465" y="90714"/>
                  <a:pt x="0" y="97334"/>
                  <a:pt x="893" y="103561"/>
                </a:cubicBezTo>
                <a:lnTo>
                  <a:pt x="27099" y="103561"/>
                </a:lnTo>
                <a:lnTo>
                  <a:pt x="2709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4" name="Google Shape;384;p14"/>
          <p:cNvGrpSpPr/>
          <p:nvPr/>
        </p:nvGrpSpPr>
        <p:grpSpPr>
          <a:xfrm rot="10800000">
            <a:off x="-43625" y="71645"/>
            <a:ext cx="2101775" cy="1341250"/>
            <a:chOff x="4946725" y="3223150"/>
            <a:chExt cx="2101775" cy="1341250"/>
          </a:xfrm>
        </p:grpSpPr>
        <p:sp>
          <p:nvSpPr>
            <p:cNvPr id="385" name="Google Shape;385;p14"/>
            <p:cNvSpPr/>
            <p:nvPr/>
          </p:nvSpPr>
          <p:spPr>
            <a:xfrm>
              <a:off x="6649025" y="3491925"/>
              <a:ext cx="141725" cy="336375"/>
            </a:xfrm>
            <a:custGeom>
              <a:avLst/>
              <a:gdLst/>
              <a:ahLst/>
              <a:cxnLst/>
              <a:rect l="l" t="t" r="r" b="b"/>
              <a:pathLst>
                <a:path w="5669" h="13455" fill="none" extrusionOk="0">
                  <a:moveTo>
                    <a:pt x="3608" y="155"/>
                  </a:moveTo>
                  <a:cubicBezTo>
                    <a:pt x="3216" y="775"/>
                    <a:pt x="2513" y="1572"/>
                    <a:pt x="2334" y="1906"/>
                  </a:cubicBezTo>
                  <a:cubicBezTo>
                    <a:pt x="1751" y="2965"/>
                    <a:pt x="1334" y="4049"/>
                    <a:pt x="1049" y="5227"/>
                  </a:cubicBezTo>
                  <a:cubicBezTo>
                    <a:pt x="453" y="7799"/>
                    <a:pt x="310" y="10502"/>
                    <a:pt x="25" y="13121"/>
                  </a:cubicBezTo>
                  <a:cubicBezTo>
                    <a:pt x="1" y="13300"/>
                    <a:pt x="239" y="13455"/>
                    <a:pt x="382" y="13312"/>
                  </a:cubicBezTo>
                  <a:cubicBezTo>
                    <a:pt x="3954" y="9871"/>
                    <a:pt x="5668" y="4870"/>
                    <a:pt x="4775" y="1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4"/>
            <p:cNvSpPr/>
            <p:nvPr/>
          </p:nvSpPr>
          <p:spPr>
            <a:xfrm>
              <a:off x="6558850" y="3261850"/>
              <a:ext cx="198250" cy="196175"/>
            </a:xfrm>
            <a:custGeom>
              <a:avLst/>
              <a:gdLst/>
              <a:ahLst/>
              <a:cxnLst/>
              <a:rect l="l" t="t" r="r" b="b"/>
              <a:pathLst>
                <a:path w="7930" h="7847" fill="none" extrusionOk="0">
                  <a:moveTo>
                    <a:pt x="7930" y="7727"/>
                  </a:moveTo>
                  <a:cubicBezTo>
                    <a:pt x="7132" y="3893"/>
                    <a:pt x="4108" y="905"/>
                    <a:pt x="286" y="36"/>
                  </a:cubicBezTo>
                  <a:cubicBezTo>
                    <a:pt x="119" y="0"/>
                    <a:pt x="0" y="203"/>
                    <a:pt x="60" y="345"/>
                  </a:cubicBezTo>
                  <a:cubicBezTo>
                    <a:pt x="846" y="2215"/>
                    <a:pt x="1929" y="3917"/>
                    <a:pt x="3346" y="5382"/>
                  </a:cubicBezTo>
                  <a:cubicBezTo>
                    <a:pt x="4001" y="6048"/>
                    <a:pt x="4715" y="6656"/>
                    <a:pt x="5477" y="7191"/>
                  </a:cubicBezTo>
                  <a:cubicBezTo>
                    <a:pt x="5703" y="7346"/>
                    <a:pt x="6203" y="7584"/>
                    <a:pt x="6644" y="7846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4"/>
            <p:cNvSpPr/>
            <p:nvPr/>
          </p:nvSpPr>
          <p:spPr>
            <a:xfrm>
              <a:off x="6483825" y="3511575"/>
              <a:ext cx="154525" cy="415550"/>
            </a:xfrm>
            <a:custGeom>
              <a:avLst/>
              <a:gdLst/>
              <a:ahLst/>
              <a:cxnLst/>
              <a:rect l="l" t="t" r="r" b="b"/>
              <a:pathLst>
                <a:path w="6181" h="16622" fill="none" extrusionOk="0">
                  <a:moveTo>
                    <a:pt x="3144" y="239"/>
                  </a:moveTo>
                  <a:cubicBezTo>
                    <a:pt x="2192" y="2310"/>
                    <a:pt x="1453" y="4168"/>
                    <a:pt x="1180" y="6466"/>
                  </a:cubicBezTo>
                  <a:cubicBezTo>
                    <a:pt x="799" y="9728"/>
                    <a:pt x="953" y="13002"/>
                    <a:pt x="72" y="16193"/>
                  </a:cubicBezTo>
                  <a:cubicBezTo>
                    <a:pt x="1" y="16443"/>
                    <a:pt x="287" y="16622"/>
                    <a:pt x="477" y="16419"/>
                  </a:cubicBezTo>
                  <a:cubicBezTo>
                    <a:pt x="4525" y="12014"/>
                    <a:pt x="6180" y="5787"/>
                    <a:pt x="4740" y="0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6359425" y="3254400"/>
              <a:ext cx="239625" cy="227125"/>
            </a:xfrm>
            <a:custGeom>
              <a:avLst/>
              <a:gdLst/>
              <a:ahLst/>
              <a:cxnLst/>
              <a:rect l="l" t="t" r="r" b="b"/>
              <a:pathLst>
                <a:path w="9585" h="9085" fill="none" extrusionOk="0">
                  <a:moveTo>
                    <a:pt x="9585" y="8823"/>
                  </a:moveTo>
                  <a:cubicBezTo>
                    <a:pt x="8751" y="4191"/>
                    <a:pt x="4274" y="1905"/>
                    <a:pt x="369" y="96"/>
                  </a:cubicBezTo>
                  <a:cubicBezTo>
                    <a:pt x="191" y="0"/>
                    <a:pt x="0" y="215"/>
                    <a:pt x="71" y="393"/>
                  </a:cubicBezTo>
                  <a:cubicBezTo>
                    <a:pt x="1107" y="2632"/>
                    <a:pt x="2488" y="4668"/>
                    <a:pt x="4227" y="6418"/>
                  </a:cubicBezTo>
                  <a:cubicBezTo>
                    <a:pt x="4977" y="7168"/>
                    <a:pt x="5786" y="7870"/>
                    <a:pt x="6644" y="8490"/>
                  </a:cubicBezTo>
                  <a:cubicBezTo>
                    <a:pt x="6941" y="8704"/>
                    <a:pt x="7275" y="8883"/>
                    <a:pt x="7584" y="9085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4"/>
            <p:cNvSpPr/>
            <p:nvPr/>
          </p:nvSpPr>
          <p:spPr>
            <a:xfrm>
              <a:off x="6333525" y="3541350"/>
              <a:ext cx="131875" cy="490550"/>
            </a:xfrm>
            <a:custGeom>
              <a:avLst/>
              <a:gdLst/>
              <a:ahLst/>
              <a:cxnLst/>
              <a:rect l="l" t="t" r="r" b="b"/>
              <a:pathLst>
                <a:path w="5275" h="19622" fill="none" extrusionOk="0">
                  <a:moveTo>
                    <a:pt x="2882" y="298"/>
                  </a:moveTo>
                  <a:cubicBezTo>
                    <a:pt x="1608" y="2727"/>
                    <a:pt x="834" y="5370"/>
                    <a:pt x="691" y="8132"/>
                  </a:cubicBezTo>
                  <a:cubicBezTo>
                    <a:pt x="512" y="11859"/>
                    <a:pt x="1393" y="15621"/>
                    <a:pt x="72" y="19229"/>
                  </a:cubicBezTo>
                  <a:cubicBezTo>
                    <a:pt x="0" y="19407"/>
                    <a:pt x="238" y="19622"/>
                    <a:pt x="393" y="19467"/>
                  </a:cubicBezTo>
                  <a:cubicBezTo>
                    <a:pt x="2882" y="17097"/>
                    <a:pt x="4275" y="13966"/>
                    <a:pt x="4763" y="10597"/>
                  </a:cubicBezTo>
                  <a:cubicBezTo>
                    <a:pt x="5227" y="7370"/>
                    <a:pt x="5275" y="3119"/>
                    <a:pt x="3917" y="0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4"/>
            <p:cNvSpPr/>
            <p:nvPr/>
          </p:nvSpPr>
          <p:spPr>
            <a:xfrm>
              <a:off x="6143625" y="3223150"/>
              <a:ext cx="295000" cy="287850"/>
            </a:xfrm>
            <a:custGeom>
              <a:avLst/>
              <a:gdLst/>
              <a:ahLst/>
              <a:cxnLst/>
              <a:rect l="l" t="t" r="r" b="b"/>
              <a:pathLst>
                <a:path w="11800" h="11514" fill="none" extrusionOk="0">
                  <a:moveTo>
                    <a:pt x="11799" y="11168"/>
                  </a:moveTo>
                  <a:cubicBezTo>
                    <a:pt x="11597" y="8751"/>
                    <a:pt x="9549" y="6513"/>
                    <a:pt x="7941" y="4906"/>
                  </a:cubicBezTo>
                  <a:cubicBezTo>
                    <a:pt x="5786" y="2751"/>
                    <a:pt x="3191" y="1119"/>
                    <a:pt x="345" y="60"/>
                  </a:cubicBezTo>
                  <a:cubicBezTo>
                    <a:pt x="191" y="0"/>
                    <a:pt x="0" y="167"/>
                    <a:pt x="83" y="334"/>
                  </a:cubicBezTo>
                  <a:cubicBezTo>
                    <a:pt x="2465" y="4799"/>
                    <a:pt x="5810" y="8704"/>
                    <a:pt x="10013" y="11514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4"/>
            <p:cNvSpPr/>
            <p:nvPr/>
          </p:nvSpPr>
          <p:spPr>
            <a:xfrm>
              <a:off x="6198675" y="3577350"/>
              <a:ext cx="161050" cy="567350"/>
            </a:xfrm>
            <a:custGeom>
              <a:avLst/>
              <a:gdLst/>
              <a:ahLst/>
              <a:cxnLst/>
              <a:rect l="l" t="t" r="r" b="b"/>
              <a:pathLst>
                <a:path w="6442" h="22694" fill="none" extrusionOk="0">
                  <a:moveTo>
                    <a:pt x="1858" y="370"/>
                  </a:moveTo>
                  <a:cubicBezTo>
                    <a:pt x="1799" y="572"/>
                    <a:pt x="1715" y="810"/>
                    <a:pt x="1608" y="1108"/>
                  </a:cubicBezTo>
                  <a:cubicBezTo>
                    <a:pt x="1275" y="2060"/>
                    <a:pt x="965" y="3013"/>
                    <a:pt x="715" y="3989"/>
                  </a:cubicBezTo>
                  <a:cubicBezTo>
                    <a:pt x="251" y="5763"/>
                    <a:pt x="1" y="7561"/>
                    <a:pt x="13" y="9395"/>
                  </a:cubicBezTo>
                  <a:cubicBezTo>
                    <a:pt x="48" y="13729"/>
                    <a:pt x="1227" y="18003"/>
                    <a:pt x="239" y="22313"/>
                  </a:cubicBezTo>
                  <a:cubicBezTo>
                    <a:pt x="167" y="22575"/>
                    <a:pt x="560" y="22694"/>
                    <a:pt x="703" y="22503"/>
                  </a:cubicBezTo>
                  <a:cubicBezTo>
                    <a:pt x="5418" y="16026"/>
                    <a:pt x="6442" y="7323"/>
                    <a:pt x="3239" y="1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4"/>
            <p:cNvSpPr/>
            <p:nvPr/>
          </p:nvSpPr>
          <p:spPr>
            <a:xfrm>
              <a:off x="5810825" y="3257075"/>
              <a:ext cx="452175" cy="298275"/>
            </a:xfrm>
            <a:custGeom>
              <a:avLst/>
              <a:gdLst/>
              <a:ahLst/>
              <a:cxnLst/>
              <a:rect l="l" t="t" r="r" b="b"/>
              <a:pathLst>
                <a:path w="18087" h="11931" fill="none" extrusionOk="0">
                  <a:moveTo>
                    <a:pt x="18086" y="11562"/>
                  </a:moveTo>
                  <a:cubicBezTo>
                    <a:pt x="13574" y="5966"/>
                    <a:pt x="7418" y="1953"/>
                    <a:pt x="465" y="72"/>
                  </a:cubicBezTo>
                  <a:cubicBezTo>
                    <a:pt x="203" y="1"/>
                    <a:pt x="1" y="251"/>
                    <a:pt x="156" y="489"/>
                  </a:cubicBezTo>
                  <a:cubicBezTo>
                    <a:pt x="4001" y="6239"/>
                    <a:pt x="10562" y="8930"/>
                    <a:pt x="16515" y="11931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4"/>
            <p:cNvSpPr/>
            <p:nvPr/>
          </p:nvSpPr>
          <p:spPr>
            <a:xfrm>
              <a:off x="6048650" y="3619925"/>
              <a:ext cx="153325" cy="624200"/>
            </a:xfrm>
            <a:custGeom>
              <a:avLst/>
              <a:gdLst/>
              <a:ahLst/>
              <a:cxnLst/>
              <a:rect l="l" t="t" r="r" b="b"/>
              <a:pathLst>
                <a:path w="6133" h="24968" fill="none" extrusionOk="0">
                  <a:moveTo>
                    <a:pt x="1084" y="858"/>
                  </a:moveTo>
                  <a:cubicBezTo>
                    <a:pt x="1" y="3298"/>
                    <a:pt x="132" y="6168"/>
                    <a:pt x="561" y="8847"/>
                  </a:cubicBezTo>
                  <a:cubicBezTo>
                    <a:pt x="1001" y="11502"/>
                    <a:pt x="1537" y="14073"/>
                    <a:pt x="1453" y="16776"/>
                  </a:cubicBezTo>
                  <a:cubicBezTo>
                    <a:pt x="1370" y="19407"/>
                    <a:pt x="906" y="22003"/>
                    <a:pt x="453" y="24587"/>
                  </a:cubicBezTo>
                  <a:cubicBezTo>
                    <a:pt x="394" y="24920"/>
                    <a:pt x="846" y="24968"/>
                    <a:pt x="989" y="24718"/>
                  </a:cubicBezTo>
                  <a:cubicBezTo>
                    <a:pt x="5121" y="17193"/>
                    <a:pt x="6133" y="8180"/>
                    <a:pt x="3561" y="0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4"/>
            <p:cNvSpPr/>
            <p:nvPr/>
          </p:nvSpPr>
          <p:spPr>
            <a:xfrm>
              <a:off x="5629275" y="3308275"/>
              <a:ext cx="499475" cy="284875"/>
            </a:xfrm>
            <a:custGeom>
              <a:avLst/>
              <a:gdLst/>
              <a:ahLst/>
              <a:cxnLst/>
              <a:rect l="l" t="t" r="r" b="b"/>
              <a:pathLst>
                <a:path w="19979" h="11395" fill="none" extrusionOk="0">
                  <a:moveTo>
                    <a:pt x="19979" y="11109"/>
                  </a:moveTo>
                  <a:cubicBezTo>
                    <a:pt x="19931" y="11061"/>
                    <a:pt x="19895" y="11026"/>
                    <a:pt x="19848" y="10978"/>
                  </a:cubicBezTo>
                  <a:cubicBezTo>
                    <a:pt x="19848" y="10966"/>
                    <a:pt x="19836" y="10954"/>
                    <a:pt x="19824" y="10954"/>
                  </a:cubicBezTo>
                  <a:cubicBezTo>
                    <a:pt x="14621" y="5477"/>
                    <a:pt x="7441" y="2691"/>
                    <a:pt x="500" y="96"/>
                  </a:cubicBezTo>
                  <a:cubicBezTo>
                    <a:pt x="274" y="0"/>
                    <a:pt x="0" y="298"/>
                    <a:pt x="191" y="501"/>
                  </a:cubicBezTo>
                  <a:cubicBezTo>
                    <a:pt x="5405" y="5823"/>
                    <a:pt x="11918" y="9645"/>
                    <a:pt x="19157" y="11395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4"/>
            <p:cNvSpPr/>
            <p:nvPr/>
          </p:nvSpPr>
          <p:spPr>
            <a:xfrm>
              <a:off x="5752500" y="3750300"/>
              <a:ext cx="142900" cy="613475"/>
            </a:xfrm>
            <a:custGeom>
              <a:avLst/>
              <a:gdLst/>
              <a:ahLst/>
              <a:cxnLst/>
              <a:rect l="l" t="t" r="r" b="b"/>
              <a:pathLst>
                <a:path w="5716" h="24539" fill="none" extrusionOk="0">
                  <a:moveTo>
                    <a:pt x="1274" y="810"/>
                  </a:moveTo>
                  <a:cubicBezTo>
                    <a:pt x="0" y="3679"/>
                    <a:pt x="500" y="7549"/>
                    <a:pt x="655" y="10513"/>
                  </a:cubicBezTo>
                  <a:cubicBezTo>
                    <a:pt x="917" y="15145"/>
                    <a:pt x="1691" y="19729"/>
                    <a:pt x="2917" y="24217"/>
                  </a:cubicBezTo>
                  <a:cubicBezTo>
                    <a:pt x="2977" y="24432"/>
                    <a:pt x="3322" y="24539"/>
                    <a:pt x="3417" y="24265"/>
                  </a:cubicBezTo>
                  <a:cubicBezTo>
                    <a:pt x="4989" y="19776"/>
                    <a:pt x="5715" y="15050"/>
                    <a:pt x="5465" y="10287"/>
                  </a:cubicBezTo>
                  <a:cubicBezTo>
                    <a:pt x="5334" y="7751"/>
                    <a:pt x="4953" y="5227"/>
                    <a:pt x="4263" y="2774"/>
                  </a:cubicBezTo>
                  <a:cubicBezTo>
                    <a:pt x="3977" y="1739"/>
                    <a:pt x="3655" y="715"/>
                    <a:pt x="2917" y="0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4"/>
            <p:cNvSpPr/>
            <p:nvPr/>
          </p:nvSpPr>
          <p:spPr>
            <a:xfrm>
              <a:off x="5326250" y="3602950"/>
              <a:ext cx="493525" cy="139925"/>
            </a:xfrm>
            <a:custGeom>
              <a:avLst/>
              <a:gdLst/>
              <a:ahLst/>
              <a:cxnLst/>
              <a:rect l="l" t="t" r="r" b="b"/>
              <a:pathLst>
                <a:path w="19741" h="5597" fill="none" extrusionOk="0">
                  <a:moveTo>
                    <a:pt x="19741" y="4561"/>
                  </a:moveTo>
                  <a:cubicBezTo>
                    <a:pt x="19289" y="3965"/>
                    <a:pt x="18538" y="3442"/>
                    <a:pt x="18098" y="3108"/>
                  </a:cubicBezTo>
                  <a:cubicBezTo>
                    <a:pt x="16800" y="2156"/>
                    <a:pt x="15288" y="1548"/>
                    <a:pt x="13740" y="1132"/>
                  </a:cubicBezTo>
                  <a:cubicBezTo>
                    <a:pt x="9454" y="1"/>
                    <a:pt x="4811" y="167"/>
                    <a:pt x="417" y="239"/>
                  </a:cubicBezTo>
                  <a:cubicBezTo>
                    <a:pt x="215" y="239"/>
                    <a:pt x="0" y="536"/>
                    <a:pt x="250" y="679"/>
                  </a:cubicBezTo>
                  <a:cubicBezTo>
                    <a:pt x="5751" y="3799"/>
                    <a:pt x="12085" y="5597"/>
                    <a:pt x="18431" y="5335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4"/>
            <p:cNvSpPr/>
            <p:nvPr/>
          </p:nvSpPr>
          <p:spPr>
            <a:xfrm>
              <a:off x="5915025" y="3674975"/>
              <a:ext cx="132775" cy="627500"/>
            </a:xfrm>
            <a:custGeom>
              <a:avLst/>
              <a:gdLst/>
              <a:ahLst/>
              <a:cxnLst/>
              <a:rect l="l" t="t" r="r" b="b"/>
              <a:pathLst>
                <a:path w="5311" h="25100" fill="none" extrusionOk="0">
                  <a:moveTo>
                    <a:pt x="1774" y="477"/>
                  </a:moveTo>
                  <a:cubicBezTo>
                    <a:pt x="441" y="3870"/>
                    <a:pt x="0" y="7478"/>
                    <a:pt x="488" y="11121"/>
                  </a:cubicBezTo>
                  <a:cubicBezTo>
                    <a:pt x="762" y="13193"/>
                    <a:pt x="1250" y="15253"/>
                    <a:pt x="1441" y="17348"/>
                  </a:cubicBezTo>
                  <a:cubicBezTo>
                    <a:pt x="1667" y="19825"/>
                    <a:pt x="1512" y="22301"/>
                    <a:pt x="1060" y="24742"/>
                  </a:cubicBezTo>
                  <a:cubicBezTo>
                    <a:pt x="1012" y="25016"/>
                    <a:pt x="1417" y="25099"/>
                    <a:pt x="1512" y="24849"/>
                  </a:cubicBezTo>
                  <a:cubicBezTo>
                    <a:pt x="4715" y="16979"/>
                    <a:pt x="5310" y="8169"/>
                    <a:pt x="2953" y="1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4"/>
            <p:cNvSpPr/>
            <p:nvPr/>
          </p:nvSpPr>
          <p:spPr>
            <a:xfrm>
              <a:off x="5448575" y="3455625"/>
              <a:ext cx="537300" cy="202725"/>
            </a:xfrm>
            <a:custGeom>
              <a:avLst/>
              <a:gdLst/>
              <a:ahLst/>
              <a:cxnLst/>
              <a:rect l="l" t="t" r="r" b="b"/>
              <a:pathLst>
                <a:path w="21492" h="8109" fill="none" extrusionOk="0">
                  <a:moveTo>
                    <a:pt x="21492" y="7334"/>
                  </a:moveTo>
                  <a:cubicBezTo>
                    <a:pt x="21158" y="6251"/>
                    <a:pt x="20099" y="5477"/>
                    <a:pt x="19182" y="4810"/>
                  </a:cubicBezTo>
                  <a:cubicBezTo>
                    <a:pt x="17598" y="3631"/>
                    <a:pt x="15801" y="2750"/>
                    <a:pt x="13943" y="2084"/>
                  </a:cubicBezTo>
                  <a:cubicBezTo>
                    <a:pt x="9597" y="536"/>
                    <a:pt x="4954" y="274"/>
                    <a:pt x="394" y="12"/>
                  </a:cubicBezTo>
                  <a:cubicBezTo>
                    <a:pt x="168" y="0"/>
                    <a:pt x="1" y="310"/>
                    <a:pt x="215" y="453"/>
                  </a:cubicBezTo>
                  <a:cubicBezTo>
                    <a:pt x="6133" y="4191"/>
                    <a:pt x="12800" y="6989"/>
                    <a:pt x="19730" y="8108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4"/>
            <p:cNvSpPr/>
            <p:nvPr/>
          </p:nvSpPr>
          <p:spPr>
            <a:xfrm>
              <a:off x="5564675" y="3828575"/>
              <a:ext cx="167900" cy="669150"/>
            </a:xfrm>
            <a:custGeom>
              <a:avLst/>
              <a:gdLst/>
              <a:ahLst/>
              <a:cxnLst/>
              <a:rect l="l" t="t" r="r" b="b"/>
              <a:pathLst>
                <a:path w="6716" h="26766" fill="none" extrusionOk="0">
                  <a:moveTo>
                    <a:pt x="3191" y="989"/>
                  </a:moveTo>
                  <a:cubicBezTo>
                    <a:pt x="0" y="8978"/>
                    <a:pt x="2894" y="17991"/>
                    <a:pt x="1739" y="26349"/>
                  </a:cubicBezTo>
                  <a:cubicBezTo>
                    <a:pt x="1715" y="26587"/>
                    <a:pt x="2072" y="26766"/>
                    <a:pt x="2203" y="26540"/>
                  </a:cubicBezTo>
                  <a:cubicBezTo>
                    <a:pt x="6715" y="18586"/>
                    <a:pt x="6489" y="8740"/>
                    <a:pt x="4763" y="1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4"/>
            <p:cNvSpPr/>
            <p:nvPr/>
          </p:nvSpPr>
          <p:spPr>
            <a:xfrm>
              <a:off x="5178325" y="3729450"/>
              <a:ext cx="501850" cy="142600"/>
            </a:xfrm>
            <a:custGeom>
              <a:avLst/>
              <a:gdLst/>
              <a:ahLst/>
              <a:cxnLst/>
              <a:rect l="l" t="t" r="r" b="b"/>
              <a:pathLst>
                <a:path w="20074" h="5704" fill="none" extrusionOk="0">
                  <a:moveTo>
                    <a:pt x="20074" y="2846"/>
                  </a:moveTo>
                  <a:cubicBezTo>
                    <a:pt x="18050" y="644"/>
                    <a:pt x="15181" y="1"/>
                    <a:pt x="12275" y="37"/>
                  </a:cubicBezTo>
                  <a:cubicBezTo>
                    <a:pt x="8275" y="96"/>
                    <a:pt x="4239" y="763"/>
                    <a:pt x="262" y="1180"/>
                  </a:cubicBezTo>
                  <a:cubicBezTo>
                    <a:pt x="48" y="1203"/>
                    <a:pt x="0" y="1561"/>
                    <a:pt x="214" y="1632"/>
                  </a:cubicBezTo>
                  <a:cubicBezTo>
                    <a:pt x="6322" y="3549"/>
                    <a:pt x="13204" y="5704"/>
                    <a:pt x="19467" y="3239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4"/>
            <p:cNvSpPr/>
            <p:nvPr/>
          </p:nvSpPr>
          <p:spPr>
            <a:xfrm>
              <a:off x="5441450" y="3925025"/>
              <a:ext cx="166700" cy="621225"/>
            </a:xfrm>
            <a:custGeom>
              <a:avLst/>
              <a:gdLst/>
              <a:ahLst/>
              <a:cxnLst/>
              <a:rect l="l" t="t" r="r" b="b"/>
              <a:pathLst>
                <a:path w="6668" h="24849" fill="none" extrusionOk="0">
                  <a:moveTo>
                    <a:pt x="2834" y="929"/>
                  </a:moveTo>
                  <a:cubicBezTo>
                    <a:pt x="1608" y="4132"/>
                    <a:pt x="2381" y="7965"/>
                    <a:pt x="2239" y="11287"/>
                  </a:cubicBezTo>
                  <a:cubicBezTo>
                    <a:pt x="2060" y="15716"/>
                    <a:pt x="1322" y="20098"/>
                    <a:pt x="84" y="24348"/>
                  </a:cubicBezTo>
                  <a:cubicBezTo>
                    <a:pt x="0" y="24670"/>
                    <a:pt x="429" y="24848"/>
                    <a:pt x="572" y="24539"/>
                  </a:cubicBezTo>
                  <a:cubicBezTo>
                    <a:pt x="4191" y="17181"/>
                    <a:pt x="6668" y="8073"/>
                    <a:pt x="4001" y="0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4"/>
            <p:cNvSpPr/>
            <p:nvPr/>
          </p:nvSpPr>
          <p:spPr>
            <a:xfrm>
              <a:off x="5077700" y="3817275"/>
              <a:ext cx="449800" cy="165800"/>
            </a:xfrm>
            <a:custGeom>
              <a:avLst/>
              <a:gdLst/>
              <a:ahLst/>
              <a:cxnLst/>
              <a:rect l="l" t="t" r="r" b="b"/>
              <a:pathLst>
                <a:path w="17992" h="6632" fill="none" extrusionOk="0">
                  <a:moveTo>
                    <a:pt x="17991" y="3762"/>
                  </a:moveTo>
                  <a:cubicBezTo>
                    <a:pt x="12967" y="0"/>
                    <a:pt x="5597" y="3322"/>
                    <a:pt x="286" y="4786"/>
                  </a:cubicBezTo>
                  <a:cubicBezTo>
                    <a:pt x="84" y="4834"/>
                    <a:pt x="1" y="5156"/>
                    <a:pt x="239" y="5239"/>
                  </a:cubicBezTo>
                  <a:cubicBezTo>
                    <a:pt x="2989" y="6168"/>
                    <a:pt x="5835" y="6632"/>
                    <a:pt x="8740" y="6549"/>
                  </a:cubicBezTo>
                  <a:cubicBezTo>
                    <a:pt x="10252" y="6513"/>
                    <a:pt x="11764" y="6322"/>
                    <a:pt x="13240" y="5977"/>
                  </a:cubicBezTo>
                  <a:cubicBezTo>
                    <a:pt x="14455" y="5703"/>
                    <a:pt x="15610" y="5215"/>
                    <a:pt x="16777" y="4810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4"/>
            <p:cNvSpPr/>
            <p:nvPr/>
          </p:nvSpPr>
          <p:spPr>
            <a:xfrm>
              <a:off x="4992575" y="3975325"/>
              <a:ext cx="462000" cy="589075"/>
            </a:xfrm>
            <a:custGeom>
              <a:avLst/>
              <a:gdLst/>
              <a:ahLst/>
              <a:cxnLst/>
              <a:rect l="l" t="t" r="r" b="b"/>
              <a:pathLst>
                <a:path w="18480" h="23563" fill="none" extrusionOk="0">
                  <a:moveTo>
                    <a:pt x="17908" y="393"/>
                  </a:moveTo>
                  <a:cubicBezTo>
                    <a:pt x="14836" y="0"/>
                    <a:pt x="11716" y="346"/>
                    <a:pt x="8799" y="1393"/>
                  </a:cubicBezTo>
                  <a:cubicBezTo>
                    <a:pt x="7442" y="1870"/>
                    <a:pt x="6120" y="2513"/>
                    <a:pt x="4906" y="3286"/>
                  </a:cubicBezTo>
                  <a:cubicBezTo>
                    <a:pt x="3370" y="4263"/>
                    <a:pt x="2048" y="5561"/>
                    <a:pt x="286" y="6096"/>
                  </a:cubicBezTo>
                  <a:cubicBezTo>
                    <a:pt x="1" y="6192"/>
                    <a:pt x="179" y="6573"/>
                    <a:pt x="417" y="6561"/>
                  </a:cubicBezTo>
                  <a:cubicBezTo>
                    <a:pt x="6073" y="6382"/>
                    <a:pt x="12288" y="4799"/>
                    <a:pt x="16931" y="1381"/>
                  </a:cubicBezTo>
                  <a:cubicBezTo>
                    <a:pt x="12490" y="7787"/>
                    <a:pt x="13443" y="16205"/>
                    <a:pt x="10157" y="23122"/>
                  </a:cubicBezTo>
                  <a:cubicBezTo>
                    <a:pt x="10026" y="23372"/>
                    <a:pt x="10407" y="23563"/>
                    <a:pt x="10561" y="23360"/>
                  </a:cubicBezTo>
                  <a:cubicBezTo>
                    <a:pt x="15407" y="17062"/>
                    <a:pt x="18479" y="9001"/>
                    <a:pt x="18217" y="989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4"/>
            <p:cNvSpPr/>
            <p:nvPr/>
          </p:nvSpPr>
          <p:spPr>
            <a:xfrm>
              <a:off x="4946725" y="4058075"/>
              <a:ext cx="418550" cy="483400"/>
            </a:xfrm>
            <a:custGeom>
              <a:avLst/>
              <a:gdLst/>
              <a:ahLst/>
              <a:cxnLst/>
              <a:rect l="l" t="t" r="r" b="b"/>
              <a:pathLst>
                <a:path w="16742" h="19336" fill="none" extrusionOk="0">
                  <a:moveTo>
                    <a:pt x="16741" y="167"/>
                  </a:moveTo>
                  <a:cubicBezTo>
                    <a:pt x="16694" y="60"/>
                    <a:pt x="16574" y="0"/>
                    <a:pt x="16444" y="48"/>
                  </a:cubicBezTo>
                  <a:cubicBezTo>
                    <a:pt x="12729" y="1524"/>
                    <a:pt x="9490" y="4108"/>
                    <a:pt x="7228" y="7406"/>
                  </a:cubicBezTo>
                  <a:cubicBezTo>
                    <a:pt x="4680" y="11121"/>
                    <a:pt x="3263" y="15502"/>
                    <a:pt x="168" y="18848"/>
                  </a:cubicBezTo>
                  <a:cubicBezTo>
                    <a:pt x="1" y="19038"/>
                    <a:pt x="263" y="19336"/>
                    <a:pt x="477" y="19229"/>
                  </a:cubicBezTo>
                  <a:cubicBezTo>
                    <a:pt x="7871" y="15526"/>
                    <a:pt x="14277" y="8787"/>
                    <a:pt x="16705" y="762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4"/>
            <p:cNvSpPr/>
            <p:nvPr/>
          </p:nvSpPr>
          <p:spPr>
            <a:xfrm>
              <a:off x="5308675" y="3436850"/>
              <a:ext cx="1739825" cy="694475"/>
            </a:xfrm>
            <a:custGeom>
              <a:avLst/>
              <a:gdLst/>
              <a:ahLst/>
              <a:cxnLst/>
              <a:rect l="l" t="t" r="r" b="b"/>
              <a:pathLst>
                <a:path w="69593" h="27779" fill="none" extrusionOk="0">
                  <a:moveTo>
                    <a:pt x="57187" y="2323"/>
                  </a:moveTo>
                  <a:cubicBezTo>
                    <a:pt x="58234" y="2216"/>
                    <a:pt x="59294" y="2108"/>
                    <a:pt x="60342" y="2025"/>
                  </a:cubicBezTo>
                  <a:cubicBezTo>
                    <a:pt x="63140" y="1799"/>
                    <a:pt x="66093" y="1954"/>
                    <a:pt x="68843" y="1406"/>
                  </a:cubicBezTo>
                  <a:cubicBezTo>
                    <a:pt x="69533" y="1275"/>
                    <a:pt x="69593" y="120"/>
                    <a:pt x="68819" y="108"/>
                  </a:cubicBezTo>
                  <a:cubicBezTo>
                    <a:pt x="63771" y="1"/>
                    <a:pt x="58556" y="608"/>
                    <a:pt x="53567" y="1251"/>
                  </a:cubicBezTo>
                  <a:cubicBezTo>
                    <a:pt x="48233" y="1942"/>
                    <a:pt x="42923" y="2978"/>
                    <a:pt x="37744" y="4430"/>
                  </a:cubicBezTo>
                  <a:cubicBezTo>
                    <a:pt x="28445" y="7038"/>
                    <a:pt x="19622" y="10990"/>
                    <a:pt x="11776" y="16646"/>
                  </a:cubicBezTo>
                  <a:cubicBezTo>
                    <a:pt x="7454" y="19765"/>
                    <a:pt x="3513" y="23516"/>
                    <a:pt x="72" y="27588"/>
                  </a:cubicBezTo>
                  <a:cubicBezTo>
                    <a:pt x="1" y="27671"/>
                    <a:pt x="144" y="27778"/>
                    <a:pt x="215" y="27695"/>
                  </a:cubicBezTo>
                  <a:cubicBezTo>
                    <a:pt x="13515" y="13336"/>
                    <a:pt x="32660" y="5728"/>
                    <a:pt x="51722" y="2989"/>
                  </a:cubicBezTo>
                  <a:cubicBezTo>
                    <a:pt x="53531" y="2727"/>
                    <a:pt x="55365" y="2501"/>
                    <a:pt x="57187" y="2323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6" name="Google Shape;406;p14"/>
          <p:cNvGrpSpPr/>
          <p:nvPr/>
        </p:nvGrpSpPr>
        <p:grpSpPr>
          <a:xfrm rot="10800000">
            <a:off x="7455525" y="4215500"/>
            <a:ext cx="1655900" cy="875425"/>
            <a:chOff x="1680550" y="2806125"/>
            <a:chExt cx="1655900" cy="875425"/>
          </a:xfrm>
        </p:grpSpPr>
        <p:sp>
          <p:nvSpPr>
            <p:cNvPr id="407" name="Google Shape;407;p14"/>
            <p:cNvSpPr/>
            <p:nvPr/>
          </p:nvSpPr>
          <p:spPr>
            <a:xfrm>
              <a:off x="1906775" y="2806125"/>
              <a:ext cx="1429675" cy="875425"/>
            </a:xfrm>
            <a:custGeom>
              <a:avLst/>
              <a:gdLst/>
              <a:ahLst/>
              <a:cxnLst/>
              <a:rect l="l" t="t" r="r" b="b"/>
              <a:pathLst>
                <a:path w="57187" h="35017" fill="none" extrusionOk="0">
                  <a:moveTo>
                    <a:pt x="0" y="7621"/>
                  </a:moveTo>
                  <a:cubicBezTo>
                    <a:pt x="4049" y="10704"/>
                    <a:pt x="6573" y="15122"/>
                    <a:pt x="9466" y="19241"/>
                  </a:cubicBezTo>
                  <a:cubicBezTo>
                    <a:pt x="12585" y="23682"/>
                    <a:pt x="16276" y="26837"/>
                    <a:pt x="21086" y="29373"/>
                  </a:cubicBezTo>
                  <a:cubicBezTo>
                    <a:pt x="26409" y="32195"/>
                    <a:pt x="31826" y="34660"/>
                    <a:pt x="37934" y="34826"/>
                  </a:cubicBezTo>
                  <a:cubicBezTo>
                    <a:pt x="44399" y="35017"/>
                    <a:pt x="50721" y="33231"/>
                    <a:pt x="56877" y="31481"/>
                  </a:cubicBezTo>
                  <a:cubicBezTo>
                    <a:pt x="57127" y="31409"/>
                    <a:pt x="57186" y="31100"/>
                    <a:pt x="56972" y="30945"/>
                  </a:cubicBezTo>
                  <a:cubicBezTo>
                    <a:pt x="49209" y="25301"/>
                    <a:pt x="47709" y="14991"/>
                    <a:pt x="42089" y="7680"/>
                  </a:cubicBezTo>
                  <a:cubicBezTo>
                    <a:pt x="39410" y="4192"/>
                    <a:pt x="35922" y="1763"/>
                    <a:pt x="31564" y="941"/>
                  </a:cubicBezTo>
                  <a:cubicBezTo>
                    <a:pt x="26611" y="1"/>
                    <a:pt x="21396" y="382"/>
                    <a:pt x="16538" y="1656"/>
                  </a:cubicBezTo>
                  <a:cubicBezTo>
                    <a:pt x="11276" y="3025"/>
                    <a:pt x="6239" y="5251"/>
                    <a:pt x="858" y="6156"/>
                  </a:cubicBezTo>
                </a:path>
              </a:pathLst>
            </a:custGeom>
            <a:noFill/>
            <a:ln w="74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4"/>
            <p:cNvSpPr/>
            <p:nvPr/>
          </p:nvSpPr>
          <p:spPr>
            <a:xfrm>
              <a:off x="1680550" y="2953775"/>
              <a:ext cx="1583850" cy="623300"/>
            </a:xfrm>
            <a:custGeom>
              <a:avLst/>
              <a:gdLst/>
              <a:ahLst/>
              <a:cxnLst/>
              <a:rect l="l" t="t" r="r" b="b"/>
              <a:pathLst>
                <a:path w="63354" h="24932" fill="none" extrusionOk="0">
                  <a:moveTo>
                    <a:pt x="18932" y="3786"/>
                  </a:moveTo>
                  <a:cubicBezTo>
                    <a:pt x="24480" y="5525"/>
                    <a:pt x="30171" y="7311"/>
                    <a:pt x="35267" y="10156"/>
                  </a:cubicBezTo>
                  <a:cubicBezTo>
                    <a:pt x="44221" y="15157"/>
                    <a:pt x="52460" y="24086"/>
                    <a:pt x="63211" y="24920"/>
                  </a:cubicBezTo>
                  <a:cubicBezTo>
                    <a:pt x="63318" y="24932"/>
                    <a:pt x="63354" y="24765"/>
                    <a:pt x="63247" y="24741"/>
                  </a:cubicBezTo>
                  <a:cubicBezTo>
                    <a:pt x="57163" y="23420"/>
                    <a:pt x="52079" y="20634"/>
                    <a:pt x="47018" y="17074"/>
                  </a:cubicBezTo>
                  <a:cubicBezTo>
                    <a:pt x="42077" y="13609"/>
                    <a:pt x="37422" y="9739"/>
                    <a:pt x="31921" y="7156"/>
                  </a:cubicBezTo>
                  <a:cubicBezTo>
                    <a:pt x="26397" y="4548"/>
                    <a:pt x="20277" y="2346"/>
                    <a:pt x="14312" y="988"/>
                  </a:cubicBezTo>
                  <a:cubicBezTo>
                    <a:pt x="11550" y="369"/>
                    <a:pt x="8728" y="0"/>
                    <a:pt x="5894" y="214"/>
                  </a:cubicBezTo>
                  <a:cubicBezTo>
                    <a:pt x="4108" y="357"/>
                    <a:pt x="1013" y="417"/>
                    <a:pt x="263" y="2417"/>
                  </a:cubicBezTo>
                  <a:cubicBezTo>
                    <a:pt x="1" y="3132"/>
                    <a:pt x="1120" y="3691"/>
                    <a:pt x="1477" y="3001"/>
                  </a:cubicBezTo>
                  <a:cubicBezTo>
                    <a:pt x="2096" y="1798"/>
                    <a:pt x="4727" y="1750"/>
                    <a:pt x="5930" y="1667"/>
                  </a:cubicBezTo>
                  <a:cubicBezTo>
                    <a:pt x="7323" y="1560"/>
                    <a:pt x="8740" y="1608"/>
                    <a:pt x="10133" y="1762"/>
                  </a:cubicBezTo>
                  <a:cubicBezTo>
                    <a:pt x="13145" y="2072"/>
                    <a:pt x="16062" y="2881"/>
                    <a:pt x="18932" y="3774"/>
                  </a:cubicBezTo>
                  <a:close/>
                </a:path>
              </a:pathLst>
            </a:custGeom>
            <a:noFill/>
            <a:ln w="74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1900" y="445025"/>
            <a:ext cx="7700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ibre Bodoni"/>
              <a:buNone/>
              <a:defRPr sz="3000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ibre Bodoni"/>
              <a:buNone/>
              <a:defRPr sz="3000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ibre Bodoni"/>
              <a:buNone/>
              <a:defRPr sz="3000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ibre Bodoni"/>
              <a:buNone/>
              <a:defRPr sz="3000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ibre Bodoni"/>
              <a:buNone/>
              <a:defRPr sz="3000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ibre Bodoni"/>
              <a:buNone/>
              <a:defRPr sz="3000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ibre Bodoni"/>
              <a:buNone/>
              <a:defRPr sz="3000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ibre Bodoni"/>
              <a:buNone/>
              <a:defRPr sz="3000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ibre Bodoni"/>
              <a:buNone/>
              <a:defRPr sz="3000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1900" y="1152475"/>
            <a:ext cx="7700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ap"/>
              <a:buChar char="●"/>
              <a:defRPr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ap"/>
              <a:buChar char="○"/>
              <a:defRPr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ap"/>
              <a:buChar char="■"/>
              <a:defRPr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ap"/>
              <a:buChar char="●"/>
              <a:defRPr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ap"/>
              <a:buChar char="○"/>
              <a:defRPr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ap"/>
              <a:buChar char="■"/>
              <a:defRPr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ap"/>
              <a:buChar char="●"/>
              <a:defRPr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ap"/>
              <a:buChar char="○"/>
              <a:defRPr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ap"/>
              <a:buChar char="■"/>
              <a:defRPr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60" r:id="rId9"/>
    <p:sldLayoutId id="2147483661" r:id="rId10"/>
    <p:sldLayoutId id="2147483664" r:id="rId11"/>
    <p:sldLayoutId id="2147483666" r:id="rId12"/>
    <p:sldLayoutId id="2147483668" r:id="rId13"/>
    <p:sldLayoutId id="2147483670" r:id="rId14"/>
    <p:sldLayoutId id="2147483675" r:id="rId15"/>
    <p:sldLayoutId id="2147483678" r:id="rId16"/>
    <p:sldLayoutId id="2147483684" r:id="rId17"/>
    <p:sldLayoutId id="2147483685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43"/>
          <p:cNvSpPr txBox="1">
            <a:spLocks noGrp="1"/>
          </p:cNvSpPr>
          <p:nvPr>
            <p:ph type="subTitle" idx="1"/>
          </p:nvPr>
        </p:nvSpPr>
        <p:spPr>
          <a:xfrm>
            <a:off x="1457700" y="3334057"/>
            <a:ext cx="6228600" cy="3906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Plant a tree &amp; take your bike</a:t>
            </a:r>
            <a:endParaRPr dirty="0"/>
          </a:p>
        </p:txBody>
      </p:sp>
      <p:sp>
        <p:nvSpPr>
          <p:cNvPr id="1035" name="Google Shape;1035;p43"/>
          <p:cNvSpPr txBox="1">
            <a:spLocks noGrp="1"/>
          </p:cNvSpPr>
          <p:nvPr>
            <p:ph type="title"/>
          </p:nvPr>
        </p:nvSpPr>
        <p:spPr>
          <a:xfrm>
            <a:off x="1457700" y="1427526"/>
            <a:ext cx="6228600" cy="17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>
                <a:solidFill>
                  <a:schemeClr val="accent1"/>
                </a:solidFill>
              </a:rPr>
              <a:t>TiranaGoes</a:t>
            </a:r>
            <a:br>
              <a:rPr lang="en" sz="6000" b="1" dirty="0">
                <a:solidFill>
                  <a:schemeClr val="accent1"/>
                </a:solidFill>
              </a:rPr>
            </a:br>
            <a:r>
              <a:rPr lang="en" dirty="0">
                <a:solidFill>
                  <a:schemeClr val="lt2"/>
                </a:solidFill>
              </a:rPr>
              <a:t>Green</a:t>
            </a:r>
            <a:endParaRPr dirty="0">
              <a:solidFill>
                <a:schemeClr val="dk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77137E-B062-E91D-BB2F-4EDBC377A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7395" y="180918"/>
            <a:ext cx="3269209" cy="81730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atellite view of a city&#10;&#10;Description automatically generated">
            <a:extLst>
              <a:ext uri="{FF2B5EF4-FFF2-40B4-BE49-F238E27FC236}">
                <a16:creationId xmlns:a16="http://schemas.microsoft.com/office/drawing/2014/main" id="{8BF6E8DD-B208-BC82-2FF3-48EA6855B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946" y="0"/>
            <a:ext cx="7565205" cy="5143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9D8668-5287-8477-30A1-051ADCADBC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849" y="1748662"/>
            <a:ext cx="977509" cy="268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16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52"/>
          <p:cNvSpPr/>
          <p:nvPr/>
        </p:nvSpPr>
        <p:spPr>
          <a:xfrm>
            <a:off x="5075336" y="2426013"/>
            <a:ext cx="891200" cy="818675"/>
          </a:xfrm>
          <a:custGeom>
            <a:avLst/>
            <a:gdLst/>
            <a:ahLst/>
            <a:cxnLst/>
            <a:rect l="l" t="t" r="r" b="b"/>
            <a:pathLst>
              <a:path w="35648" h="32747" extrusionOk="0">
                <a:moveTo>
                  <a:pt x="19540" y="0"/>
                </a:moveTo>
                <a:cubicBezTo>
                  <a:pt x="19464" y="0"/>
                  <a:pt x="19388" y="1"/>
                  <a:pt x="19312" y="2"/>
                </a:cubicBezTo>
                <a:cubicBezTo>
                  <a:pt x="13014" y="85"/>
                  <a:pt x="6906" y="3848"/>
                  <a:pt x="4001" y="9420"/>
                </a:cubicBezTo>
                <a:cubicBezTo>
                  <a:pt x="0" y="17087"/>
                  <a:pt x="2120" y="28541"/>
                  <a:pt x="10835" y="31827"/>
                </a:cubicBezTo>
                <a:cubicBezTo>
                  <a:pt x="12519" y="32466"/>
                  <a:pt x="14315" y="32746"/>
                  <a:pt x="16118" y="32746"/>
                </a:cubicBezTo>
                <a:cubicBezTo>
                  <a:pt x="17272" y="32746"/>
                  <a:pt x="18429" y="32632"/>
                  <a:pt x="19562" y="32423"/>
                </a:cubicBezTo>
                <a:cubicBezTo>
                  <a:pt x="24182" y="31577"/>
                  <a:pt x="28540" y="29125"/>
                  <a:pt x="31421" y="25422"/>
                </a:cubicBezTo>
                <a:cubicBezTo>
                  <a:pt x="34314" y="21731"/>
                  <a:pt x="35648" y="16778"/>
                  <a:pt x="34719" y="12182"/>
                </a:cubicBezTo>
                <a:cubicBezTo>
                  <a:pt x="33671" y="6991"/>
                  <a:pt x="29695" y="2502"/>
                  <a:pt x="24682" y="823"/>
                </a:cubicBezTo>
                <a:cubicBezTo>
                  <a:pt x="23027" y="264"/>
                  <a:pt x="21285" y="0"/>
                  <a:pt x="1954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1" name="Google Shape;1141;p52"/>
          <p:cNvSpPr/>
          <p:nvPr/>
        </p:nvSpPr>
        <p:spPr>
          <a:xfrm>
            <a:off x="5075336" y="3598663"/>
            <a:ext cx="891200" cy="818675"/>
          </a:xfrm>
          <a:custGeom>
            <a:avLst/>
            <a:gdLst/>
            <a:ahLst/>
            <a:cxnLst/>
            <a:rect l="l" t="t" r="r" b="b"/>
            <a:pathLst>
              <a:path w="35648" h="32747" extrusionOk="0">
                <a:moveTo>
                  <a:pt x="19540" y="0"/>
                </a:moveTo>
                <a:cubicBezTo>
                  <a:pt x="19464" y="0"/>
                  <a:pt x="19388" y="1"/>
                  <a:pt x="19312" y="2"/>
                </a:cubicBezTo>
                <a:cubicBezTo>
                  <a:pt x="13014" y="85"/>
                  <a:pt x="6906" y="3848"/>
                  <a:pt x="4001" y="9420"/>
                </a:cubicBezTo>
                <a:cubicBezTo>
                  <a:pt x="0" y="17087"/>
                  <a:pt x="2120" y="28541"/>
                  <a:pt x="10835" y="31827"/>
                </a:cubicBezTo>
                <a:cubicBezTo>
                  <a:pt x="12519" y="32466"/>
                  <a:pt x="14315" y="32746"/>
                  <a:pt x="16118" y="32746"/>
                </a:cubicBezTo>
                <a:cubicBezTo>
                  <a:pt x="17272" y="32746"/>
                  <a:pt x="18429" y="32632"/>
                  <a:pt x="19562" y="32423"/>
                </a:cubicBezTo>
                <a:cubicBezTo>
                  <a:pt x="24182" y="31577"/>
                  <a:pt x="28540" y="29125"/>
                  <a:pt x="31421" y="25422"/>
                </a:cubicBezTo>
                <a:cubicBezTo>
                  <a:pt x="34314" y="21731"/>
                  <a:pt x="35648" y="16778"/>
                  <a:pt x="34719" y="12182"/>
                </a:cubicBezTo>
                <a:cubicBezTo>
                  <a:pt x="33671" y="6991"/>
                  <a:pt x="29695" y="2502"/>
                  <a:pt x="24682" y="823"/>
                </a:cubicBezTo>
                <a:cubicBezTo>
                  <a:pt x="23027" y="264"/>
                  <a:pt x="21285" y="0"/>
                  <a:pt x="1954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2" name="Google Shape;1142;p52"/>
          <p:cNvSpPr/>
          <p:nvPr/>
        </p:nvSpPr>
        <p:spPr>
          <a:xfrm>
            <a:off x="5075336" y="1253350"/>
            <a:ext cx="891200" cy="818675"/>
          </a:xfrm>
          <a:custGeom>
            <a:avLst/>
            <a:gdLst/>
            <a:ahLst/>
            <a:cxnLst/>
            <a:rect l="l" t="t" r="r" b="b"/>
            <a:pathLst>
              <a:path w="35648" h="32747" extrusionOk="0">
                <a:moveTo>
                  <a:pt x="19540" y="0"/>
                </a:moveTo>
                <a:cubicBezTo>
                  <a:pt x="19464" y="0"/>
                  <a:pt x="19388" y="1"/>
                  <a:pt x="19312" y="2"/>
                </a:cubicBezTo>
                <a:cubicBezTo>
                  <a:pt x="13014" y="85"/>
                  <a:pt x="6906" y="3848"/>
                  <a:pt x="4001" y="9420"/>
                </a:cubicBezTo>
                <a:cubicBezTo>
                  <a:pt x="0" y="17087"/>
                  <a:pt x="2120" y="28541"/>
                  <a:pt x="10835" y="31827"/>
                </a:cubicBezTo>
                <a:cubicBezTo>
                  <a:pt x="12519" y="32466"/>
                  <a:pt x="14315" y="32746"/>
                  <a:pt x="16118" y="32746"/>
                </a:cubicBezTo>
                <a:cubicBezTo>
                  <a:pt x="17272" y="32746"/>
                  <a:pt x="18429" y="32632"/>
                  <a:pt x="19562" y="32423"/>
                </a:cubicBezTo>
                <a:cubicBezTo>
                  <a:pt x="24182" y="31577"/>
                  <a:pt x="28540" y="29125"/>
                  <a:pt x="31421" y="25422"/>
                </a:cubicBezTo>
                <a:cubicBezTo>
                  <a:pt x="34314" y="21731"/>
                  <a:pt x="35648" y="16778"/>
                  <a:pt x="34719" y="12182"/>
                </a:cubicBezTo>
                <a:cubicBezTo>
                  <a:pt x="33671" y="6991"/>
                  <a:pt x="29695" y="2502"/>
                  <a:pt x="24682" y="823"/>
                </a:cubicBezTo>
                <a:cubicBezTo>
                  <a:pt x="23027" y="264"/>
                  <a:pt x="21285" y="0"/>
                  <a:pt x="1954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3" name="Google Shape;1143;p5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</a:rPr>
              <a:t>Sentiel-2 L2A</a:t>
            </a:r>
            <a:r>
              <a:rPr lang="en" dirty="0"/>
              <a:t> NVDI</a:t>
            </a:r>
            <a:endParaRPr dirty="0"/>
          </a:p>
        </p:txBody>
      </p:sp>
      <p:sp>
        <p:nvSpPr>
          <p:cNvPr id="1144" name="Google Shape;1144;p52"/>
          <p:cNvSpPr txBox="1">
            <a:spLocks noGrp="1"/>
          </p:cNvSpPr>
          <p:nvPr>
            <p:ph type="title"/>
          </p:nvPr>
        </p:nvSpPr>
        <p:spPr>
          <a:xfrm>
            <a:off x="6089700" y="1408587"/>
            <a:ext cx="2332500" cy="50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02 Nov</a:t>
            </a:r>
            <a:endParaRPr sz="2000" dirty="0"/>
          </a:p>
        </p:txBody>
      </p:sp>
      <p:sp>
        <p:nvSpPr>
          <p:cNvPr id="1146" name="Google Shape;1146;p52"/>
          <p:cNvSpPr txBox="1">
            <a:spLocks noGrp="1"/>
          </p:cNvSpPr>
          <p:nvPr>
            <p:ph type="title"/>
          </p:nvPr>
        </p:nvSpPr>
        <p:spPr>
          <a:xfrm>
            <a:off x="6089700" y="2624600"/>
            <a:ext cx="2332500" cy="50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31 Jan</a:t>
            </a:r>
            <a:endParaRPr sz="2000" dirty="0"/>
          </a:p>
        </p:txBody>
      </p:sp>
      <p:sp>
        <p:nvSpPr>
          <p:cNvPr id="1148" name="Google Shape;1148;p52"/>
          <p:cNvSpPr txBox="1">
            <a:spLocks noGrp="1"/>
          </p:cNvSpPr>
          <p:nvPr>
            <p:ph type="title"/>
          </p:nvPr>
        </p:nvSpPr>
        <p:spPr>
          <a:xfrm>
            <a:off x="6089700" y="3797250"/>
            <a:ext cx="2332500" cy="50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31 May</a:t>
            </a:r>
            <a:endParaRPr sz="2000" dirty="0"/>
          </a:p>
        </p:txBody>
      </p:sp>
      <p:sp>
        <p:nvSpPr>
          <p:cNvPr id="1151" name="Google Shape;1151;p52"/>
          <p:cNvSpPr txBox="1">
            <a:spLocks noGrp="1"/>
          </p:cNvSpPr>
          <p:nvPr>
            <p:ph type="title" idx="4294967295"/>
          </p:nvPr>
        </p:nvSpPr>
        <p:spPr>
          <a:xfrm>
            <a:off x="5118174" y="1451950"/>
            <a:ext cx="805500" cy="421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0.17</a:t>
            </a:r>
            <a:endParaRPr sz="2000" dirty="0"/>
          </a:p>
        </p:txBody>
      </p:sp>
      <p:sp>
        <p:nvSpPr>
          <p:cNvPr id="1152" name="Google Shape;1152;p52"/>
          <p:cNvSpPr txBox="1">
            <a:spLocks noGrp="1"/>
          </p:cNvSpPr>
          <p:nvPr>
            <p:ph type="title" idx="4294967295"/>
          </p:nvPr>
        </p:nvSpPr>
        <p:spPr>
          <a:xfrm>
            <a:off x="5118174" y="2624600"/>
            <a:ext cx="805500" cy="421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0.26</a:t>
            </a:r>
            <a:endParaRPr sz="2000" dirty="0"/>
          </a:p>
        </p:txBody>
      </p:sp>
      <p:sp>
        <p:nvSpPr>
          <p:cNvPr id="1153" name="Google Shape;1153;p52"/>
          <p:cNvSpPr txBox="1">
            <a:spLocks noGrp="1"/>
          </p:cNvSpPr>
          <p:nvPr>
            <p:ph type="title" idx="4294967295"/>
          </p:nvPr>
        </p:nvSpPr>
        <p:spPr>
          <a:xfrm>
            <a:off x="5118174" y="3797250"/>
            <a:ext cx="805500" cy="421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0.30</a:t>
            </a:r>
            <a:endParaRPr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087579-8770-4599-FCE2-C26D08070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408" y="1304516"/>
            <a:ext cx="4697509" cy="30756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p57"/>
          <p:cNvSpPr/>
          <p:nvPr/>
        </p:nvSpPr>
        <p:spPr>
          <a:xfrm>
            <a:off x="7051320" y="3241176"/>
            <a:ext cx="1361700" cy="4215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0" name="Google Shape;1240;p57"/>
          <p:cNvSpPr/>
          <p:nvPr/>
        </p:nvSpPr>
        <p:spPr>
          <a:xfrm>
            <a:off x="7052549" y="3751401"/>
            <a:ext cx="1361700" cy="4215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1" name="Google Shape;1241;p57"/>
          <p:cNvSpPr/>
          <p:nvPr/>
        </p:nvSpPr>
        <p:spPr>
          <a:xfrm>
            <a:off x="7052246" y="4261626"/>
            <a:ext cx="1361700" cy="4215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" name="Google Shape;1242;p57"/>
          <p:cNvSpPr/>
          <p:nvPr/>
        </p:nvSpPr>
        <p:spPr>
          <a:xfrm>
            <a:off x="755840" y="3321097"/>
            <a:ext cx="912600" cy="488100"/>
          </a:xfrm>
          <a:prstGeom prst="round2DiagRect">
            <a:avLst>
              <a:gd name="adj1" fmla="val 42349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3" name="Google Shape;1243;p5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</a:rPr>
              <a:t>Our</a:t>
            </a:r>
            <a:r>
              <a:rPr lang="en" dirty="0"/>
              <a:t> clients -target</a:t>
            </a:r>
            <a:endParaRPr dirty="0"/>
          </a:p>
        </p:txBody>
      </p:sp>
      <p:sp>
        <p:nvSpPr>
          <p:cNvPr id="1244" name="Google Shape;1244;p57"/>
          <p:cNvSpPr/>
          <p:nvPr/>
        </p:nvSpPr>
        <p:spPr>
          <a:xfrm>
            <a:off x="1821449" y="1734549"/>
            <a:ext cx="715200" cy="715200"/>
          </a:xfrm>
          <a:prstGeom prst="round2DiagRect">
            <a:avLst>
              <a:gd name="adj1" fmla="val 42349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5" name="Google Shape;1245;p57"/>
          <p:cNvSpPr txBox="1">
            <a:spLocks noGrp="1"/>
          </p:cNvSpPr>
          <p:nvPr>
            <p:ph type="title" idx="4294967295"/>
          </p:nvPr>
        </p:nvSpPr>
        <p:spPr>
          <a:xfrm>
            <a:off x="4748471" y="3150368"/>
            <a:ext cx="1937575" cy="421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Asap"/>
                <a:ea typeface="Asap"/>
                <a:cs typeface="Asap"/>
                <a:sym typeface="Asap"/>
              </a:rPr>
              <a:t>Not already invloved in biking</a:t>
            </a:r>
            <a:endParaRPr sz="1600" dirty="0"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247" name="Google Shape;1247;p57"/>
          <p:cNvSpPr txBox="1">
            <a:spLocks noGrp="1"/>
          </p:cNvSpPr>
          <p:nvPr>
            <p:ph type="title" idx="4294967295"/>
          </p:nvPr>
        </p:nvSpPr>
        <p:spPr>
          <a:xfrm>
            <a:off x="4783295" y="4209643"/>
            <a:ext cx="1648353" cy="421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Asap"/>
                <a:ea typeface="Asap"/>
                <a:cs typeface="Asap"/>
                <a:sym typeface="Asap"/>
              </a:rPr>
              <a:t>Involved in biking</a:t>
            </a:r>
            <a:endParaRPr sz="1600" dirty="0"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250" name="Google Shape;1250;p57"/>
          <p:cNvSpPr/>
          <p:nvPr/>
        </p:nvSpPr>
        <p:spPr>
          <a:xfrm>
            <a:off x="7052246" y="3241176"/>
            <a:ext cx="436500" cy="4215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1" name="Google Shape;1251;p57"/>
          <p:cNvSpPr/>
          <p:nvPr/>
        </p:nvSpPr>
        <p:spPr>
          <a:xfrm>
            <a:off x="7052246" y="3751409"/>
            <a:ext cx="609000" cy="4215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2" name="Google Shape;1252;p57"/>
          <p:cNvSpPr/>
          <p:nvPr/>
        </p:nvSpPr>
        <p:spPr>
          <a:xfrm>
            <a:off x="7052246" y="4261634"/>
            <a:ext cx="543600" cy="4215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3" name="Google Shape;1253;p57"/>
          <p:cNvSpPr txBox="1">
            <a:spLocks noGrp="1"/>
          </p:cNvSpPr>
          <p:nvPr>
            <p:ph type="title" idx="4294967295"/>
          </p:nvPr>
        </p:nvSpPr>
        <p:spPr>
          <a:xfrm>
            <a:off x="6383597" y="3272457"/>
            <a:ext cx="716700" cy="421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50%</a:t>
            </a:r>
            <a:endParaRPr sz="1600" b="1" dirty="0"/>
          </a:p>
        </p:txBody>
      </p:sp>
      <p:sp>
        <p:nvSpPr>
          <p:cNvPr id="1254" name="Google Shape;1254;p57"/>
          <p:cNvSpPr txBox="1">
            <a:spLocks noGrp="1"/>
          </p:cNvSpPr>
          <p:nvPr>
            <p:ph type="title" idx="4294967295"/>
          </p:nvPr>
        </p:nvSpPr>
        <p:spPr>
          <a:xfrm>
            <a:off x="6383597" y="3756577"/>
            <a:ext cx="716700" cy="421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30%</a:t>
            </a:r>
            <a:endParaRPr sz="1600" b="1" dirty="0"/>
          </a:p>
        </p:txBody>
      </p:sp>
      <p:sp>
        <p:nvSpPr>
          <p:cNvPr id="1255" name="Google Shape;1255;p57"/>
          <p:cNvSpPr txBox="1">
            <a:spLocks noGrp="1"/>
          </p:cNvSpPr>
          <p:nvPr>
            <p:ph type="title" idx="4294967295"/>
          </p:nvPr>
        </p:nvSpPr>
        <p:spPr>
          <a:xfrm>
            <a:off x="6383597" y="4287790"/>
            <a:ext cx="716700" cy="421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20%</a:t>
            </a:r>
            <a:endParaRPr sz="1600" b="1" dirty="0"/>
          </a:p>
        </p:txBody>
      </p:sp>
      <p:sp>
        <p:nvSpPr>
          <p:cNvPr id="1256" name="Google Shape;1256;p57"/>
          <p:cNvSpPr txBox="1">
            <a:spLocks noGrp="1"/>
          </p:cNvSpPr>
          <p:nvPr>
            <p:ph type="title" idx="4294967295"/>
          </p:nvPr>
        </p:nvSpPr>
        <p:spPr>
          <a:xfrm>
            <a:off x="827690" y="3361118"/>
            <a:ext cx="768900" cy="421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6-70</a:t>
            </a:r>
            <a:endParaRPr sz="1600" dirty="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264" name="Google Shape;1264;p57"/>
          <p:cNvSpPr txBox="1">
            <a:spLocks noGrp="1"/>
          </p:cNvSpPr>
          <p:nvPr>
            <p:ph type="title" idx="4294967295"/>
          </p:nvPr>
        </p:nvSpPr>
        <p:spPr>
          <a:xfrm>
            <a:off x="2556974" y="1869936"/>
            <a:ext cx="1017600" cy="421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Tirana</a:t>
            </a:r>
            <a:endParaRPr sz="2000" dirty="0"/>
          </a:p>
        </p:txBody>
      </p:sp>
      <p:sp>
        <p:nvSpPr>
          <p:cNvPr id="1265" name="Google Shape;1265;p57"/>
          <p:cNvSpPr/>
          <p:nvPr/>
        </p:nvSpPr>
        <p:spPr>
          <a:xfrm>
            <a:off x="3663499" y="1748449"/>
            <a:ext cx="687000" cy="687300"/>
          </a:xfrm>
          <a:prstGeom prst="round2DiagRect">
            <a:avLst>
              <a:gd name="adj1" fmla="val 42349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9" name="Google Shape;1269;p57"/>
          <p:cNvSpPr txBox="1">
            <a:spLocks noGrp="1"/>
          </p:cNvSpPr>
          <p:nvPr>
            <p:ph type="title" idx="4294967295"/>
          </p:nvPr>
        </p:nvSpPr>
        <p:spPr>
          <a:xfrm>
            <a:off x="827690" y="1222021"/>
            <a:ext cx="1893000" cy="421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Location</a:t>
            </a:r>
            <a:endParaRPr sz="2000" dirty="0"/>
          </a:p>
        </p:txBody>
      </p:sp>
      <p:sp>
        <p:nvSpPr>
          <p:cNvPr id="1270" name="Google Shape;1270;p57"/>
          <p:cNvSpPr txBox="1">
            <a:spLocks noGrp="1"/>
          </p:cNvSpPr>
          <p:nvPr>
            <p:ph type="title" idx="4294967295"/>
          </p:nvPr>
        </p:nvSpPr>
        <p:spPr>
          <a:xfrm>
            <a:off x="755840" y="2810523"/>
            <a:ext cx="1893000" cy="421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Age</a:t>
            </a:r>
            <a:endParaRPr sz="2000" dirty="0"/>
          </a:p>
        </p:txBody>
      </p:sp>
      <p:sp>
        <p:nvSpPr>
          <p:cNvPr id="1275" name="Google Shape;1275;p57"/>
          <p:cNvSpPr txBox="1">
            <a:spLocks noGrp="1"/>
          </p:cNvSpPr>
          <p:nvPr>
            <p:ph type="title" idx="4294967295"/>
          </p:nvPr>
        </p:nvSpPr>
        <p:spPr>
          <a:xfrm>
            <a:off x="4765846" y="2656082"/>
            <a:ext cx="1893000" cy="421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Preferences</a:t>
            </a:r>
            <a:endParaRPr sz="2000" dirty="0"/>
          </a:p>
        </p:txBody>
      </p:sp>
      <p:sp>
        <p:nvSpPr>
          <p:cNvPr id="1276" name="Google Shape;1276;p57"/>
          <p:cNvSpPr txBox="1">
            <a:spLocks noGrp="1"/>
          </p:cNvSpPr>
          <p:nvPr>
            <p:ph type="title" idx="4294967295"/>
          </p:nvPr>
        </p:nvSpPr>
        <p:spPr>
          <a:xfrm>
            <a:off x="1835549" y="1884901"/>
            <a:ext cx="687000" cy="421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</a:rPr>
              <a:t>70%</a:t>
            </a:r>
            <a:endParaRPr sz="1600" b="1" dirty="0">
              <a:solidFill>
                <a:schemeClr val="dk1"/>
              </a:solidFill>
            </a:endParaRPr>
          </a:p>
        </p:txBody>
      </p:sp>
      <p:sp>
        <p:nvSpPr>
          <p:cNvPr id="1277" name="Google Shape;1277;p57"/>
          <p:cNvSpPr txBox="1">
            <a:spLocks noGrp="1"/>
          </p:cNvSpPr>
          <p:nvPr>
            <p:ph type="title" idx="4294967295"/>
          </p:nvPr>
        </p:nvSpPr>
        <p:spPr>
          <a:xfrm>
            <a:off x="3661805" y="1884901"/>
            <a:ext cx="687000" cy="421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</a:rPr>
              <a:t>30%</a:t>
            </a:r>
            <a:endParaRPr sz="1600" b="1" dirty="0">
              <a:solidFill>
                <a:schemeClr val="dk1"/>
              </a:solidFill>
            </a:endParaRPr>
          </a:p>
        </p:txBody>
      </p:sp>
      <p:sp>
        <p:nvSpPr>
          <p:cNvPr id="2" name="Google Shape;1264;p57">
            <a:extLst>
              <a:ext uri="{FF2B5EF4-FFF2-40B4-BE49-F238E27FC236}">
                <a16:creationId xmlns:a16="http://schemas.microsoft.com/office/drawing/2014/main" id="{557FAE8A-0FFA-0E91-E8D8-A9DF13B4E776}"/>
              </a:ext>
            </a:extLst>
          </p:cNvPr>
          <p:cNvSpPr txBox="1">
            <a:spLocks/>
          </p:cNvSpPr>
          <p:nvPr/>
        </p:nvSpPr>
        <p:spPr>
          <a:xfrm>
            <a:off x="4350499" y="2089673"/>
            <a:ext cx="10176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ibre Bodoni"/>
              <a:buNone/>
              <a:defRPr sz="3000" b="0" i="0" u="none" strike="noStrike" cap="none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ibre Bodoni"/>
              <a:buNone/>
              <a:defRPr sz="3000" b="0" i="0" u="none" strike="noStrike" cap="none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ibre Bodoni"/>
              <a:buNone/>
              <a:defRPr sz="3000" b="0" i="0" u="none" strike="noStrike" cap="none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ibre Bodoni"/>
              <a:buNone/>
              <a:defRPr sz="3000" b="0" i="0" u="none" strike="noStrike" cap="none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ibre Bodoni"/>
              <a:buNone/>
              <a:defRPr sz="3000" b="0" i="0" u="none" strike="noStrike" cap="none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ibre Bodoni"/>
              <a:buNone/>
              <a:defRPr sz="3000" b="0" i="0" u="none" strike="noStrike" cap="none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ibre Bodoni"/>
              <a:buNone/>
              <a:defRPr sz="3000" b="0" i="0" u="none" strike="noStrike" cap="none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ibre Bodoni"/>
              <a:buNone/>
              <a:defRPr sz="3000" b="0" i="0" u="none" strike="noStrike" cap="none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ibre Bodoni"/>
              <a:buNone/>
              <a:defRPr sz="3000" b="0" i="0" u="none" strike="noStrike" cap="none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9pPr>
          </a:lstStyle>
          <a:p>
            <a:pPr algn="l"/>
            <a:r>
              <a:rPr lang="en-GB" sz="2000" dirty="0"/>
              <a:t>Nearby areas</a:t>
            </a:r>
          </a:p>
        </p:txBody>
      </p:sp>
      <p:sp>
        <p:nvSpPr>
          <p:cNvPr id="3" name="Google Shape;1247;p57">
            <a:extLst>
              <a:ext uri="{FF2B5EF4-FFF2-40B4-BE49-F238E27FC236}">
                <a16:creationId xmlns:a16="http://schemas.microsoft.com/office/drawing/2014/main" id="{0D0B49CB-56F5-FC4F-18AE-3B27F9A84E19}"/>
              </a:ext>
            </a:extLst>
          </p:cNvPr>
          <p:cNvSpPr txBox="1">
            <a:spLocks/>
          </p:cNvSpPr>
          <p:nvPr/>
        </p:nvSpPr>
        <p:spPr>
          <a:xfrm>
            <a:off x="4765846" y="3785267"/>
            <a:ext cx="14088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ibre Bodoni"/>
              <a:buNone/>
              <a:defRPr sz="3000" b="0" i="0" u="none" strike="noStrike" cap="none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ibre Bodoni"/>
              <a:buNone/>
              <a:defRPr sz="3000" b="0" i="0" u="none" strike="noStrike" cap="none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ibre Bodoni"/>
              <a:buNone/>
              <a:defRPr sz="3000" b="0" i="0" u="none" strike="noStrike" cap="none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ibre Bodoni"/>
              <a:buNone/>
              <a:defRPr sz="3000" b="0" i="0" u="none" strike="noStrike" cap="none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ibre Bodoni"/>
              <a:buNone/>
              <a:defRPr sz="3000" b="0" i="0" u="none" strike="noStrike" cap="none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ibre Bodoni"/>
              <a:buNone/>
              <a:defRPr sz="3000" b="0" i="0" u="none" strike="noStrike" cap="none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ibre Bodoni"/>
              <a:buNone/>
              <a:defRPr sz="3000" b="0" i="0" u="none" strike="noStrike" cap="none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ibre Bodoni"/>
              <a:buNone/>
              <a:defRPr sz="3000" b="0" i="0" u="none" strike="noStrike" cap="none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ibre Bodoni"/>
              <a:buNone/>
              <a:defRPr sz="3000" b="0" i="0" u="none" strike="noStrike" cap="none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9pPr>
          </a:lstStyle>
          <a:p>
            <a:pPr algn="l"/>
            <a:r>
              <a:rPr lang="en-GB" sz="1600" dirty="0">
                <a:latin typeface="Asap"/>
                <a:ea typeface="Asap"/>
                <a:cs typeface="Asap"/>
                <a:sym typeface="Asap"/>
              </a:rPr>
              <a:t>Activists</a:t>
            </a:r>
          </a:p>
        </p:txBody>
      </p:sp>
    </p:spTree>
    <p:extLst>
      <p:ext uri="{BB962C8B-B14F-4D97-AF65-F5344CB8AC3E}">
        <p14:creationId xmlns:p14="http://schemas.microsoft.com/office/powerpoint/2010/main" val="165352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5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</a:rPr>
              <a:t>Estimatable</a:t>
            </a:r>
            <a:r>
              <a:rPr lang="en" dirty="0"/>
              <a:t> yearly profits</a:t>
            </a:r>
            <a:endParaRPr dirty="0"/>
          </a:p>
        </p:txBody>
      </p:sp>
      <p:sp>
        <p:nvSpPr>
          <p:cNvPr id="1108" name="Google Shape;1108;p50"/>
          <p:cNvSpPr txBox="1">
            <a:spLocks noGrp="1"/>
          </p:cNvSpPr>
          <p:nvPr>
            <p:ph type="title" idx="4294967295"/>
          </p:nvPr>
        </p:nvSpPr>
        <p:spPr>
          <a:xfrm>
            <a:off x="2093151" y="1183484"/>
            <a:ext cx="2105400" cy="462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Trees</a:t>
            </a:r>
            <a:endParaRPr sz="2000" dirty="0"/>
          </a:p>
        </p:txBody>
      </p:sp>
      <p:sp>
        <p:nvSpPr>
          <p:cNvPr id="1109" name="Google Shape;1109;p50"/>
          <p:cNvSpPr txBox="1">
            <a:spLocks noGrp="1"/>
          </p:cNvSpPr>
          <p:nvPr>
            <p:ph type="subTitle" idx="4294967295"/>
          </p:nvPr>
        </p:nvSpPr>
        <p:spPr>
          <a:xfrm>
            <a:off x="2093151" y="1552233"/>
            <a:ext cx="2105400" cy="663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Profits from planting trees donations</a:t>
            </a:r>
            <a:endParaRPr sz="1600" dirty="0"/>
          </a:p>
        </p:txBody>
      </p:sp>
      <p:sp>
        <p:nvSpPr>
          <p:cNvPr id="1110" name="Google Shape;1110;p50"/>
          <p:cNvSpPr txBox="1">
            <a:spLocks noGrp="1"/>
          </p:cNvSpPr>
          <p:nvPr>
            <p:ph type="title" idx="4294967295"/>
          </p:nvPr>
        </p:nvSpPr>
        <p:spPr>
          <a:xfrm>
            <a:off x="2093151" y="2334900"/>
            <a:ext cx="2105400" cy="462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Biking</a:t>
            </a:r>
            <a:endParaRPr sz="2000" dirty="0"/>
          </a:p>
        </p:txBody>
      </p:sp>
      <p:sp>
        <p:nvSpPr>
          <p:cNvPr id="1111" name="Google Shape;1111;p50"/>
          <p:cNvSpPr txBox="1">
            <a:spLocks noGrp="1"/>
          </p:cNvSpPr>
          <p:nvPr>
            <p:ph type="subTitle" idx="4294967295"/>
          </p:nvPr>
        </p:nvSpPr>
        <p:spPr>
          <a:xfrm>
            <a:off x="2093151" y="2662748"/>
            <a:ext cx="2386232" cy="663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From biking companies we will promote</a:t>
            </a:r>
            <a:endParaRPr sz="1600" dirty="0"/>
          </a:p>
        </p:txBody>
      </p:sp>
      <p:sp>
        <p:nvSpPr>
          <p:cNvPr id="1112" name="Google Shape;1112;p50"/>
          <p:cNvSpPr txBox="1">
            <a:spLocks noGrp="1"/>
          </p:cNvSpPr>
          <p:nvPr>
            <p:ph type="title" idx="4294967295"/>
          </p:nvPr>
        </p:nvSpPr>
        <p:spPr>
          <a:xfrm>
            <a:off x="2078737" y="3578479"/>
            <a:ext cx="2852300" cy="462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Government support</a:t>
            </a:r>
            <a:endParaRPr sz="2000" dirty="0"/>
          </a:p>
        </p:txBody>
      </p:sp>
      <p:sp>
        <p:nvSpPr>
          <p:cNvPr id="1113" name="Google Shape;1113;p50"/>
          <p:cNvSpPr txBox="1">
            <a:spLocks noGrp="1"/>
          </p:cNvSpPr>
          <p:nvPr>
            <p:ph type="subTitle" idx="4294967295"/>
          </p:nvPr>
        </p:nvSpPr>
        <p:spPr>
          <a:xfrm>
            <a:off x="2093151" y="3901189"/>
            <a:ext cx="2386232" cy="663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Monetary support from</a:t>
            </a:r>
            <a:r>
              <a:rPr lang="en-GB" sz="1600" dirty="0"/>
              <a:t> t</a:t>
            </a:r>
            <a:r>
              <a:rPr lang="en" sz="1600" dirty="0"/>
              <a:t>he municipality</a:t>
            </a:r>
            <a:endParaRPr sz="1600" dirty="0"/>
          </a:p>
        </p:txBody>
      </p:sp>
      <p:sp>
        <p:nvSpPr>
          <p:cNvPr id="1114" name="Google Shape;1114;p50"/>
          <p:cNvSpPr/>
          <p:nvPr/>
        </p:nvSpPr>
        <p:spPr>
          <a:xfrm rot="10800000" flipH="1">
            <a:off x="211900" y="1205598"/>
            <a:ext cx="415803" cy="418329"/>
          </a:xfrm>
          <a:custGeom>
            <a:avLst/>
            <a:gdLst/>
            <a:ahLst/>
            <a:cxnLst/>
            <a:rect l="l" t="t" r="r" b="b"/>
            <a:pathLst>
              <a:path w="9216" h="9272" extrusionOk="0">
                <a:moveTo>
                  <a:pt x="4318" y="0"/>
                </a:moveTo>
                <a:cubicBezTo>
                  <a:pt x="2684" y="0"/>
                  <a:pt x="1085" y="1237"/>
                  <a:pt x="584" y="2843"/>
                </a:cubicBezTo>
                <a:cubicBezTo>
                  <a:pt x="1" y="4712"/>
                  <a:pt x="727" y="6819"/>
                  <a:pt x="2108" y="8201"/>
                </a:cubicBezTo>
                <a:cubicBezTo>
                  <a:pt x="2441" y="8546"/>
                  <a:pt x="2822" y="8843"/>
                  <a:pt x="3263" y="9034"/>
                </a:cubicBezTo>
                <a:cubicBezTo>
                  <a:pt x="3630" y="9198"/>
                  <a:pt x="4027" y="9272"/>
                  <a:pt x="4435" y="9272"/>
                </a:cubicBezTo>
                <a:cubicBezTo>
                  <a:pt x="5826" y="9272"/>
                  <a:pt x="7337" y="8416"/>
                  <a:pt x="8156" y="7403"/>
                </a:cubicBezTo>
                <a:cubicBezTo>
                  <a:pt x="9216" y="6093"/>
                  <a:pt x="8478" y="3724"/>
                  <a:pt x="7716" y="2319"/>
                </a:cubicBezTo>
                <a:cubicBezTo>
                  <a:pt x="7156" y="1283"/>
                  <a:pt x="6251" y="402"/>
                  <a:pt x="5120" y="104"/>
                </a:cubicBezTo>
                <a:cubicBezTo>
                  <a:pt x="4855" y="34"/>
                  <a:pt x="4586" y="0"/>
                  <a:pt x="431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5" name="Google Shape;1115;p50"/>
          <p:cNvSpPr/>
          <p:nvPr/>
        </p:nvSpPr>
        <p:spPr>
          <a:xfrm rot="10800000" flipH="1">
            <a:off x="6528475" y="157683"/>
            <a:ext cx="158225" cy="160525"/>
          </a:xfrm>
          <a:custGeom>
            <a:avLst/>
            <a:gdLst/>
            <a:ahLst/>
            <a:cxnLst/>
            <a:rect l="l" t="t" r="r" b="b"/>
            <a:pathLst>
              <a:path w="6329" h="6421" extrusionOk="0">
                <a:moveTo>
                  <a:pt x="2699" y="0"/>
                </a:moveTo>
                <a:cubicBezTo>
                  <a:pt x="2528" y="0"/>
                  <a:pt x="2358" y="18"/>
                  <a:pt x="2191" y="60"/>
                </a:cubicBezTo>
                <a:cubicBezTo>
                  <a:pt x="1215" y="310"/>
                  <a:pt x="620" y="1298"/>
                  <a:pt x="346" y="2262"/>
                </a:cubicBezTo>
                <a:cubicBezTo>
                  <a:pt x="1" y="3441"/>
                  <a:pt x="48" y="4894"/>
                  <a:pt x="989" y="5680"/>
                </a:cubicBezTo>
                <a:cubicBezTo>
                  <a:pt x="1610" y="6194"/>
                  <a:pt x="2297" y="6420"/>
                  <a:pt x="2957" y="6420"/>
                </a:cubicBezTo>
                <a:cubicBezTo>
                  <a:pt x="4740" y="6420"/>
                  <a:pt x="6329" y="4771"/>
                  <a:pt x="5894" y="2703"/>
                </a:cubicBezTo>
                <a:cubicBezTo>
                  <a:pt x="5632" y="1393"/>
                  <a:pt x="4513" y="298"/>
                  <a:pt x="3215" y="48"/>
                </a:cubicBezTo>
                <a:cubicBezTo>
                  <a:pt x="3043" y="18"/>
                  <a:pt x="2870" y="0"/>
                  <a:pt x="269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6" name="Google Shape;1116;p50"/>
          <p:cNvSpPr/>
          <p:nvPr/>
        </p:nvSpPr>
        <p:spPr>
          <a:xfrm rot="10800000" flipH="1">
            <a:off x="211900" y="2356589"/>
            <a:ext cx="415803" cy="418329"/>
          </a:xfrm>
          <a:custGeom>
            <a:avLst/>
            <a:gdLst/>
            <a:ahLst/>
            <a:cxnLst/>
            <a:rect l="l" t="t" r="r" b="b"/>
            <a:pathLst>
              <a:path w="9216" h="9272" extrusionOk="0">
                <a:moveTo>
                  <a:pt x="4318" y="0"/>
                </a:moveTo>
                <a:cubicBezTo>
                  <a:pt x="2684" y="0"/>
                  <a:pt x="1085" y="1237"/>
                  <a:pt x="584" y="2843"/>
                </a:cubicBezTo>
                <a:cubicBezTo>
                  <a:pt x="1" y="4712"/>
                  <a:pt x="727" y="6819"/>
                  <a:pt x="2108" y="8201"/>
                </a:cubicBezTo>
                <a:cubicBezTo>
                  <a:pt x="2441" y="8546"/>
                  <a:pt x="2822" y="8843"/>
                  <a:pt x="3263" y="9034"/>
                </a:cubicBezTo>
                <a:cubicBezTo>
                  <a:pt x="3630" y="9198"/>
                  <a:pt x="4027" y="9272"/>
                  <a:pt x="4435" y="9272"/>
                </a:cubicBezTo>
                <a:cubicBezTo>
                  <a:pt x="5826" y="9272"/>
                  <a:pt x="7337" y="8416"/>
                  <a:pt x="8156" y="7403"/>
                </a:cubicBezTo>
                <a:cubicBezTo>
                  <a:pt x="9216" y="6093"/>
                  <a:pt x="8478" y="3724"/>
                  <a:pt x="7716" y="2319"/>
                </a:cubicBezTo>
                <a:cubicBezTo>
                  <a:pt x="7156" y="1283"/>
                  <a:pt x="6251" y="402"/>
                  <a:pt x="5120" y="104"/>
                </a:cubicBezTo>
                <a:cubicBezTo>
                  <a:pt x="4855" y="34"/>
                  <a:pt x="4586" y="0"/>
                  <a:pt x="431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7" name="Google Shape;1117;p50"/>
          <p:cNvSpPr/>
          <p:nvPr/>
        </p:nvSpPr>
        <p:spPr>
          <a:xfrm rot="10800000" flipH="1">
            <a:off x="211900" y="3457664"/>
            <a:ext cx="415803" cy="418329"/>
          </a:xfrm>
          <a:custGeom>
            <a:avLst/>
            <a:gdLst/>
            <a:ahLst/>
            <a:cxnLst/>
            <a:rect l="l" t="t" r="r" b="b"/>
            <a:pathLst>
              <a:path w="9216" h="9272" extrusionOk="0">
                <a:moveTo>
                  <a:pt x="4318" y="0"/>
                </a:moveTo>
                <a:cubicBezTo>
                  <a:pt x="2684" y="0"/>
                  <a:pt x="1085" y="1237"/>
                  <a:pt x="584" y="2843"/>
                </a:cubicBezTo>
                <a:cubicBezTo>
                  <a:pt x="1" y="4712"/>
                  <a:pt x="727" y="6819"/>
                  <a:pt x="2108" y="8201"/>
                </a:cubicBezTo>
                <a:cubicBezTo>
                  <a:pt x="2441" y="8546"/>
                  <a:pt x="2822" y="8843"/>
                  <a:pt x="3263" y="9034"/>
                </a:cubicBezTo>
                <a:cubicBezTo>
                  <a:pt x="3630" y="9198"/>
                  <a:pt x="4027" y="9272"/>
                  <a:pt x="4435" y="9272"/>
                </a:cubicBezTo>
                <a:cubicBezTo>
                  <a:pt x="5826" y="9272"/>
                  <a:pt x="7337" y="8416"/>
                  <a:pt x="8156" y="7403"/>
                </a:cubicBezTo>
                <a:cubicBezTo>
                  <a:pt x="9216" y="6093"/>
                  <a:pt x="8478" y="3724"/>
                  <a:pt x="7716" y="2319"/>
                </a:cubicBezTo>
                <a:cubicBezTo>
                  <a:pt x="7156" y="1283"/>
                  <a:pt x="6251" y="402"/>
                  <a:pt x="5120" y="104"/>
                </a:cubicBezTo>
                <a:cubicBezTo>
                  <a:pt x="4855" y="34"/>
                  <a:pt x="4586" y="0"/>
                  <a:pt x="431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9" name="Google Shape;1119;p50"/>
          <p:cNvSpPr/>
          <p:nvPr/>
        </p:nvSpPr>
        <p:spPr>
          <a:xfrm>
            <a:off x="1187561" y="1313088"/>
            <a:ext cx="891200" cy="818675"/>
          </a:xfrm>
          <a:custGeom>
            <a:avLst/>
            <a:gdLst/>
            <a:ahLst/>
            <a:cxnLst/>
            <a:rect l="l" t="t" r="r" b="b"/>
            <a:pathLst>
              <a:path w="35648" h="32747" extrusionOk="0">
                <a:moveTo>
                  <a:pt x="19540" y="0"/>
                </a:moveTo>
                <a:cubicBezTo>
                  <a:pt x="19464" y="0"/>
                  <a:pt x="19388" y="1"/>
                  <a:pt x="19312" y="2"/>
                </a:cubicBezTo>
                <a:cubicBezTo>
                  <a:pt x="13014" y="85"/>
                  <a:pt x="6906" y="3848"/>
                  <a:pt x="4001" y="9420"/>
                </a:cubicBezTo>
                <a:cubicBezTo>
                  <a:pt x="0" y="17087"/>
                  <a:pt x="2120" y="28541"/>
                  <a:pt x="10835" y="31827"/>
                </a:cubicBezTo>
                <a:cubicBezTo>
                  <a:pt x="12519" y="32466"/>
                  <a:pt x="14315" y="32746"/>
                  <a:pt x="16118" y="32746"/>
                </a:cubicBezTo>
                <a:cubicBezTo>
                  <a:pt x="17272" y="32746"/>
                  <a:pt x="18429" y="32632"/>
                  <a:pt x="19562" y="32423"/>
                </a:cubicBezTo>
                <a:cubicBezTo>
                  <a:pt x="24182" y="31577"/>
                  <a:pt x="28540" y="29125"/>
                  <a:pt x="31421" y="25422"/>
                </a:cubicBezTo>
                <a:cubicBezTo>
                  <a:pt x="34314" y="21731"/>
                  <a:pt x="35648" y="16778"/>
                  <a:pt x="34719" y="12182"/>
                </a:cubicBezTo>
                <a:cubicBezTo>
                  <a:pt x="33671" y="6991"/>
                  <a:pt x="29695" y="2502"/>
                  <a:pt x="24682" y="823"/>
                </a:cubicBezTo>
                <a:cubicBezTo>
                  <a:pt x="23027" y="264"/>
                  <a:pt x="21285" y="0"/>
                  <a:pt x="1954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0" name="Google Shape;1120;p50"/>
          <p:cNvSpPr txBox="1">
            <a:spLocks noGrp="1"/>
          </p:cNvSpPr>
          <p:nvPr>
            <p:ph type="title" idx="4294967295"/>
          </p:nvPr>
        </p:nvSpPr>
        <p:spPr>
          <a:xfrm>
            <a:off x="1230399" y="1511688"/>
            <a:ext cx="805500" cy="421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3"/>
                </a:solidFill>
              </a:rPr>
              <a:t>58%</a:t>
            </a:r>
            <a:endParaRPr sz="2000" dirty="0">
              <a:solidFill>
                <a:schemeClr val="accent3"/>
              </a:solidFill>
            </a:endParaRPr>
          </a:p>
        </p:txBody>
      </p:sp>
      <p:sp>
        <p:nvSpPr>
          <p:cNvPr id="1121" name="Google Shape;1121;p50"/>
          <p:cNvSpPr/>
          <p:nvPr/>
        </p:nvSpPr>
        <p:spPr>
          <a:xfrm>
            <a:off x="1187561" y="2464500"/>
            <a:ext cx="891200" cy="818675"/>
          </a:xfrm>
          <a:custGeom>
            <a:avLst/>
            <a:gdLst/>
            <a:ahLst/>
            <a:cxnLst/>
            <a:rect l="l" t="t" r="r" b="b"/>
            <a:pathLst>
              <a:path w="35648" h="32747" extrusionOk="0">
                <a:moveTo>
                  <a:pt x="19540" y="0"/>
                </a:moveTo>
                <a:cubicBezTo>
                  <a:pt x="19464" y="0"/>
                  <a:pt x="19388" y="1"/>
                  <a:pt x="19312" y="2"/>
                </a:cubicBezTo>
                <a:cubicBezTo>
                  <a:pt x="13014" y="85"/>
                  <a:pt x="6906" y="3848"/>
                  <a:pt x="4001" y="9420"/>
                </a:cubicBezTo>
                <a:cubicBezTo>
                  <a:pt x="0" y="17087"/>
                  <a:pt x="2120" y="28541"/>
                  <a:pt x="10835" y="31827"/>
                </a:cubicBezTo>
                <a:cubicBezTo>
                  <a:pt x="12519" y="32466"/>
                  <a:pt x="14315" y="32746"/>
                  <a:pt x="16118" y="32746"/>
                </a:cubicBezTo>
                <a:cubicBezTo>
                  <a:pt x="17272" y="32746"/>
                  <a:pt x="18429" y="32632"/>
                  <a:pt x="19562" y="32423"/>
                </a:cubicBezTo>
                <a:cubicBezTo>
                  <a:pt x="24182" y="31577"/>
                  <a:pt x="28540" y="29125"/>
                  <a:pt x="31421" y="25422"/>
                </a:cubicBezTo>
                <a:cubicBezTo>
                  <a:pt x="34314" y="21731"/>
                  <a:pt x="35648" y="16778"/>
                  <a:pt x="34719" y="12182"/>
                </a:cubicBezTo>
                <a:cubicBezTo>
                  <a:pt x="33671" y="6991"/>
                  <a:pt x="29695" y="2502"/>
                  <a:pt x="24682" y="823"/>
                </a:cubicBezTo>
                <a:cubicBezTo>
                  <a:pt x="23027" y="264"/>
                  <a:pt x="21285" y="0"/>
                  <a:pt x="1954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2" name="Google Shape;1122;p50"/>
          <p:cNvSpPr txBox="1">
            <a:spLocks noGrp="1"/>
          </p:cNvSpPr>
          <p:nvPr>
            <p:ph type="title" idx="4294967295"/>
          </p:nvPr>
        </p:nvSpPr>
        <p:spPr>
          <a:xfrm>
            <a:off x="1230399" y="2663100"/>
            <a:ext cx="805500" cy="421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34%</a:t>
            </a:r>
            <a:endParaRPr sz="2000" dirty="0"/>
          </a:p>
        </p:txBody>
      </p:sp>
      <p:sp>
        <p:nvSpPr>
          <p:cNvPr id="1123" name="Google Shape;1123;p50"/>
          <p:cNvSpPr/>
          <p:nvPr/>
        </p:nvSpPr>
        <p:spPr>
          <a:xfrm>
            <a:off x="1187561" y="3615900"/>
            <a:ext cx="891200" cy="818675"/>
          </a:xfrm>
          <a:custGeom>
            <a:avLst/>
            <a:gdLst/>
            <a:ahLst/>
            <a:cxnLst/>
            <a:rect l="l" t="t" r="r" b="b"/>
            <a:pathLst>
              <a:path w="35648" h="32747" extrusionOk="0">
                <a:moveTo>
                  <a:pt x="19540" y="0"/>
                </a:moveTo>
                <a:cubicBezTo>
                  <a:pt x="19464" y="0"/>
                  <a:pt x="19388" y="1"/>
                  <a:pt x="19312" y="2"/>
                </a:cubicBezTo>
                <a:cubicBezTo>
                  <a:pt x="13014" y="85"/>
                  <a:pt x="6906" y="3848"/>
                  <a:pt x="4001" y="9420"/>
                </a:cubicBezTo>
                <a:cubicBezTo>
                  <a:pt x="0" y="17087"/>
                  <a:pt x="2120" y="28541"/>
                  <a:pt x="10835" y="31827"/>
                </a:cubicBezTo>
                <a:cubicBezTo>
                  <a:pt x="12519" y="32466"/>
                  <a:pt x="14315" y="32746"/>
                  <a:pt x="16118" y="32746"/>
                </a:cubicBezTo>
                <a:cubicBezTo>
                  <a:pt x="17272" y="32746"/>
                  <a:pt x="18429" y="32632"/>
                  <a:pt x="19562" y="32423"/>
                </a:cubicBezTo>
                <a:cubicBezTo>
                  <a:pt x="24182" y="31577"/>
                  <a:pt x="28540" y="29125"/>
                  <a:pt x="31421" y="25422"/>
                </a:cubicBezTo>
                <a:cubicBezTo>
                  <a:pt x="34314" y="21731"/>
                  <a:pt x="35648" y="16778"/>
                  <a:pt x="34719" y="12182"/>
                </a:cubicBezTo>
                <a:cubicBezTo>
                  <a:pt x="33671" y="6991"/>
                  <a:pt x="29695" y="2502"/>
                  <a:pt x="24682" y="823"/>
                </a:cubicBezTo>
                <a:cubicBezTo>
                  <a:pt x="23027" y="264"/>
                  <a:pt x="21285" y="0"/>
                  <a:pt x="195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4" name="Google Shape;1124;p50"/>
          <p:cNvSpPr txBox="1">
            <a:spLocks noGrp="1"/>
          </p:cNvSpPr>
          <p:nvPr>
            <p:ph type="title" idx="4294967295"/>
          </p:nvPr>
        </p:nvSpPr>
        <p:spPr>
          <a:xfrm>
            <a:off x="1230399" y="3814500"/>
            <a:ext cx="805500" cy="421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8%</a:t>
            </a:r>
            <a:endParaRPr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CD52AD5-5C18-B6A0-10B5-3004591D5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82504"/>
            <a:ext cx="4256408" cy="263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" name="Google Shape;1641;p75"/>
          <p:cNvSpPr txBox="1">
            <a:spLocks noGrp="1"/>
          </p:cNvSpPr>
          <p:nvPr>
            <p:ph type="title"/>
          </p:nvPr>
        </p:nvSpPr>
        <p:spPr>
          <a:xfrm>
            <a:off x="-554340" y="2307018"/>
            <a:ext cx="9993600" cy="151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ALL</a:t>
            </a:r>
            <a:r>
              <a:rPr lang="en" dirty="0"/>
              <a:t> 870,000</a:t>
            </a:r>
            <a:endParaRPr dirty="0"/>
          </a:p>
        </p:txBody>
      </p:sp>
      <p:sp>
        <p:nvSpPr>
          <p:cNvPr id="4" name="Google Shape;1641;p75">
            <a:extLst>
              <a:ext uri="{FF2B5EF4-FFF2-40B4-BE49-F238E27FC236}">
                <a16:creationId xmlns:a16="http://schemas.microsoft.com/office/drawing/2014/main" id="{BF38416D-9C9F-1641-2AD4-8D3190728122}"/>
              </a:ext>
            </a:extLst>
          </p:cNvPr>
          <p:cNvSpPr txBox="1">
            <a:spLocks/>
          </p:cNvSpPr>
          <p:nvPr/>
        </p:nvSpPr>
        <p:spPr>
          <a:xfrm>
            <a:off x="812490" y="1146936"/>
            <a:ext cx="7519020" cy="1091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Font typeface="Libre Bodoni"/>
              <a:buNone/>
              <a:defRPr sz="9600" b="0" i="0" u="none" strike="noStrike" cap="none">
                <a:solidFill>
                  <a:schemeClr val="accent1"/>
                </a:solidFill>
                <a:latin typeface="Libre Bodoni"/>
                <a:ea typeface="Libre Bodoni"/>
                <a:cs typeface="Libre Bodoni"/>
                <a:sym typeface="Libre Bodo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Font typeface="Libre Bodoni"/>
              <a:buNone/>
              <a:defRPr sz="9600" b="0" i="0" u="none" strike="noStrike" cap="none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Font typeface="Libre Bodoni"/>
              <a:buNone/>
              <a:defRPr sz="9600" b="0" i="0" u="none" strike="noStrike" cap="none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Font typeface="Libre Bodoni"/>
              <a:buNone/>
              <a:defRPr sz="9600" b="0" i="0" u="none" strike="noStrike" cap="none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Font typeface="Libre Bodoni"/>
              <a:buNone/>
              <a:defRPr sz="9600" b="0" i="0" u="none" strike="noStrike" cap="none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Font typeface="Libre Bodoni"/>
              <a:buNone/>
              <a:defRPr sz="9600" b="0" i="0" u="none" strike="noStrike" cap="none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Font typeface="Libre Bodoni"/>
              <a:buNone/>
              <a:defRPr sz="9600" b="0" i="0" u="none" strike="noStrike" cap="none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Font typeface="Libre Bodoni"/>
              <a:buNone/>
              <a:defRPr sz="9600" b="0" i="0" u="none" strike="noStrike" cap="none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Font typeface="Libre Bodoni"/>
              <a:buNone/>
              <a:defRPr sz="9600" b="0" i="0" u="none" strike="noStrike" cap="none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9pPr>
          </a:lstStyle>
          <a:p>
            <a:r>
              <a:rPr lang="en-GB" sz="4800" dirty="0">
                <a:solidFill>
                  <a:schemeClr val="bg2"/>
                </a:solidFill>
              </a:rPr>
              <a:t>TOTAL TARGET</a:t>
            </a:r>
            <a:endParaRPr lang="en-GB" sz="8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655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p67"/>
          <p:cNvSpPr/>
          <p:nvPr/>
        </p:nvSpPr>
        <p:spPr>
          <a:xfrm>
            <a:off x="4857034" y="3381962"/>
            <a:ext cx="976800" cy="1005000"/>
          </a:xfrm>
          <a:prstGeom prst="round2DiagRect">
            <a:avLst>
              <a:gd name="adj1" fmla="val 42349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7" name="Google Shape;1497;p67"/>
          <p:cNvSpPr/>
          <p:nvPr/>
        </p:nvSpPr>
        <p:spPr>
          <a:xfrm>
            <a:off x="711047" y="3381962"/>
            <a:ext cx="976800" cy="1005000"/>
          </a:xfrm>
          <a:prstGeom prst="round2DiagRect">
            <a:avLst>
              <a:gd name="adj1" fmla="val 42349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8" name="Google Shape;1498;p67"/>
          <p:cNvSpPr/>
          <p:nvPr/>
        </p:nvSpPr>
        <p:spPr>
          <a:xfrm>
            <a:off x="4857051" y="1502200"/>
            <a:ext cx="976800" cy="1005000"/>
          </a:xfrm>
          <a:prstGeom prst="round2DiagRect">
            <a:avLst>
              <a:gd name="adj1" fmla="val 42349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9" name="Google Shape;1499;p67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</a:rPr>
              <a:t>Work </a:t>
            </a:r>
            <a:r>
              <a:rPr lang="en" dirty="0"/>
              <a:t>in progress</a:t>
            </a:r>
            <a:endParaRPr dirty="0"/>
          </a:p>
        </p:txBody>
      </p:sp>
      <p:sp>
        <p:nvSpPr>
          <p:cNvPr id="1500" name="Google Shape;1500;p67"/>
          <p:cNvSpPr/>
          <p:nvPr/>
        </p:nvSpPr>
        <p:spPr>
          <a:xfrm>
            <a:off x="711097" y="1502212"/>
            <a:ext cx="976800" cy="1005000"/>
          </a:xfrm>
          <a:prstGeom prst="round2DiagRect">
            <a:avLst>
              <a:gd name="adj1" fmla="val 42349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1" name="Google Shape;1501;p67"/>
          <p:cNvSpPr txBox="1">
            <a:spLocks noGrp="1"/>
          </p:cNvSpPr>
          <p:nvPr>
            <p:ph type="title"/>
          </p:nvPr>
        </p:nvSpPr>
        <p:spPr>
          <a:xfrm>
            <a:off x="5883600" y="1692647"/>
            <a:ext cx="25404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Get more businesses invloved</a:t>
            </a:r>
            <a:endParaRPr dirty="0"/>
          </a:p>
        </p:txBody>
      </p:sp>
      <p:sp>
        <p:nvSpPr>
          <p:cNvPr id="1502" name="Google Shape;1502;p67"/>
          <p:cNvSpPr txBox="1">
            <a:spLocks noGrp="1"/>
          </p:cNvSpPr>
          <p:nvPr>
            <p:ph type="subTitle" idx="1"/>
          </p:nvPr>
        </p:nvSpPr>
        <p:spPr>
          <a:xfrm>
            <a:off x="5883600" y="2096375"/>
            <a:ext cx="25404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Contacts with businesses which are interested to offer bikes to rent</a:t>
            </a:r>
            <a:endParaRPr dirty="0"/>
          </a:p>
        </p:txBody>
      </p:sp>
      <p:sp>
        <p:nvSpPr>
          <p:cNvPr id="1503" name="Google Shape;1503;p67"/>
          <p:cNvSpPr txBox="1">
            <a:spLocks noGrp="1"/>
          </p:cNvSpPr>
          <p:nvPr>
            <p:ph type="title" idx="2"/>
          </p:nvPr>
        </p:nvSpPr>
        <p:spPr>
          <a:xfrm>
            <a:off x="1767336" y="3290300"/>
            <a:ext cx="25404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Choose the area </a:t>
            </a:r>
            <a:endParaRPr dirty="0"/>
          </a:p>
        </p:txBody>
      </p:sp>
      <p:sp>
        <p:nvSpPr>
          <p:cNvPr id="1504" name="Google Shape;1504;p67"/>
          <p:cNvSpPr txBox="1">
            <a:spLocks noGrp="1"/>
          </p:cNvSpPr>
          <p:nvPr>
            <p:ph type="subTitle" idx="3"/>
          </p:nvPr>
        </p:nvSpPr>
        <p:spPr>
          <a:xfrm>
            <a:off x="1767336" y="3732249"/>
            <a:ext cx="25404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Choose the area where you want to contribute</a:t>
            </a:r>
            <a:endParaRPr dirty="0"/>
          </a:p>
        </p:txBody>
      </p:sp>
      <p:sp>
        <p:nvSpPr>
          <p:cNvPr id="1505" name="Google Shape;1505;p67"/>
          <p:cNvSpPr txBox="1">
            <a:spLocks noGrp="1"/>
          </p:cNvSpPr>
          <p:nvPr>
            <p:ph type="title" idx="4"/>
          </p:nvPr>
        </p:nvSpPr>
        <p:spPr>
          <a:xfrm>
            <a:off x="5898211" y="3290276"/>
            <a:ext cx="25404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Organize campaigns</a:t>
            </a:r>
            <a:endParaRPr dirty="0"/>
          </a:p>
        </p:txBody>
      </p:sp>
      <p:sp>
        <p:nvSpPr>
          <p:cNvPr id="1506" name="Google Shape;1506;p67"/>
          <p:cNvSpPr txBox="1">
            <a:spLocks noGrp="1"/>
          </p:cNvSpPr>
          <p:nvPr>
            <p:ph type="subTitle" idx="5"/>
          </p:nvPr>
        </p:nvSpPr>
        <p:spPr>
          <a:xfrm>
            <a:off x="5930955" y="3656020"/>
            <a:ext cx="2445689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Invite users to environmental campaigns</a:t>
            </a:r>
            <a:endParaRPr dirty="0"/>
          </a:p>
        </p:txBody>
      </p:sp>
      <p:sp>
        <p:nvSpPr>
          <p:cNvPr id="1507" name="Google Shape;1507;p67"/>
          <p:cNvSpPr txBox="1">
            <a:spLocks noGrp="1"/>
          </p:cNvSpPr>
          <p:nvPr>
            <p:ph type="title" idx="7"/>
          </p:nvPr>
        </p:nvSpPr>
        <p:spPr>
          <a:xfrm>
            <a:off x="1767344" y="1475775"/>
            <a:ext cx="25404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Add a flag</a:t>
            </a:r>
            <a:endParaRPr dirty="0"/>
          </a:p>
        </p:txBody>
      </p:sp>
      <p:sp>
        <p:nvSpPr>
          <p:cNvPr id="1508" name="Google Shape;1508;p67"/>
          <p:cNvSpPr txBox="1">
            <a:spLocks noGrp="1"/>
          </p:cNvSpPr>
          <p:nvPr>
            <p:ph type="subTitle" idx="8"/>
          </p:nvPr>
        </p:nvSpPr>
        <p:spPr>
          <a:xfrm>
            <a:off x="1767344" y="1922747"/>
            <a:ext cx="25404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Adding a tree to the area of the map where you have contributed</a:t>
            </a:r>
            <a:endParaRPr dirty="0"/>
          </a:p>
        </p:txBody>
      </p:sp>
      <p:grpSp>
        <p:nvGrpSpPr>
          <p:cNvPr id="1509" name="Google Shape;1509;p67"/>
          <p:cNvGrpSpPr/>
          <p:nvPr/>
        </p:nvGrpSpPr>
        <p:grpSpPr>
          <a:xfrm>
            <a:off x="951589" y="1787439"/>
            <a:ext cx="495737" cy="442376"/>
            <a:chOff x="3840955" y="3850661"/>
            <a:chExt cx="242225" cy="216152"/>
          </a:xfrm>
        </p:grpSpPr>
        <p:sp>
          <p:nvSpPr>
            <p:cNvPr id="1510" name="Google Shape;1510;p67"/>
            <p:cNvSpPr/>
            <p:nvPr/>
          </p:nvSpPr>
          <p:spPr>
            <a:xfrm>
              <a:off x="3909548" y="4001612"/>
              <a:ext cx="45149" cy="45149"/>
            </a:xfrm>
            <a:custGeom>
              <a:avLst/>
              <a:gdLst/>
              <a:ahLst/>
              <a:cxnLst/>
              <a:rect l="l" t="t" r="r" b="b"/>
              <a:pathLst>
                <a:path w="1581" h="1581" extrusionOk="0">
                  <a:moveTo>
                    <a:pt x="790" y="248"/>
                  </a:moveTo>
                  <a:cubicBezTo>
                    <a:pt x="1089" y="248"/>
                    <a:pt x="1332" y="492"/>
                    <a:pt x="1332" y="790"/>
                  </a:cubicBezTo>
                  <a:cubicBezTo>
                    <a:pt x="1332" y="1089"/>
                    <a:pt x="1089" y="1331"/>
                    <a:pt x="790" y="1331"/>
                  </a:cubicBezTo>
                  <a:cubicBezTo>
                    <a:pt x="492" y="1331"/>
                    <a:pt x="249" y="1089"/>
                    <a:pt x="249" y="790"/>
                  </a:cubicBezTo>
                  <a:cubicBezTo>
                    <a:pt x="249" y="492"/>
                    <a:pt x="492" y="248"/>
                    <a:pt x="790" y="248"/>
                  </a:cubicBezTo>
                  <a:close/>
                  <a:moveTo>
                    <a:pt x="790" y="1"/>
                  </a:moveTo>
                  <a:cubicBezTo>
                    <a:pt x="354" y="1"/>
                    <a:pt x="0" y="355"/>
                    <a:pt x="0" y="790"/>
                  </a:cubicBezTo>
                  <a:cubicBezTo>
                    <a:pt x="0" y="1226"/>
                    <a:pt x="354" y="1580"/>
                    <a:pt x="790" y="1580"/>
                  </a:cubicBezTo>
                  <a:cubicBezTo>
                    <a:pt x="1226" y="1580"/>
                    <a:pt x="1581" y="1226"/>
                    <a:pt x="1581" y="790"/>
                  </a:cubicBezTo>
                  <a:cubicBezTo>
                    <a:pt x="1581" y="355"/>
                    <a:pt x="1226" y="1"/>
                    <a:pt x="7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67"/>
            <p:cNvSpPr/>
            <p:nvPr/>
          </p:nvSpPr>
          <p:spPr>
            <a:xfrm>
              <a:off x="3840955" y="3850661"/>
              <a:ext cx="242225" cy="216152"/>
            </a:xfrm>
            <a:custGeom>
              <a:avLst/>
              <a:gdLst/>
              <a:ahLst/>
              <a:cxnLst/>
              <a:rect l="l" t="t" r="r" b="b"/>
              <a:pathLst>
                <a:path w="8482" h="7569" extrusionOk="0">
                  <a:moveTo>
                    <a:pt x="5691" y="3103"/>
                  </a:moveTo>
                  <a:cubicBezTo>
                    <a:pt x="5978" y="3103"/>
                    <a:pt x="6265" y="3114"/>
                    <a:pt x="6550" y="3135"/>
                  </a:cubicBezTo>
                  <a:cubicBezTo>
                    <a:pt x="6693" y="3145"/>
                    <a:pt x="6805" y="3258"/>
                    <a:pt x="6817" y="3404"/>
                  </a:cubicBezTo>
                  <a:cubicBezTo>
                    <a:pt x="6833" y="3596"/>
                    <a:pt x="6842" y="3792"/>
                    <a:pt x="6846" y="3986"/>
                  </a:cubicBezTo>
                  <a:cubicBezTo>
                    <a:pt x="6173" y="3678"/>
                    <a:pt x="5408" y="3481"/>
                    <a:pt x="4566" y="3400"/>
                  </a:cubicBezTo>
                  <a:cubicBezTo>
                    <a:pt x="4579" y="3257"/>
                    <a:pt x="4691" y="3145"/>
                    <a:pt x="4833" y="3135"/>
                  </a:cubicBezTo>
                  <a:cubicBezTo>
                    <a:pt x="5118" y="3114"/>
                    <a:pt x="5405" y="3103"/>
                    <a:pt x="5691" y="3103"/>
                  </a:cubicBezTo>
                  <a:close/>
                  <a:moveTo>
                    <a:pt x="2337" y="2575"/>
                  </a:moveTo>
                  <a:cubicBezTo>
                    <a:pt x="2515" y="3331"/>
                    <a:pt x="2569" y="4092"/>
                    <a:pt x="2590" y="4712"/>
                  </a:cubicBezTo>
                  <a:cubicBezTo>
                    <a:pt x="2067" y="4944"/>
                    <a:pt x="1701" y="5468"/>
                    <a:pt x="1701" y="6076"/>
                  </a:cubicBezTo>
                  <a:cubicBezTo>
                    <a:pt x="1701" y="6176"/>
                    <a:pt x="1711" y="6274"/>
                    <a:pt x="1730" y="6369"/>
                  </a:cubicBezTo>
                  <a:cubicBezTo>
                    <a:pt x="890" y="6272"/>
                    <a:pt x="673" y="6063"/>
                    <a:pt x="639" y="6022"/>
                  </a:cubicBezTo>
                  <a:cubicBezTo>
                    <a:pt x="293" y="4821"/>
                    <a:pt x="982" y="3243"/>
                    <a:pt x="1097" y="2994"/>
                  </a:cubicBezTo>
                  <a:cubicBezTo>
                    <a:pt x="1550" y="2738"/>
                    <a:pt x="2033" y="2624"/>
                    <a:pt x="2337" y="2575"/>
                  </a:cubicBezTo>
                  <a:close/>
                  <a:moveTo>
                    <a:pt x="3192" y="4833"/>
                  </a:moveTo>
                  <a:cubicBezTo>
                    <a:pt x="3878" y="4833"/>
                    <a:pt x="4436" y="5391"/>
                    <a:pt x="4436" y="6076"/>
                  </a:cubicBezTo>
                  <a:cubicBezTo>
                    <a:pt x="4436" y="6762"/>
                    <a:pt x="3878" y="7319"/>
                    <a:pt x="3192" y="7319"/>
                  </a:cubicBezTo>
                  <a:cubicBezTo>
                    <a:pt x="2507" y="7319"/>
                    <a:pt x="1949" y="6762"/>
                    <a:pt x="1949" y="6076"/>
                  </a:cubicBezTo>
                  <a:cubicBezTo>
                    <a:pt x="1949" y="5391"/>
                    <a:pt x="2507" y="4833"/>
                    <a:pt x="3192" y="4833"/>
                  </a:cubicBezTo>
                  <a:close/>
                  <a:moveTo>
                    <a:pt x="3922" y="3610"/>
                  </a:moveTo>
                  <a:cubicBezTo>
                    <a:pt x="3925" y="3610"/>
                    <a:pt x="3928" y="3610"/>
                    <a:pt x="3931" y="3610"/>
                  </a:cubicBezTo>
                  <a:cubicBezTo>
                    <a:pt x="4098" y="3614"/>
                    <a:pt x="4263" y="3624"/>
                    <a:pt x="4423" y="3637"/>
                  </a:cubicBezTo>
                  <a:cubicBezTo>
                    <a:pt x="5359" y="3713"/>
                    <a:pt x="6198" y="3935"/>
                    <a:pt x="6917" y="4294"/>
                  </a:cubicBezTo>
                  <a:cubicBezTo>
                    <a:pt x="7462" y="4567"/>
                    <a:pt x="7772" y="4842"/>
                    <a:pt x="7869" y="4936"/>
                  </a:cubicBezTo>
                  <a:cubicBezTo>
                    <a:pt x="7862" y="5089"/>
                    <a:pt x="7823" y="5270"/>
                    <a:pt x="7753" y="5476"/>
                  </a:cubicBezTo>
                  <a:cubicBezTo>
                    <a:pt x="7644" y="5439"/>
                    <a:pt x="7527" y="5418"/>
                    <a:pt x="7406" y="5418"/>
                  </a:cubicBezTo>
                  <a:cubicBezTo>
                    <a:pt x="7361" y="5418"/>
                    <a:pt x="7318" y="5420"/>
                    <a:pt x="7276" y="5426"/>
                  </a:cubicBezTo>
                  <a:cubicBezTo>
                    <a:pt x="7208" y="5434"/>
                    <a:pt x="7159" y="5497"/>
                    <a:pt x="7168" y="5565"/>
                  </a:cubicBezTo>
                  <a:cubicBezTo>
                    <a:pt x="7176" y="5627"/>
                    <a:pt x="7228" y="5673"/>
                    <a:pt x="7289" y="5673"/>
                  </a:cubicBezTo>
                  <a:cubicBezTo>
                    <a:pt x="7295" y="5673"/>
                    <a:pt x="7300" y="5673"/>
                    <a:pt x="7306" y="5672"/>
                  </a:cubicBezTo>
                  <a:cubicBezTo>
                    <a:pt x="7338" y="5669"/>
                    <a:pt x="7372" y="5667"/>
                    <a:pt x="7406" y="5667"/>
                  </a:cubicBezTo>
                  <a:cubicBezTo>
                    <a:pt x="7862" y="5667"/>
                    <a:pt x="8232" y="6038"/>
                    <a:pt x="8232" y="6493"/>
                  </a:cubicBezTo>
                  <a:cubicBezTo>
                    <a:pt x="8232" y="6949"/>
                    <a:pt x="7862" y="7319"/>
                    <a:pt x="7406" y="7319"/>
                  </a:cubicBezTo>
                  <a:cubicBezTo>
                    <a:pt x="6951" y="7319"/>
                    <a:pt x="6580" y="6949"/>
                    <a:pt x="6580" y="6493"/>
                  </a:cubicBezTo>
                  <a:cubicBezTo>
                    <a:pt x="6580" y="6232"/>
                    <a:pt x="6699" y="5993"/>
                    <a:pt x="6906" y="5835"/>
                  </a:cubicBezTo>
                  <a:cubicBezTo>
                    <a:pt x="6960" y="5793"/>
                    <a:pt x="6972" y="5716"/>
                    <a:pt x="6930" y="5661"/>
                  </a:cubicBezTo>
                  <a:cubicBezTo>
                    <a:pt x="6905" y="5629"/>
                    <a:pt x="6868" y="5612"/>
                    <a:pt x="6831" y="5612"/>
                  </a:cubicBezTo>
                  <a:cubicBezTo>
                    <a:pt x="6804" y="5612"/>
                    <a:pt x="6778" y="5620"/>
                    <a:pt x="6755" y="5638"/>
                  </a:cubicBezTo>
                  <a:cubicBezTo>
                    <a:pt x="6486" y="5842"/>
                    <a:pt x="6331" y="6155"/>
                    <a:pt x="6331" y="6493"/>
                  </a:cubicBezTo>
                  <a:cubicBezTo>
                    <a:pt x="6331" y="6535"/>
                    <a:pt x="6333" y="6577"/>
                    <a:pt x="6339" y="6617"/>
                  </a:cubicBezTo>
                  <a:lnTo>
                    <a:pt x="4583" y="6617"/>
                  </a:lnTo>
                  <a:cubicBezTo>
                    <a:pt x="4648" y="6450"/>
                    <a:pt x="4684" y="6268"/>
                    <a:pt x="4684" y="6076"/>
                  </a:cubicBezTo>
                  <a:cubicBezTo>
                    <a:pt x="4684" y="5289"/>
                    <a:pt x="4071" y="4642"/>
                    <a:pt x="3297" y="4589"/>
                  </a:cubicBezTo>
                  <a:cubicBezTo>
                    <a:pt x="3364" y="4242"/>
                    <a:pt x="3504" y="3961"/>
                    <a:pt x="3616" y="3779"/>
                  </a:cubicBezTo>
                  <a:cubicBezTo>
                    <a:pt x="3682" y="3674"/>
                    <a:pt x="3798" y="3610"/>
                    <a:pt x="3922" y="3610"/>
                  </a:cubicBezTo>
                  <a:close/>
                  <a:moveTo>
                    <a:pt x="420" y="1"/>
                  </a:moveTo>
                  <a:cubicBezTo>
                    <a:pt x="189" y="1"/>
                    <a:pt x="1" y="189"/>
                    <a:pt x="1" y="421"/>
                  </a:cubicBezTo>
                  <a:cubicBezTo>
                    <a:pt x="1" y="652"/>
                    <a:pt x="189" y="840"/>
                    <a:pt x="420" y="840"/>
                  </a:cubicBezTo>
                  <a:lnTo>
                    <a:pt x="1625" y="840"/>
                  </a:lnTo>
                  <a:cubicBezTo>
                    <a:pt x="1925" y="1296"/>
                    <a:pt x="2132" y="1810"/>
                    <a:pt x="2275" y="2333"/>
                  </a:cubicBezTo>
                  <a:cubicBezTo>
                    <a:pt x="1904" y="2394"/>
                    <a:pt x="1408" y="2525"/>
                    <a:pt x="938" y="2798"/>
                  </a:cubicBezTo>
                  <a:cubicBezTo>
                    <a:pt x="917" y="2811"/>
                    <a:pt x="899" y="2830"/>
                    <a:pt x="889" y="2852"/>
                  </a:cubicBezTo>
                  <a:cubicBezTo>
                    <a:pt x="879" y="2870"/>
                    <a:pt x="661" y="3320"/>
                    <a:pt x="491" y="3945"/>
                  </a:cubicBezTo>
                  <a:cubicBezTo>
                    <a:pt x="260" y="4794"/>
                    <a:pt x="232" y="5523"/>
                    <a:pt x="407" y="6112"/>
                  </a:cubicBezTo>
                  <a:cubicBezTo>
                    <a:pt x="408" y="6118"/>
                    <a:pt x="411" y="6124"/>
                    <a:pt x="414" y="6131"/>
                  </a:cubicBezTo>
                  <a:cubicBezTo>
                    <a:pt x="445" y="6194"/>
                    <a:pt x="656" y="6513"/>
                    <a:pt x="1806" y="6627"/>
                  </a:cubicBezTo>
                  <a:cubicBezTo>
                    <a:pt x="2026" y="7177"/>
                    <a:pt x="2564" y="7568"/>
                    <a:pt x="3193" y="7568"/>
                  </a:cubicBezTo>
                  <a:cubicBezTo>
                    <a:pt x="3725" y="7568"/>
                    <a:pt x="4193" y="7287"/>
                    <a:pt x="4457" y="6866"/>
                  </a:cubicBezTo>
                  <a:lnTo>
                    <a:pt x="6398" y="6866"/>
                  </a:lnTo>
                  <a:cubicBezTo>
                    <a:pt x="6551" y="7276"/>
                    <a:pt x="6944" y="7568"/>
                    <a:pt x="7406" y="7568"/>
                  </a:cubicBezTo>
                  <a:cubicBezTo>
                    <a:pt x="7998" y="7568"/>
                    <a:pt x="8481" y="7085"/>
                    <a:pt x="8481" y="6493"/>
                  </a:cubicBezTo>
                  <a:cubicBezTo>
                    <a:pt x="8481" y="6111"/>
                    <a:pt x="8281" y="5774"/>
                    <a:pt x="7980" y="5584"/>
                  </a:cubicBezTo>
                  <a:lnTo>
                    <a:pt x="7979" y="5584"/>
                  </a:lnTo>
                  <a:cubicBezTo>
                    <a:pt x="8072" y="5318"/>
                    <a:pt x="8119" y="5083"/>
                    <a:pt x="8119" y="4885"/>
                  </a:cubicBezTo>
                  <a:cubicBezTo>
                    <a:pt x="8119" y="4854"/>
                    <a:pt x="8107" y="4824"/>
                    <a:pt x="8086" y="4801"/>
                  </a:cubicBezTo>
                  <a:cubicBezTo>
                    <a:pt x="8073" y="4787"/>
                    <a:pt x="7762" y="4452"/>
                    <a:pt x="7097" y="4107"/>
                  </a:cubicBezTo>
                  <a:cubicBezTo>
                    <a:pt x="7095" y="3866"/>
                    <a:pt x="7084" y="3624"/>
                    <a:pt x="7065" y="3383"/>
                  </a:cubicBezTo>
                  <a:cubicBezTo>
                    <a:pt x="7043" y="3116"/>
                    <a:pt x="6834" y="2907"/>
                    <a:pt x="6567" y="2887"/>
                  </a:cubicBezTo>
                  <a:cubicBezTo>
                    <a:pt x="6276" y="2866"/>
                    <a:pt x="5984" y="2855"/>
                    <a:pt x="5691" y="2855"/>
                  </a:cubicBezTo>
                  <a:cubicBezTo>
                    <a:pt x="5398" y="2855"/>
                    <a:pt x="5106" y="2866"/>
                    <a:pt x="4815" y="2887"/>
                  </a:cubicBezTo>
                  <a:cubicBezTo>
                    <a:pt x="4550" y="2906"/>
                    <a:pt x="4342" y="3114"/>
                    <a:pt x="4318" y="3380"/>
                  </a:cubicBezTo>
                  <a:cubicBezTo>
                    <a:pt x="4194" y="3372"/>
                    <a:pt x="4066" y="3366"/>
                    <a:pt x="3938" y="3361"/>
                  </a:cubicBezTo>
                  <a:cubicBezTo>
                    <a:pt x="3933" y="3361"/>
                    <a:pt x="3928" y="3361"/>
                    <a:pt x="3923" y="3361"/>
                  </a:cubicBezTo>
                  <a:cubicBezTo>
                    <a:pt x="3713" y="3361"/>
                    <a:pt x="3515" y="3470"/>
                    <a:pt x="3405" y="3649"/>
                  </a:cubicBezTo>
                  <a:cubicBezTo>
                    <a:pt x="3393" y="3670"/>
                    <a:pt x="3379" y="3691"/>
                    <a:pt x="3367" y="3714"/>
                  </a:cubicBezTo>
                  <a:cubicBezTo>
                    <a:pt x="3259" y="2620"/>
                    <a:pt x="3025" y="1715"/>
                    <a:pt x="2655" y="959"/>
                  </a:cubicBezTo>
                  <a:cubicBezTo>
                    <a:pt x="2634" y="915"/>
                    <a:pt x="2590" y="889"/>
                    <a:pt x="2544" y="889"/>
                  </a:cubicBezTo>
                  <a:cubicBezTo>
                    <a:pt x="2526" y="889"/>
                    <a:pt x="2507" y="894"/>
                    <a:pt x="2489" y="902"/>
                  </a:cubicBezTo>
                  <a:cubicBezTo>
                    <a:pt x="2427" y="932"/>
                    <a:pt x="2402" y="1007"/>
                    <a:pt x="2432" y="1068"/>
                  </a:cubicBezTo>
                  <a:cubicBezTo>
                    <a:pt x="2836" y="1894"/>
                    <a:pt x="3072" y="2910"/>
                    <a:pt x="3154" y="4173"/>
                  </a:cubicBezTo>
                  <a:cubicBezTo>
                    <a:pt x="3110" y="4300"/>
                    <a:pt x="3070" y="4440"/>
                    <a:pt x="3044" y="4592"/>
                  </a:cubicBezTo>
                  <a:cubicBezTo>
                    <a:pt x="2973" y="4599"/>
                    <a:pt x="2904" y="4611"/>
                    <a:pt x="2836" y="4627"/>
                  </a:cubicBezTo>
                  <a:cubicBezTo>
                    <a:pt x="2793" y="3467"/>
                    <a:pt x="2623" y="1861"/>
                    <a:pt x="1793" y="645"/>
                  </a:cubicBezTo>
                  <a:cubicBezTo>
                    <a:pt x="1770" y="611"/>
                    <a:pt x="1733" y="591"/>
                    <a:pt x="1691" y="591"/>
                  </a:cubicBezTo>
                  <a:lnTo>
                    <a:pt x="421" y="591"/>
                  </a:lnTo>
                  <a:cubicBezTo>
                    <a:pt x="327" y="591"/>
                    <a:pt x="249" y="514"/>
                    <a:pt x="249" y="420"/>
                  </a:cubicBezTo>
                  <a:cubicBezTo>
                    <a:pt x="249" y="326"/>
                    <a:pt x="327" y="249"/>
                    <a:pt x="421" y="249"/>
                  </a:cubicBezTo>
                  <a:lnTo>
                    <a:pt x="1843" y="249"/>
                  </a:lnTo>
                  <a:cubicBezTo>
                    <a:pt x="1898" y="249"/>
                    <a:pt x="1949" y="276"/>
                    <a:pt x="1981" y="319"/>
                  </a:cubicBezTo>
                  <a:cubicBezTo>
                    <a:pt x="2058" y="423"/>
                    <a:pt x="2131" y="531"/>
                    <a:pt x="2199" y="643"/>
                  </a:cubicBezTo>
                  <a:cubicBezTo>
                    <a:pt x="2223" y="681"/>
                    <a:pt x="2263" y="702"/>
                    <a:pt x="2305" y="702"/>
                  </a:cubicBezTo>
                  <a:cubicBezTo>
                    <a:pt x="2327" y="702"/>
                    <a:pt x="2350" y="696"/>
                    <a:pt x="2370" y="684"/>
                  </a:cubicBezTo>
                  <a:cubicBezTo>
                    <a:pt x="2428" y="648"/>
                    <a:pt x="2446" y="571"/>
                    <a:pt x="2411" y="513"/>
                  </a:cubicBezTo>
                  <a:cubicBezTo>
                    <a:pt x="2339" y="396"/>
                    <a:pt x="2261" y="281"/>
                    <a:pt x="2181" y="172"/>
                  </a:cubicBezTo>
                  <a:cubicBezTo>
                    <a:pt x="2103" y="64"/>
                    <a:pt x="1976" y="1"/>
                    <a:pt x="18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67"/>
            <p:cNvSpPr/>
            <p:nvPr/>
          </p:nvSpPr>
          <p:spPr>
            <a:xfrm>
              <a:off x="4041767" y="4025400"/>
              <a:ext cx="21361" cy="21361"/>
            </a:xfrm>
            <a:custGeom>
              <a:avLst/>
              <a:gdLst/>
              <a:ahLst/>
              <a:cxnLst/>
              <a:rect l="l" t="t" r="r" b="b"/>
              <a:pathLst>
                <a:path w="748" h="748" extrusionOk="0">
                  <a:moveTo>
                    <a:pt x="374" y="249"/>
                  </a:moveTo>
                  <a:cubicBezTo>
                    <a:pt x="443" y="249"/>
                    <a:pt x="498" y="305"/>
                    <a:pt x="498" y="374"/>
                  </a:cubicBezTo>
                  <a:cubicBezTo>
                    <a:pt x="498" y="443"/>
                    <a:pt x="443" y="498"/>
                    <a:pt x="374" y="498"/>
                  </a:cubicBezTo>
                  <a:cubicBezTo>
                    <a:pt x="305" y="498"/>
                    <a:pt x="249" y="443"/>
                    <a:pt x="249" y="374"/>
                  </a:cubicBezTo>
                  <a:cubicBezTo>
                    <a:pt x="249" y="305"/>
                    <a:pt x="305" y="249"/>
                    <a:pt x="374" y="249"/>
                  </a:cubicBezTo>
                  <a:close/>
                  <a:moveTo>
                    <a:pt x="374" y="0"/>
                  </a:moveTo>
                  <a:cubicBezTo>
                    <a:pt x="168" y="0"/>
                    <a:pt x="0" y="168"/>
                    <a:pt x="0" y="374"/>
                  </a:cubicBezTo>
                  <a:cubicBezTo>
                    <a:pt x="0" y="580"/>
                    <a:pt x="168" y="747"/>
                    <a:pt x="374" y="747"/>
                  </a:cubicBezTo>
                  <a:cubicBezTo>
                    <a:pt x="580" y="747"/>
                    <a:pt x="747" y="580"/>
                    <a:pt x="747" y="374"/>
                  </a:cubicBezTo>
                  <a:cubicBezTo>
                    <a:pt x="747" y="168"/>
                    <a:pt x="580" y="0"/>
                    <a:pt x="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67"/>
            <p:cNvSpPr/>
            <p:nvPr/>
          </p:nvSpPr>
          <p:spPr>
            <a:xfrm>
              <a:off x="3958895" y="3963203"/>
              <a:ext cx="36154" cy="7111"/>
            </a:xfrm>
            <a:custGeom>
              <a:avLst/>
              <a:gdLst/>
              <a:ahLst/>
              <a:cxnLst/>
              <a:rect l="l" t="t" r="r" b="b"/>
              <a:pathLst>
                <a:path w="1266" h="249" extrusionOk="0">
                  <a:moveTo>
                    <a:pt x="124" y="0"/>
                  </a:moveTo>
                  <a:cubicBezTo>
                    <a:pt x="56" y="0"/>
                    <a:pt x="0" y="57"/>
                    <a:pt x="0" y="124"/>
                  </a:cubicBezTo>
                  <a:cubicBezTo>
                    <a:pt x="0" y="193"/>
                    <a:pt x="56" y="249"/>
                    <a:pt x="124" y="249"/>
                  </a:cubicBezTo>
                  <a:lnTo>
                    <a:pt x="1141" y="249"/>
                  </a:lnTo>
                  <a:cubicBezTo>
                    <a:pt x="1210" y="249"/>
                    <a:pt x="1265" y="193"/>
                    <a:pt x="1265" y="124"/>
                  </a:cubicBezTo>
                  <a:cubicBezTo>
                    <a:pt x="1265" y="57"/>
                    <a:pt x="1210" y="0"/>
                    <a:pt x="11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67"/>
            <p:cNvSpPr/>
            <p:nvPr/>
          </p:nvSpPr>
          <p:spPr>
            <a:xfrm>
              <a:off x="3958895" y="3974369"/>
              <a:ext cx="36154" cy="7139"/>
            </a:xfrm>
            <a:custGeom>
              <a:avLst/>
              <a:gdLst/>
              <a:ahLst/>
              <a:cxnLst/>
              <a:rect l="l" t="t" r="r" b="b"/>
              <a:pathLst>
                <a:path w="1266" h="250" extrusionOk="0">
                  <a:moveTo>
                    <a:pt x="124" y="1"/>
                  </a:moveTo>
                  <a:cubicBezTo>
                    <a:pt x="56" y="1"/>
                    <a:pt x="0" y="57"/>
                    <a:pt x="0" y="125"/>
                  </a:cubicBezTo>
                  <a:cubicBezTo>
                    <a:pt x="0" y="194"/>
                    <a:pt x="56" y="249"/>
                    <a:pt x="124" y="249"/>
                  </a:cubicBezTo>
                  <a:lnTo>
                    <a:pt x="1141" y="249"/>
                  </a:lnTo>
                  <a:cubicBezTo>
                    <a:pt x="1210" y="249"/>
                    <a:pt x="1265" y="194"/>
                    <a:pt x="1265" y="125"/>
                  </a:cubicBezTo>
                  <a:cubicBezTo>
                    <a:pt x="1265" y="57"/>
                    <a:pt x="1210" y="1"/>
                    <a:pt x="11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67"/>
            <p:cNvSpPr/>
            <p:nvPr/>
          </p:nvSpPr>
          <p:spPr>
            <a:xfrm>
              <a:off x="3964263" y="3985563"/>
              <a:ext cx="30785" cy="7139"/>
            </a:xfrm>
            <a:custGeom>
              <a:avLst/>
              <a:gdLst/>
              <a:ahLst/>
              <a:cxnLst/>
              <a:rect l="l" t="t" r="r" b="b"/>
              <a:pathLst>
                <a:path w="1078" h="250" extrusionOk="0">
                  <a:moveTo>
                    <a:pt x="125" y="1"/>
                  </a:moveTo>
                  <a:cubicBezTo>
                    <a:pt x="57" y="1"/>
                    <a:pt x="0" y="57"/>
                    <a:pt x="0" y="125"/>
                  </a:cubicBezTo>
                  <a:cubicBezTo>
                    <a:pt x="0" y="194"/>
                    <a:pt x="57" y="249"/>
                    <a:pt x="125" y="249"/>
                  </a:cubicBezTo>
                  <a:lnTo>
                    <a:pt x="953" y="249"/>
                  </a:lnTo>
                  <a:cubicBezTo>
                    <a:pt x="1022" y="249"/>
                    <a:pt x="1077" y="194"/>
                    <a:pt x="1077" y="125"/>
                  </a:cubicBezTo>
                  <a:cubicBezTo>
                    <a:pt x="1077" y="57"/>
                    <a:pt x="1022" y="1"/>
                    <a:pt x="9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6" name="Google Shape;1516;p67"/>
          <p:cNvGrpSpPr/>
          <p:nvPr/>
        </p:nvGrpSpPr>
        <p:grpSpPr>
          <a:xfrm>
            <a:off x="988768" y="3656020"/>
            <a:ext cx="421407" cy="463127"/>
            <a:chOff x="5083380" y="4447470"/>
            <a:chExt cx="220378" cy="242196"/>
          </a:xfrm>
        </p:grpSpPr>
        <p:sp>
          <p:nvSpPr>
            <p:cNvPr id="1517" name="Google Shape;1517;p67"/>
            <p:cNvSpPr/>
            <p:nvPr/>
          </p:nvSpPr>
          <p:spPr>
            <a:xfrm>
              <a:off x="5083380" y="4447470"/>
              <a:ext cx="220378" cy="242196"/>
            </a:xfrm>
            <a:custGeom>
              <a:avLst/>
              <a:gdLst/>
              <a:ahLst/>
              <a:cxnLst/>
              <a:rect l="l" t="t" r="r" b="b"/>
              <a:pathLst>
                <a:path w="7717" h="8481" extrusionOk="0">
                  <a:moveTo>
                    <a:pt x="1332" y="1474"/>
                  </a:moveTo>
                  <a:cubicBezTo>
                    <a:pt x="1515" y="1474"/>
                    <a:pt x="1697" y="1505"/>
                    <a:pt x="1872" y="1566"/>
                  </a:cubicBezTo>
                  <a:cubicBezTo>
                    <a:pt x="1896" y="1808"/>
                    <a:pt x="2027" y="2036"/>
                    <a:pt x="2247" y="2174"/>
                  </a:cubicBezTo>
                  <a:cubicBezTo>
                    <a:pt x="2091" y="2270"/>
                    <a:pt x="1980" y="2412"/>
                    <a:pt x="1921" y="2573"/>
                  </a:cubicBezTo>
                  <a:cubicBezTo>
                    <a:pt x="1812" y="2554"/>
                    <a:pt x="1701" y="2544"/>
                    <a:pt x="1590" y="2544"/>
                  </a:cubicBezTo>
                  <a:cubicBezTo>
                    <a:pt x="1496" y="2544"/>
                    <a:pt x="1401" y="2551"/>
                    <a:pt x="1308" y="2565"/>
                  </a:cubicBezTo>
                  <a:cubicBezTo>
                    <a:pt x="1116" y="2246"/>
                    <a:pt x="1040" y="1862"/>
                    <a:pt x="1094" y="1491"/>
                  </a:cubicBezTo>
                  <a:cubicBezTo>
                    <a:pt x="1173" y="1480"/>
                    <a:pt x="1253" y="1474"/>
                    <a:pt x="1332" y="1474"/>
                  </a:cubicBezTo>
                  <a:close/>
                  <a:moveTo>
                    <a:pt x="6385" y="1474"/>
                  </a:moveTo>
                  <a:cubicBezTo>
                    <a:pt x="6464" y="1474"/>
                    <a:pt x="6543" y="1480"/>
                    <a:pt x="6622" y="1491"/>
                  </a:cubicBezTo>
                  <a:cubicBezTo>
                    <a:pt x="6675" y="1862"/>
                    <a:pt x="6600" y="2246"/>
                    <a:pt x="6408" y="2565"/>
                  </a:cubicBezTo>
                  <a:cubicBezTo>
                    <a:pt x="6315" y="2551"/>
                    <a:pt x="6220" y="2544"/>
                    <a:pt x="6126" y="2544"/>
                  </a:cubicBezTo>
                  <a:cubicBezTo>
                    <a:pt x="6015" y="2544"/>
                    <a:pt x="5904" y="2554"/>
                    <a:pt x="5795" y="2573"/>
                  </a:cubicBezTo>
                  <a:cubicBezTo>
                    <a:pt x="5735" y="2413"/>
                    <a:pt x="5624" y="2271"/>
                    <a:pt x="5469" y="2174"/>
                  </a:cubicBezTo>
                  <a:cubicBezTo>
                    <a:pt x="5689" y="2036"/>
                    <a:pt x="5820" y="1808"/>
                    <a:pt x="5843" y="1567"/>
                  </a:cubicBezTo>
                  <a:cubicBezTo>
                    <a:pt x="6018" y="1505"/>
                    <a:pt x="6201" y="1474"/>
                    <a:pt x="6385" y="1474"/>
                  </a:cubicBezTo>
                  <a:close/>
                  <a:moveTo>
                    <a:pt x="1591" y="2792"/>
                  </a:moveTo>
                  <a:cubicBezTo>
                    <a:pt x="1684" y="2792"/>
                    <a:pt x="1778" y="2800"/>
                    <a:pt x="1870" y="2816"/>
                  </a:cubicBezTo>
                  <a:cubicBezTo>
                    <a:pt x="1861" y="2965"/>
                    <a:pt x="1896" y="3120"/>
                    <a:pt x="1976" y="3260"/>
                  </a:cubicBezTo>
                  <a:cubicBezTo>
                    <a:pt x="2005" y="3311"/>
                    <a:pt x="2040" y="3357"/>
                    <a:pt x="2078" y="3399"/>
                  </a:cubicBezTo>
                  <a:cubicBezTo>
                    <a:pt x="1816" y="3492"/>
                    <a:pt x="1578" y="3642"/>
                    <a:pt x="1379" y="3842"/>
                  </a:cubicBezTo>
                  <a:cubicBezTo>
                    <a:pt x="1311" y="3909"/>
                    <a:pt x="1249" y="3982"/>
                    <a:pt x="1193" y="4058"/>
                  </a:cubicBezTo>
                  <a:cubicBezTo>
                    <a:pt x="831" y="3967"/>
                    <a:pt x="508" y="3750"/>
                    <a:pt x="284" y="3450"/>
                  </a:cubicBezTo>
                  <a:lnTo>
                    <a:pt x="284" y="3450"/>
                  </a:lnTo>
                  <a:cubicBezTo>
                    <a:pt x="523" y="3128"/>
                    <a:pt x="879" y="2902"/>
                    <a:pt x="1271" y="2823"/>
                  </a:cubicBezTo>
                  <a:cubicBezTo>
                    <a:pt x="1376" y="2803"/>
                    <a:pt x="1483" y="2792"/>
                    <a:pt x="1591" y="2792"/>
                  </a:cubicBezTo>
                  <a:close/>
                  <a:moveTo>
                    <a:pt x="6124" y="2792"/>
                  </a:moveTo>
                  <a:cubicBezTo>
                    <a:pt x="6232" y="2792"/>
                    <a:pt x="6340" y="2803"/>
                    <a:pt x="6445" y="2823"/>
                  </a:cubicBezTo>
                  <a:cubicBezTo>
                    <a:pt x="6837" y="2902"/>
                    <a:pt x="7192" y="3128"/>
                    <a:pt x="7432" y="3450"/>
                  </a:cubicBezTo>
                  <a:cubicBezTo>
                    <a:pt x="7209" y="3750"/>
                    <a:pt x="6884" y="3967"/>
                    <a:pt x="6523" y="4058"/>
                  </a:cubicBezTo>
                  <a:cubicBezTo>
                    <a:pt x="6467" y="3982"/>
                    <a:pt x="6404" y="3909"/>
                    <a:pt x="6337" y="3842"/>
                  </a:cubicBezTo>
                  <a:cubicBezTo>
                    <a:pt x="6138" y="3642"/>
                    <a:pt x="5900" y="3493"/>
                    <a:pt x="5638" y="3400"/>
                  </a:cubicBezTo>
                  <a:cubicBezTo>
                    <a:pt x="5676" y="3357"/>
                    <a:pt x="5711" y="3311"/>
                    <a:pt x="5740" y="3260"/>
                  </a:cubicBezTo>
                  <a:cubicBezTo>
                    <a:pt x="5820" y="3120"/>
                    <a:pt x="5855" y="2966"/>
                    <a:pt x="5846" y="2816"/>
                  </a:cubicBezTo>
                  <a:cubicBezTo>
                    <a:pt x="5938" y="2800"/>
                    <a:pt x="6031" y="2792"/>
                    <a:pt x="6124" y="2792"/>
                  </a:cubicBezTo>
                  <a:close/>
                  <a:moveTo>
                    <a:pt x="4517" y="4004"/>
                  </a:moveTo>
                  <a:cubicBezTo>
                    <a:pt x="4564" y="4422"/>
                    <a:pt x="4750" y="4818"/>
                    <a:pt x="5056" y="5124"/>
                  </a:cubicBezTo>
                  <a:cubicBezTo>
                    <a:pt x="5069" y="5137"/>
                    <a:pt x="5084" y="5151"/>
                    <a:pt x="5099" y="5164"/>
                  </a:cubicBezTo>
                  <a:cubicBezTo>
                    <a:pt x="4727" y="5160"/>
                    <a:pt x="4355" y="5157"/>
                    <a:pt x="3982" y="5157"/>
                  </a:cubicBezTo>
                  <a:lnTo>
                    <a:pt x="3982" y="4336"/>
                  </a:lnTo>
                  <a:cubicBezTo>
                    <a:pt x="4202" y="4303"/>
                    <a:pt x="4393" y="4178"/>
                    <a:pt x="4517" y="4004"/>
                  </a:cubicBezTo>
                  <a:close/>
                  <a:moveTo>
                    <a:pt x="2328" y="3584"/>
                  </a:moveTo>
                  <a:cubicBezTo>
                    <a:pt x="2437" y="3636"/>
                    <a:pt x="2556" y="3662"/>
                    <a:pt x="2676" y="3662"/>
                  </a:cubicBezTo>
                  <a:cubicBezTo>
                    <a:pt x="2768" y="3662"/>
                    <a:pt x="2862" y="3647"/>
                    <a:pt x="2952" y="3613"/>
                  </a:cubicBezTo>
                  <a:lnTo>
                    <a:pt x="2952" y="3613"/>
                  </a:lnTo>
                  <a:cubicBezTo>
                    <a:pt x="2981" y="3871"/>
                    <a:pt x="2948" y="4132"/>
                    <a:pt x="2856" y="4376"/>
                  </a:cubicBezTo>
                  <a:cubicBezTo>
                    <a:pt x="2831" y="4440"/>
                    <a:pt x="2863" y="4512"/>
                    <a:pt x="2927" y="4537"/>
                  </a:cubicBezTo>
                  <a:cubicBezTo>
                    <a:pt x="2941" y="4542"/>
                    <a:pt x="2957" y="4545"/>
                    <a:pt x="2972" y="4545"/>
                  </a:cubicBezTo>
                  <a:cubicBezTo>
                    <a:pt x="3022" y="4545"/>
                    <a:pt x="3069" y="4514"/>
                    <a:pt x="3088" y="4465"/>
                  </a:cubicBezTo>
                  <a:cubicBezTo>
                    <a:pt x="3144" y="4315"/>
                    <a:pt x="3182" y="4161"/>
                    <a:pt x="3198" y="4004"/>
                  </a:cubicBezTo>
                  <a:cubicBezTo>
                    <a:pt x="3323" y="4178"/>
                    <a:pt x="3514" y="4303"/>
                    <a:pt x="3733" y="4336"/>
                  </a:cubicBezTo>
                  <a:lnTo>
                    <a:pt x="3733" y="5157"/>
                  </a:lnTo>
                  <a:cubicBezTo>
                    <a:pt x="3361" y="5157"/>
                    <a:pt x="2988" y="5160"/>
                    <a:pt x="2617" y="5164"/>
                  </a:cubicBezTo>
                  <a:cubicBezTo>
                    <a:pt x="2632" y="5151"/>
                    <a:pt x="2646" y="5137"/>
                    <a:pt x="2660" y="5124"/>
                  </a:cubicBezTo>
                  <a:cubicBezTo>
                    <a:pt x="2722" y="5062"/>
                    <a:pt x="2779" y="4996"/>
                    <a:pt x="2831" y="4927"/>
                  </a:cubicBezTo>
                  <a:cubicBezTo>
                    <a:pt x="2872" y="4872"/>
                    <a:pt x="2862" y="4795"/>
                    <a:pt x="2807" y="4753"/>
                  </a:cubicBezTo>
                  <a:cubicBezTo>
                    <a:pt x="2784" y="4736"/>
                    <a:pt x="2758" y="4728"/>
                    <a:pt x="2732" y="4728"/>
                  </a:cubicBezTo>
                  <a:cubicBezTo>
                    <a:pt x="2694" y="4728"/>
                    <a:pt x="2657" y="4745"/>
                    <a:pt x="2633" y="4777"/>
                  </a:cubicBezTo>
                  <a:cubicBezTo>
                    <a:pt x="2588" y="4837"/>
                    <a:pt x="2538" y="4894"/>
                    <a:pt x="2485" y="4947"/>
                  </a:cubicBezTo>
                  <a:cubicBezTo>
                    <a:pt x="2175" y="5257"/>
                    <a:pt x="1761" y="5425"/>
                    <a:pt x="1333" y="5425"/>
                  </a:cubicBezTo>
                  <a:cubicBezTo>
                    <a:pt x="1254" y="5425"/>
                    <a:pt x="1174" y="5420"/>
                    <a:pt x="1094" y="5408"/>
                  </a:cubicBezTo>
                  <a:cubicBezTo>
                    <a:pt x="1037" y="5011"/>
                    <a:pt x="1128" y="4599"/>
                    <a:pt x="1350" y="4266"/>
                  </a:cubicBezTo>
                  <a:cubicBezTo>
                    <a:pt x="1409" y="4177"/>
                    <a:pt x="1478" y="4094"/>
                    <a:pt x="1554" y="4017"/>
                  </a:cubicBezTo>
                  <a:cubicBezTo>
                    <a:pt x="1769" y="3803"/>
                    <a:pt x="2036" y="3654"/>
                    <a:pt x="2328" y="3584"/>
                  </a:cubicBezTo>
                  <a:close/>
                  <a:moveTo>
                    <a:pt x="5388" y="3584"/>
                  </a:moveTo>
                  <a:cubicBezTo>
                    <a:pt x="5681" y="3654"/>
                    <a:pt x="5947" y="3803"/>
                    <a:pt x="6161" y="4017"/>
                  </a:cubicBezTo>
                  <a:cubicBezTo>
                    <a:pt x="6238" y="4094"/>
                    <a:pt x="6307" y="4177"/>
                    <a:pt x="6366" y="4267"/>
                  </a:cubicBezTo>
                  <a:cubicBezTo>
                    <a:pt x="6588" y="4599"/>
                    <a:pt x="6679" y="5011"/>
                    <a:pt x="6622" y="5408"/>
                  </a:cubicBezTo>
                  <a:cubicBezTo>
                    <a:pt x="6542" y="5420"/>
                    <a:pt x="6462" y="5425"/>
                    <a:pt x="6383" y="5425"/>
                  </a:cubicBezTo>
                  <a:cubicBezTo>
                    <a:pt x="5955" y="5425"/>
                    <a:pt x="5540" y="5257"/>
                    <a:pt x="5231" y="4948"/>
                  </a:cubicBezTo>
                  <a:cubicBezTo>
                    <a:pt x="4878" y="4595"/>
                    <a:pt x="4709" y="4104"/>
                    <a:pt x="4764" y="3613"/>
                  </a:cubicBezTo>
                  <a:lnTo>
                    <a:pt x="4764" y="3613"/>
                  </a:lnTo>
                  <a:cubicBezTo>
                    <a:pt x="4854" y="3646"/>
                    <a:pt x="4947" y="3662"/>
                    <a:pt x="5040" y="3662"/>
                  </a:cubicBezTo>
                  <a:cubicBezTo>
                    <a:pt x="5160" y="3662"/>
                    <a:pt x="5279" y="3635"/>
                    <a:pt x="5388" y="3584"/>
                  </a:cubicBezTo>
                  <a:close/>
                  <a:moveTo>
                    <a:pt x="3858" y="5405"/>
                  </a:moveTo>
                  <a:cubicBezTo>
                    <a:pt x="4386" y="5405"/>
                    <a:pt x="4914" y="5409"/>
                    <a:pt x="5438" y="5418"/>
                  </a:cubicBezTo>
                  <a:cubicBezTo>
                    <a:pt x="5724" y="5585"/>
                    <a:pt x="6050" y="5673"/>
                    <a:pt x="6382" y="5673"/>
                  </a:cubicBezTo>
                  <a:lnTo>
                    <a:pt x="6405" y="5673"/>
                  </a:lnTo>
                  <a:cubicBezTo>
                    <a:pt x="6405" y="5675"/>
                    <a:pt x="6406" y="5677"/>
                    <a:pt x="6406" y="5679"/>
                  </a:cubicBezTo>
                  <a:cubicBezTo>
                    <a:pt x="6441" y="5846"/>
                    <a:pt x="6441" y="6014"/>
                    <a:pt x="6406" y="6180"/>
                  </a:cubicBezTo>
                  <a:cubicBezTo>
                    <a:pt x="6378" y="6321"/>
                    <a:pt x="6251" y="6425"/>
                    <a:pt x="6106" y="6428"/>
                  </a:cubicBezTo>
                  <a:cubicBezTo>
                    <a:pt x="5360" y="6446"/>
                    <a:pt x="4609" y="6454"/>
                    <a:pt x="3858" y="6454"/>
                  </a:cubicBezTo>
                  <a:cubicBezTo>
                    <a:pt x="3107" y="6454"/>
                    <a:pt x="2356" y="6446"/>
                    <a:pt x="1610" y="6428"/>
                  </a:cubicBezTo>
                  <a:cubicBezTo>
                    <a:pt x="1465" y="6425"/>
                    <a:pt x="1338" y="6321"/>
                    <a:pt x="1310" y="6180"/>
                  </a:cubicBezTo>
                  <a:cubicBezTo>
                    <a:pt x="1275" y="6014"/>
                    <a:pt x="1275" y="5846"/>
                    <a:pt x="1310" y="5680"/>
                  </a:cubicBezTo>
                  <a:lnTo>
                    <a:pt x="1311" y="5673"/>
                  </a:lnTo>
                  <a:lnTo>
                    <a:pt x="1333" y="5673"/>
                  </a:lnTo>
                  <a:cubicBezTo>
                    <a:pt x="1666" y="5673"/>
                    <a:pt x="1992" y="5585"/>
                    <a:pt x="2278" y="5418"/>
                  </a:cubicBezTo>
                  <a:cubicBezTo>
                    <a:pt x="2802" y="5409"/>
                    <a:pt x="3330" y="5405"/>
                    <a:pt x="3858" y="5405"/>
                  </a:cubicBezTo>
                  <a:close/>
                  <a:moveTo>
                    <a:pt x="1739" y="6679"/>
                  </a:moveTo>
                  <a:cubicBezTo>
                    <a:pt x="2443" y="6695"/>
                    <a:pt x="3150" y="6703"/>
                    <a:pt x="3857" y="6703"/>
                  </a:cubicBezTo>
                  <a:cubicBezTo>
                    <a:pt x="4566" y="6703"/>
                    <a:pt x="5273" y="6695"/>
                    <a:pt x="5976" y="6679"/>
                  </a:cubicBezTo>
                  <a:lnTo>
                    <a:pt x="5976" y="6679"/>
                  </a:lnTo>
                  <a:cubicBezTo>
                    <a:pt x="5976" y="6920"/>
                    <a:pt x="5947" y="7466"/>
                    <a:pt x="5733" y="7977"/>
                  </a:cubicBezTo>
                  <a:cubicBezTo>
                    <a:pt x="5668" y="8131"/>
                    <a:pt x="5516" y="8231"/>
                    <a:pt x="5348" y="8231"/>
                  </a:cubicBezTo>
                  <a:lnTo>
                    <a:pt x="2368" y="8231"/>
                  </a:lnTo>
                  <a:cubicBezTo>
                    <a:pt x="2200" y="8231"/>
                    <a:pt x="2048" y="8131"/>
                    <a:pt x="1983" y="7977"/>
                  </a:cubicBezTo>
                  <a:cubicBezTo>
                    <a:pt x="1768" y="7466"/>
                    <a:pt x="1740" y="6920"/>
                    <a:pt x="1739" y="6679"/>
                  </a:cubicBezTo>
                  <a:close/>
                  <a:moveTo>
                    <a:pt x="3857" y="1"/>
                  </a:moveTo>
                  <a:cubicBezTo>
                    <a:pt x="3423" y="1"/>
                    <a:pt x="3068" y="347"/>
                    <a:pt x="3052" y="778"/>
                  </a:cubicBezTo>
                  <a:cubicBezTo>
                    <a:pt x="2934" y="715"/>
                    <a:pt x="2806" y="683"/>
                    <a:pt x="2675" y="683"/>
                  </a:cubicBezTo>
                  <a:cubicBezTo>
                    <a:pt x="2605" y="683"/>
                    <a:pt x="2535" y="693"/>
                    <a:pt x="2466" y="711"/>
                  </a:cubicBezTo>
                  <a:cubicBezTo>
                    <a:pt x="2258" y="766"/>
                    <a:pt x="2084" y="900"/>
                    <a:pt x="1976" y="1087"/>
                  </a:cubicBezTo>
                  <a:cubicBezTo>
                    <a:pt x="1935" y="1158"/>
                    <a:pt x="1906" y="1233"/>
                    <a:pt x="1888" y="1310"/>
                  </a:cubicBezTo>
                  <a:cubicBezTo>
                    <a:pt x="1708" y="1254"/>
                    <a:pt x="1521" y="1226"/>
                    <a:pt x="1333" y="1226"/>
                  </a:cubicBezTo>
                  <a:cubicBezTo>
                    <a:pt x="1210" y="1226"/>
                    <a:pt x="1086" y="1238"/>
                    <a:pt x="963" y="1263"/>
                  </a:cubicBezTo>
                  <a:cubicBezTo>
                    <a:pt x="914" y="1272"/>
                    <a:pt x="875" y="1311"/>
                    <a:pt x="866" y="1360"/>
                  </a:cubicBezTo>
                  <a:cubicBezTo>
                    <a:pt x="780" y="1789"/>
                    <a:pt x="849" y="2240"/>
                    <a:pt x="1054" y="2622"/>
                  </a:cubicBezTo>
                  <a:cubicBezTo>
                    <a:pt x="639" y="2747"/>
                    <a:pt x="271" y="3017"/>
                    <a:pt x="28" y="3381"/>
                  </a:cubicBezTo>
                  <a:cubicBezTo>
                    <a:pt x="1" y="3423"/>
                    <a:pt x="1" y="3477"/>
                    <a:pt x="28" y="3519"/>
                  </a:cubicBezTo>
                  <a:cubicBezTo>
                    <a:pt x="271" y="3883"/>
                    <a:pt x="639" y="4153"/>
                    <a:pt x="1054" y="4278"/>
                  </a:cubicBezTo>
                  <a:cubicBezTo>
                    <a:pt x="849" y="4660"/>
                    <a:pt x="780" y="5110"/>
                    <a:pt x="866" y="5539"/>
                  </a:cubicBezTo>
                  <a:cubicBezTo>
                    <a:pt x="875" y="5589"/>
                    <a:pt x="914" y="5627"/>
                    <a:pt x="963" y="5638"/>
                  </a:cubicBezTo>
                  <a:cubicBezTo>
                    <a:pt x="995" y="5644"/>
                    <a:pt x="1029" y="5649"/>
                    <a:pt x="1062" y="5654"/>
                  </a:cubicBezTo>
                  <a:cubicBezTo>
                    <a:pt x="1025" y="5846"/>
                    <a:pt x="1028" y="6039"/>
                    <a:pt x="1066" y="6230"/>
                  </a:cubicBezTo>
                  <a:cubicBezTo>
                    <a:pt x="1110" y="6445"/>
                    <a:pt x="1280" y="6613"/>
                    <a:pt x="1491" y="6662"/>
                  </a:cubicBezTo>
                  <a:cubicBezTo>
                    <a:pt x="1491" y="6914"/>
                    <a:pt x="1519" y="7512"/>
                    <a:pt x="1755" y="8073"/>
                  </a:cubicBezTo>
                  <a:cubicBezTo>
                    <a:pt x="1858" y="8320"/>
                    <a:pt x="2099" y="8480"/>
                    <a:pt x="2368" y="8480"/>
                  </a:cubicBezTo>
                  <a:lnTo>
                    <a:pt x="5348" y="8480"/>
                  </a:lnTo>
                  <a:cubicBezTo>
                    <a:pt x="5617" y="8480"/>
                    <a:pt x="5858" y="8320"/>
                    <a:pt x="5961" y="8073"/>
                  </a:cubicBezTo>
                  <a:cubicBezTo>
                    <a:pt x="6197" y="7512"/>
                    <a:pt x="6226" y="6914"/>
                    <a:pt x="6225" y="6662"/>
                  </a:cubicBezTo>
                  <a:cubicBezTo>
                    <a:pt x="6436" y="6613"/>
                    <a:pt x="6606" y="6445"/>
                    <a:pt x="6650" y="6230"/>
                  </a:cubicBezTo>
                  <a:cubicBezTo>
                    <a:pt x="6689" y="6039"/>
                    <a:pt x="6691" y="5846"/>
                    <a:pt x="6655" y="5654"/>
                  </a:cubicBezTo>
                  <a:cubicBezTo>
                    <a:pt x="6687" y="5649"/>
                    <a:pt x="6721" y="5644"/>
                    <a:pt x="6753" y="5638"/>
                  </a:cubicBezTo>
                  <a:cubicBezTo>
                    <a:pt x="6802" y="5627"/>
                    <a:pt x="6841" y="5589"/>
                    <a:pt x="6851" y="5539"/>
                  </a:cubicBezTo>
                  <a:cubicBezTo>
                    <a:pt x="6937" y="5110"/>
                    <a:pt x="6868" y="4660"/>
                    <a:pt x="6662" y="4278"/>
                  </a:cubicBezTo>
                  <a:cubicBezTo>
                    <a:pt x="7078" y="4153"/>
                    <a:pt x="7445" y="3883"/>
                    <a:pt x="7688" y="3519"/>
                  </a:cubicBezTo>
                  <a:cubicBezTo>
                    <a:pt x="7716" y="3477"/>
                    <a:pt x="7716" y="3423"/>
                    <a:pt x="7688" y="3381"/>
                  </a:cubicBezTo>
                  <a:lnTo>
                    <a:pt x="7687" y="3381"/>
                  </a:lnTo>
                  <a:cubicBezTo>
                    <a:pt x="7445" y="3017"/>
                    <a:pt x="7077" y="2747"/>
                    <a:pt x="6662" y="2622"/>
                  </a:cubicBezTo>
                  <a:cubicBezTo>
                    <a:pt x="6867" y="2240"/>
                    <a:pt x="6936" y="1789"/>
                    <a:pt x="6850" y="1360"/>
                  </a:cubicBezTo>
                  <a:cubicBezTo>
                    <a:pt x="6841" y="1311"/>
                    <a:pt x="6802" y="1272"/>
                    <a:pt x="6753" y="1263"/>
                  </a:cubicBezTo>
                  <a:cubicBezTo>
                    <a:pt x="6630" y="1238"/>
                    <a:pt x="6506" y="1226"/>
                    <a:pt x="6383" y="1226"/>
                  </a:cubicBezTo>
                  <a:cubicBezTo>
                    <a:pt x="6195" y="1226"/>
                    <a:pt x="6008" y="1254"/>
                    <a:pt x="5828" y="1310"/>
                  </a:cubicBezTo>
                  <a:cubicBezTo>
                    <a:pt x="5810" y="1233"/>
                    <a:pt x="5781" y="1158"/>
                    <a:pt x="5740" y="1087"/>
                  </a:cubicBezTo>
                  <a:cubicBezTo>
                    <a:pt x="5659" y="947"/>
                    <a:pt x="5540" y="835"/>
                    <a:pt x="5395" y="765"/>
                  </a:cubicBezTo>
                  <a:cubicBezTo>
                    <a:pt x="5378" y="757"/>
                    <a:pt x="5359" y="753"/>
                    <a:pt x="5341" y="753"/>
                  </a:cubicBezTo>
                  <a:cubicBezTo>
                    <a:pt x="5295" y="753"/>
                    <a:pt x="5251" y="779"/>
                    <a:pt x="5229" y="823"/>
                  </a:cubicBezTo>
                  <a:cubicBezTo>
                    <a:pt x="5199" y="885"/>
                    <a:pt x="5225" y="959"/>
                    <a:pt x="5287" y="989"/>
                  </a:cubicBezTo>
                  <a:cubicBezTo>
                    <a:pt x="5387" y="1037"/>
                    <a:pt x="5468" y="1114"/>
                    <a:pt x="5525" y="1210"/>
                  </a:cubicBezTo>
                  <a:cubicBezTo>
                    <a:pt x="5599" y="1340"/>
                    <a:pt x="5619" y="1490"/>
                    <a:pt x="5580" y="1634"/>
                  </a:cubicBezTo>
                  <a:cubicBezTo>
                    <a:pt x="5541" y="1778"/>
                    <a:pt x="5450" y="1898"/>
                    <a:pt x="5321" y="1973"/>
                  </a:cubicBezTo>
                  <a:cubicBezTo>
                    <a:pt x="5275" y="1998"/>
                    <a:pt x="5211" y="2027"/>
                    <a:pt x="5134" y="2057"/>
                  </a:cubicBezTo>
                  <a:cubicBezTo>
                    <a:pt x="5086" y="2075"/>
                    <a:pt x="5055" y="2121"/>
                    <a:pt x="5055" y="2173"/>
                  </a:cubicBezTo>
                  <a:cubicBezTo>
                    <a:pt x="5055" y="2225"/>
                    <a:pt x="5086" y="2271"/>
                    <a:pt x="5134" y="2290"/>
                  </a:cubicBezTo>
                  <a:cubicBezTo>
                    <a:pt x="5211" y="2319"/>
                    <a:pt x="5275" y="2347"/>
                    <a:pt x="5320" y="2373"/>
                  </a:cubicBezTo>
                  <a:cubicBezTo>
                    <a:pt x="5586" y="2527"/>
                    <a:pt x="5678" y="2869"/>
                    <a:pt x="5525" y="3136"/>
                  </a:cubicBezTo>
                  <a:cubicBezTo>
                    <a:pt x="5422" y="3314"/>
                    <a:pt x="5234" y="3414"/>
                    <a:pt x="5041" y="3414"/>
                  </a:cubicBezTo>
                  <a:cubicBezTo>
                    <a:pt x="4946" y="3414"/>
                    <a:pt x="4850" y="3390"/>
                    <a:pt x="4762" y="3339"/>
                  </a:cubicBezTo>
                  <a:cubicBezTo>
                    <a:pt x="4717" y="3313"/>
                    <a:pt x="4660" y="3273"/>
                    <a:pt x="4597" y="3220"/>
                  </a:cubicBezTo>
                  <a:cubicBezTo>
                    <a:pt x="4574" y="3202"/>
                    <a:pt x="4546" y="3193"/>
                    <a:pt x="4518" y="3193"/>
                  </a:cubicBezTo>
                  <a:cubicBezTo>
                    <a:pt x="4497" y="3193"/>
                    <a:pt x="4475" y="3198"/>
                    <a:pt x="4456" y="3209"/>
                  </a:cubicBezTo>
                  <a:cubicBezTo>
                    <a:pt x="4411" y="3235"/>
                    <a:pt x="4387" y="3286"/>
                    <a:pt x="4395" y="3336"/>
                  </a:cubicBezTo>
                  <a:cubicBezTo>
                    <a:pt x="4409" y="3418"/>
                    <a:pt x="4415" y="3489"/>
                    <a:pt x="4415" y="3540"/>
                  </a:cubicBezTo>
                  <a:cubicBezTo>
                    <a:pt x="4415" y="3847"/>
                    <a:pt x="4166" y="4098"/>
                    <a:pt x="3857" y="4098"/>
                  </a:cubicBezTo>
                  <a:cubicBezTo>
                    <a:pt x="3550" y="4098"/>
                    <a:pt x="3300" y="3847"/>
                    <a:pt x="3300" y="3540"/>
                  </a:cubicBezTo>
                  <a:cubicBezTo>
                    <a:pt x="3300" y="3489"/>
                    <a:pt x="3307" y="3418"/>
                    <a:pt x="3319" y="3336"/>
                  </a:cubicBezTo>
                  <a:cubicBezTo>
                    <a:pt x="3328" y="3286"/>
                    <a:pt x="3304" y="3235"/>
                    <a:pt x="3260" y="3209"/>
                  </a:cubicBezTo>
                  <a:cubicBezTo>
                    <a:pt x="3241" y="3198"/>
                    <a:pt x="3219" y="3193"/>
                    <a:pt x="3198" y="3193"/>
                  </a:cubicBezTo>
                  <a:cubicBezTo>
                    <a:pt x="3169" y="3193"/>
                    <a:pt x="3141" y="3202"/>
                    <a:pt x="3119" y="3220"/>
                  </a:cubicBezTo>
                  <a:cubicBezTo>
                    <a:pt x="3055" y="3273"/>
                    <a:pt x="2998" y="3313"/>
                    <a:pt x="2953" y="3339"/>
                  </a:cubicBezTo>
                  <a:cubicBezTo>
                    <a:pt x="2865" y="3390"/>
                    <a:pt x="2769" y="3414"/>
                    <a:pt x="2675" y="3414"/>
                  </a:cubicBezTo>
                  <a:cubicBezTo>
                    <a:pt x="2482" y="3414"/>
                    <a:pt x="2294" y="3314"/>
                    <a:pt x="2191" y="3136"/>
                  </a:cubicBezTo>
                  <a:cubicBezTo>
                    <a:pt x="2038" y="2869"/>
                    <a:pt x="2129" y="2527"/>
                    <a:pt x="2395" y="2373"/>
                  </a:cubicBezTo>
                  <a:cubicBezTo>
                    <a:pt x="2440" y="2347"/>
                    <a:pt x="2505" y="2319"/>
                    <a:pt x="2581" y="2290"/>
                  </a:cubicBezTo>
                  <a:cubicBezTo>
                    <a:pt x="2629" y="2271"/>
                    <a:pt x="2661" y="2225"/>
                    <a:pt x="2661" y="2173"/>
                  </a:cubicBezTo>
                  <a:cubicBezTo>
                    <a:pt x="2661" y="2121"/>
                    <a:pt x="2629" y="2075"/>
                    <a:pt x="2581" y="2057"/>
                  </a:cubicBezTo>
                  <a:cubicBezTo>
                    <a:pt x="2505" y="2028"/>
                    <a:pt x="2440" y="1999"/>
                    <a:pt x="2395" y="1973"/>
                  </a:cubicBezTo>
                  <a:cubicBezTo>
                    <a:pt x="2266" y="1898"/>
                    <a:pt x="2174" y="1778"/>
                    <a:pt x="2135" y="1634"/>
                  </a:cubicBezTo>
                  <a:cubicBezTo>
                    <a:pt x="2096" y="1490"/>
                    <a:pt x="2116" y="1340"/>
                    <a:pt x="2191" y="1210"/>
                  </a:cubicBezTo>
                  <a:cubicBezTo>
                    <a:pt x="2265" y="1082"/>
                    <a:pt x="2386" y="989"/>
                    <a:pt x="2530" y="951"/>
                  </a:cubicBezTo>
                  <a:cubicBezTo>
                    <a:pt x="2578" y="938"/>
                    <a:pt x="2627" y="932"/>
                    <a:pt x="2675" y="932"/>
                  </a:cubicBezTo>
                  <a:cubicBezTo>
                    <a:pt x="2772" y="932"/>
                    <a:pt x="2867" y="957"/>
                    <a:pt x="2953" y="1007"/>
                  </a:cubicBezTo>
                  <a:cubicBezTo>
                    <a:pt x="2998" y="1033"/>
                    <a:pt x="3055" y="1074"/>
                    <a:pt x="3119" y="1126"/>
                  </a:cubicBezTo>
                  <a:cubicBezTo>
                    <a:pt x="3141" y="1144"/>
                    <a:pt x="3169" y="1154"/>
                    <a:pt x="3198" y="1154"/>
                  </a:cubicBezTo>
                  <a:cubicBezTo>
                    <a:pt x="3219" y="1154"/>
                    <a:pt x="3241" y="1148"/>
                    <a:pt x="3260" y="1137"/>
                  </a:cubicBezTo>
                  <a:cubicBezTo>
                    <a:pt x="3304" y="1111"/>
                    <a:pt x="3328" y="1060"/>
                    <a:pt x="3321" y="1010"/>
                  </a:cubicBezTo>
                  <a:cubicBezTo>
                    <a:pt x="3307" y="928"/>
                    <a:pt x="3300" y="857"/>
                    <a:pt x="3300" y="806"/>
                  </a:cubicBezTo>
                  <a:cubicBezTo>
                    <a:pt x="3300" y="499"/>
                    <a:pt x="3550" y="248"/>
                    <a:pt x="3857" y="248"/>
                  </a:cubicBezTo>
                  <a:cubicBezTo>
                    <a:pt x="4166" y="248"/>
                    <a:pt x="4415" y="499"/>
                    <a:pt x="4415" y="806"/>
                  </a:cubicBezTo>
                  <a:cubicBezTo>
                    <a:pt x="4415" y="857"/>
                    <a:pt x="4409" y="928"/>
                    <a:pt x="4395" y="1010"/>
                  </a:cubicBezTo>
                  <a:cubicBezTo>
                    <a:pt x="4387" y="1060"/>
                    <a:pt x="4411" y="1111"/>
                    <a:pt x="4456" y="1137"/>
                  </a:cubicBezTo>
                  <a:cubicBezTo>
                    <a:pt x="4475" y="1148"/>
                    <a:pt x="4497" y="1154"/>
                    <a:pt x="4518" y="1154"/>
                  </a:cubicBezTo>
                  <a:cubicBezTo>
                    <a:pt x="4546" y="1154"/>
                    <a:pt x="4574" y="1144"/>
                    <a:pt x="4597" y="1126"/>
                  </a:cubicBezTo>
                  <a:cubicBezTo>
                    <a:pt x="4660" y="1074"/>
                    <a:pt x="4717" y="1033"/>
                    <a:pt x="4762" y="1007"/>
                  </a:cubicBezTo>
                  <a:cubicBezTo>
                    <a:pt x="4802" y="985"/>
                    <a:pt x="4843" y="967"/>
                    <a:pt x="4884" y="955"/>
                  </a:cubicBezTo>
                  <a:cubicBezTo>
                    <a:pt x="4950" y="936"/>
                    <a:pt x="4988" y="866"/>
                    <a:pt x="4969" y="801"/>
                  </a:cubicBezTo>
                  <a:cubicBezTo>
                    <a:pt x="4953" y="747"/>
                    <a:pt x="4903" y="711"/>
                    <a:pt x="4850" y="711"/>
                  </a:cubicBezTo>
                  <a:cubicBezTo>
                    <a:pt x="4838" y="711"/>
                    <a:pt x="4826" y="713"/>
                    <a:pt x="4814" y="716"/>
                  </a:cubicBezTo>
                  <a:cubicBezTo>
                    <a:pt x="4763" y="731"/>
                    <a:pt x="4712" y="752"/>
                    <a:pt x="4664" y="778"/>
                  </a:cubicBezTo>
                  <a:cubicBezTo>
                    <a:pt x="4648" y="347"/>
                    <a:pt x="4293" y="1"/>
                    <a:pt x="38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67"/>
            <p:cNvSpPr/>
            <p:nvPr/>
          </p:nvSpPr>
          <p:spPr>
            <a:xfrm>
              <a:off x="5169307" y="4485279"/>
              <a:ext cx="48491" cy="48491"/>
            </a:xfrm>
            <a:custGeom>
              <a:avLst/>
              <a:gdLst/>
              <a:ahLst/>
              <a:cxnLst/>
              <a:rect l="l" t="t" r="r" b="b"/>
              <a:pathLst>
                <a:path w="1698" h="1698" extrusionOk="0">
                  <a:moveTo>
                    <a:pt x="848" y="249"/>
                  </a:moveTo>
                  <a:cubicBezTo>
                    <a:pt x="1180" y="249"/>
                    <a:pt x="1449" y="518"/>
                    <a:pt x="1449" y="850"/>
                  </a:cubicBezTo>
                  <a:cubicBezTo>
                    <a:pt x="1449" y="1181"/>
                    <a:pt x="1180" y="1449"/>
                    <a:pt x="848" y="1449"/>
                  </a:cubicBezTo>
                  <a:cubicBezTo>
                    <a:pt x="517" y="1449"/>
                    <a:pt x="249" y="1181"/>
                    <a:pt x="249" y="850"/>
                  </a:cubicBezTo>
                  <a:cubicBezTo>
                    <a:pt x="249" y="518"/>
                    <a:pt x="517" y="249"/>
                    <a:pt x="848" y="249"/>
                  </a:cubicBezTo>
                  <a:close/>
                  <a:moveTo>
                    <a:pt x="848" y="0"/>
                  </a:moveTo>
                  <a:cubicBezTo>
                    <a:pt x="380" y="0"/>
                    <a:pt x="0" y="381"/>
                    <a:pt x="0" y="850"/>
                  </a:cubicBezTo>
                  <a:cubicBezTo>
                    <a:pt x="0" y="1318"/>
                    <a:pt x="380" y="1698"/>
                    <a:pt x="848" y="1698"/>
                  </a:cubicBezTo>
                  <a:cubicBezTo>
                    <a:pt x="1316" y="1698"/>
                    <a:pt x="1698" y="1318"/>
                    <a:pt x="1698" y="850"/>
                  </a:cubicBezTo>
                  <a:cubicBezTo>
                    <a:pt x="1698" y="381"/>
                    <a:pt x="1316" y="0"/>
                    <a:pt x="8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9" name="Google Shape;1519;p67"/>
          <p:cNvSpPr/>
          <p:nvPr/>
        </p:nvSpPr>
        <p:spPr>
          <a:xfrm>
            <a:off x="5155222" y="1804687"/>
            <a:ext cx="380463" cy="416622"/>
          </a:xfrm>
          <a:custGeom>
            <a:avLst/>
            <a:gdLst/>
            <a:ahLst/>
            <a:cxnLst/>
            <a:rect l="l" t="t" r="r" b="b"/>
            <a:pathLst>
              <a:path w="7744" h="8480" extrusionOk="0">
                <a:moveTo>
                  <a:pt x="2658" y="3091"/>
                </a:moveTo>
                <a:lnTo>
                  <a:pt x="2658" y="3091"/>
                </a:lnTo>
                <a:cubicBezTo>
                  <a:pt x="3171" y="3366"/>
                  <a:pt x="3574" y="3823"/>
                  <a:pt x="3814" y="4408"/>
                </a:cubicBezTo>
                <a:cubicBezTo>
                  <a:pt x="3739" y="4485"/>
                  <a:pt x="3666" y="4564"/>
                  <a:pt x="3598" y="4646"/>
                </a:cubicBezTo>
                <a:cubicBezTo>
                  <a:pt x="3431" y="4494"/>
                  <a:pt x="3255" y="4364"/>
                  <a:pt x="3070" y="4256"/>
                </a:cubicBezTo>
                <a:cubicBezTo>
                  <a:pt x="2966" y="3786"/>
                  <a:pt x="2790" y="3365"/>
                  <a:pt x="2658" y="3091"/>
                </a:cubicBezTo>
                <a:close/>
                <a:moveTo>
                  <a:pt x="1822" y="4132"/>
                </a:moveTo>
                <a:lnTo>
                  <a:pt x="1822" y="4132"/>
                </a:lnTo>
                <a:cubicBezTo>
                  <a:pt x="2410" y="4161"/>
                  <a:pt x="2973" y="4407"/>
                  <a:pt x="3443" y="4842"/>
                </a:cubicBezTo>
                <a:cubicBezTo>
                  <a:pt x="3285" y="5054"/>
                  <a:pt x="3149" y="5281"/>
                  <a:pt x="3038" y="5518"/>
                </a:cubicBezTo>
                <a:cubicBezTo>
                  <a:pt x="3032" y="5516"/>
                  <a:pt x="3027" y="5515"/>
                  <a:pt x="3022" y="5513"/>
                </a:cubicBezTo>
                <a:cubicBezTo>
                  <a:pt x="2693" y="4900"/>
                  <a:pt x="2154" y="4401"/>
                  <a:pt x="1822" y="4132"/>
                </a:cubicBezTo>
                <a:close/>
                <a:moveTo>
                  <a:pt x="6298" y="3543"/>
                </a:moveTo>
                <a:cubicBezTo>
                  <a:pt x="5878" y="3874"/>
                  <a:pt x="5104" y="4561"/>
                  <a:pt x="4669" y="5417"/>
                </a:cubicBezTo>
                <a:cubicBezTo>
                  <a:pt x="4528" y="5365"/>
                  <a:pt x="4368" y="5336"/>
                  <a:pt x="4202" y="5336"/>
                </a:cubicBezTo>
                <a:cubicBezTo>
                  <a:pt x="3861" y="5336"/>
                  <a:pt x="3548" y="5457"/>
                  <a:pt x="3356" y="5656"/>
                </a:cubicBezTo>
                <a:cubicBezTo>
                  <a:pt x="3328" y="5640"/>
                  <a:pt x="3299" y="5625"/>
                  <a:pt x="3268" y="5610"/>
                </a:cubicBezTo>
                <a:cubicBezTo>
                  <a:pt x="3553" y="5015"/>
                  <a:pt x="4003" y="4487"/>
                  <a:pt x="4547" y="4116"/>
                </a:cubicBezTo>
                <a:cubicBezTo>
                  <a:pt x="5085" y="3749"/>
                  <a:pt x="5684" y="3554"/>
                  <a:pt x="6298" y="3543"/>
                </a:cubicBezTo>
                <a:close/>
                <a:moveTo>
                  <a:pt x="4202" y="5585"/>
                </a:moveTo>
                <a:cubicBezTo>
                  <a:pt x="4456" y="5585"/>
                  <a:pt x="4713" y="5674"/>
                  <a:pt x="4858" y="5816"/>
                </a:cubicBezTo>
                <a:cubicBezTo>
                  <a:pt x="4727" y="5884"/>
                  <a:pt x="4613" y="5970"/>
                  <a:pt x="4524" y="6072"/>
                </a:cubicBezTo>
                <a:cubicBezTo>
                  <a:pt x="4351" y="6006"/>
                  <a:pt x="4157" y="5972"/>
                  <a:pt x="3956" y="5972"/>
                </a:cubicBezTo>
                <a:cubicBezTo>
                  <a:pt x="3884" y="5972"/>
                  <a:pt x="3812" y="5976"/>
                  <a:pt x="3742" y="5985"/>
                </a:cubicBezTo>
                <a:cubicBezTo>
                  <a:pt x="3692" y="5918"/>
                  <a:pt x="3632" y="5857"/>
                  <a:pt x="3564" y="5800"/>
                </a:cubicBezTo>
                <a:cubicBezTo>
                  <a:pt x="3712" y="5667"/>
                  <a:pt x="3949" y="5585"/>
                  <a:pt x="4202" y="5585"/>
                </a:cubicBezTo>
                <a:close/>
                <a:moveTo>
                  <a:pt x="3957" y="6219"/>
                </a:moveTo>
                <a:cubicBezTo>
                  <a:pt x="4224" y="6219"/>
                  <a:pt x="4475" y="6291"/>
                  <a:pt x="4662" y="6422"/>
                </a:cubicBezTo>
                <a:cubicBezTo>
                  <a:pt x="4835" y="6544"/>
                  <a:pt x="4930" y="6701"/>
                  <a:pt x="4930" y="6864"/>
                </a:cubicBezTo>
                <a:cubicBezTo>
                  <a:pt x="4930" y="6964"/>
                  <a:pt x="4894" y="7062"/>
                  <a:pt x="4826" y="7152"/>
                </a:cubicBezTo>
                <a:lnTo>
                  <a:pt x="3087" y="7152"/>
                </a:lnTo>
                <a:cubicBezTo>
                  <a:pt x="3019" y="7062"/>
                  <a:pt x="2982" y="6964"/>
                  <a:pt x="2982" y="6864"/>
                </a:cubicBezTo>
                <a:cubicBezTo>
                  <a:pt x="2982" y="6701"/>
                  <a:pt x="3078" y="6544"/>
                  <a:pt x="3251" y="6422"/>
                </a:cubicBezTo>
                <a:cubicBezTo>
                  <a:pt x="3438" y="6291"/>
                  <a:pt x="3688" y="6219"/>
                  <a:pt x="3957" y="6219"/>
                </a:cubicBezTo>
                <a:close/>
                <a:moveTo>
                  <a:pt x="5600" y="5894"/>
                </a:moveTo>
                <a:cubicBezTo>
                  <a:pt x="5884" y="5894"/>
                  <a:pt x="6149" y="5970"/>
                  <a:pt x="6346" y="6108"/>
                </a:cubicBezTo>
                <a:cubicBezTo>
                  <a:pt x="6531" y="6237"/>
                  <a:pt x="6632" y="6404"/>
                  <a:pt x="6632" y="6578"/>
                </a:cubicBezTo>
                <a:cubicBezTo>
                  <a:pt x="6632" y="6807"/>
                  <a:pt x="6451" y="7025"/>
                  <a:pt x="6161" y="7152"/>
                </a:cubicBezTo>
                <a:lnTo>
                  <a:pt x="5114" y="7152"/>
                </a:lnTo>
                <a:cubicBezTo>
                  <a:pt x="5157" y="7060"/>
                  <a:pt x="5179" y="6963"/>
                  <a:pt x="5179" y="6864"/>
                </a:cubicBezTo>
                <a:cubicBezTo>
                  <a:pt x="5179" y="6617"/>
                  <a:pt x="5045" y="6388"/>
                  <a:pt x="4804" y="6218"/>
                </a:cubicBezTo>
                <a:cubicBezTo>
                  <a:pt x="4788" y="6208"/>
                  <a:pt x="4773" y="6197"/>
                  <a:pt x="4757" y="6188"/>
                </a:cubicBezTo>
                <a:cubicBezTo>
                  <a:pt x="4949" y="6006"/>
                  <a:pt x="5264" y="5894"/>
                  <a:pt x="5600" y="5894"/>
                </a:cubicBezTo>
                <a:close/>
                <a:moveTo>
                  <a:pt x="3872" y="249"/>
                </a:moveTo>
                <a:cubicBezTo>
                  <a:pt x="4071" y="249"/>
                  <a:pt x="4269" y="251"/>
                  <a:pt x="4467" y="255"/>
                </a:cubicBezTo>
                <a:cubicBezTo>
                  <a:pt x="5918" y="288"/>
                  <a:pt x="7085" y="1448"/>
                  <a:pt x="7123" y="2897"/>
                </a:cubicBezTo>
                <a:cubicBezTo>
                  <a:pt x="7160" y="4310"/>
                  <a:pt x="7109" y="5740"/>
                  <a:pt x="6970" y="7152"/>
                </a:cubicBezTo>
                <a:lnTo>
                  <a:pt x="6612" y="7152"/>
                </a:lnTo>
                <a:cubicBezTo>
                  <a:pt x="6783" y="6990"/>
                  <a:pt x="6880" y="6789"/>
                  <a:pt x="6880" y="6578"/>
                </a:cubicBezTo>
                <a:cubicBezTo>
                  <a:pt x="6880" y="6320"/>
                  <a:pt x="6741" y="6081"/>
                  <a:pt x="6489" y="5905"/>
                </a:cubicBezTo>
                <a:cubicBezTo>
                  <a:pt x="6250" y="5738"/>
                  <a:pt x="5934" y="5646"/>
                  <a:pt x="5600" y="5646"/>
                </a:cubicBezTo>
                <a:cubicBezTo>
                  <a:pt x="5426" y="5646"/>
                  <a:pt x="5256" y="5671"/>
                  <a:pt x="5103" y="5718"/>
                </a:cubicBezTo>
                <a:cubicBezTo>
                  <a:pt x="5046" y="5646"/>
                  <a:pt x="4974" y="5582"/>
                  <a:pt x="4892" y="5528"/>
                </a:cubicBezTo>
                <a:cubicBezTo>
                  <a:pt x="5466" y="4398"/>
                  <a:pt x="6711" y="3544"/>
                  <a:pt x="6724" y="3535"/>
                </a:cubicBezTo>
                <a:cubicBezTo>
                  <a:pt x="6767" y="3506"/>
                  <a:pt x="6788" y="3452"/>
                  <a:pt x="6774" y="3402"/>
                </a:cubicBezTo>
                <a:cubicBezTo>
                  <a:pt x="6762" y="3351"/>
                  <a:pt x="6718" y="3314"/>
                  <a:pt x="6666" y="3309"/>
                </a:cubicBezTo>
                <a:cubicBezTo>
                  <a:pt x="6561" y="3299"/>
                  <a:pt x="6456" y="3294"/>
                  <a:pt x="6352" y="3294"/>
                </a:cubicBezTo>
                <a:cubicBezTo>
                  <a:pt x="5793" y="3294"/>
                  <a:pt x="5245" y="3435"/>
                  <a:pt x="4738" y="3709"/>
                </a:cubicBezTo>
                <a:cubicBezTo>
                  <a:pt x="4737" y="3474"/>
                  <a:pt x="4754" y="3225"/>
                  <a:pt x="4788" y="2966"/>
                </a:cubicBezTo>
                <a:cubicBezTo>
                  <a:pt x="4798" y="2897"/>
                  <a:pt x="4750" y="2836"/>
                  <a:pt x="4682" y="2826"/>
                </a:cubicBezTo>
                <a:cubicBezTo>
                  <a:pt x="4676" y="2825"/>
                  <a:pt x="4670" y="2825"/>
                  <a:pt x="4665" y="2825"/>
                </a:cubicBezTo>
                <a:cubicBezTo>
                  <a:pt x="4604" y="2825"/>
                  <a:pt x="4551" y="2871"/>
                  <a:pt x="4543" y="2933"/>
                </a:cubicBezTo>
                <a:cubicBezTo>
                  <a:pt x="4499" y="3258"/>
                  <a:pt x="4483" y="3567"/>
                  <a:pt x="4493" y="3854"/>
                </a:cubicBezTo>
                <a:cubicBezTo>
                  <a:pt x="4465" y="3873"/>
                  <a:pt x="4435" y="3892"/>
                  <a:pt x="4407" y="3912"/>
                </a:cubicBezTo>
                <a:cubicBezTo>
                  <a:pt x="4266" y="4007"/>
                  <a:pt x="4132" y="4112"/>
                  <a:pt x="4005" y="4226"/>
                </a:cubicBezTo>
                <a:cubicBezTo>
                  <a:pt x="3896" y="3980"/>
                  <a:pt x="3761" y="3758"/>
                  <a:pt x="3601" y="3559"/>
                </a:cubicBezTo>
                <a:cubicBezTo>
                  <a:pt x="3715" y="3173"/>
                  <a:pt x="3886" y="2819"/>
                  <a:pt x="4112" y="2509"/>
                </a:cubicBezTo>
                <a:cubicBezTo>
                  <a:pt x="4300" y="2249"/>
                  <a:pt x="4522" y="2025"/>
                  <a:pt x="4776" y="1838"/>
                </a:cubicBezTo>
                <a:lnTo>
                  <a:pt x="4776" y="1838"/>
                </a:lnTo>
                <a:cubicBezTo>
                  <a:pt x="4730" y="1997"/>
                  <a:pt x="4676" y="2201"/>
                  <a:pt x="4628" y="2436"/>
                </a:cubicBezTo>
                <a:cubicBezTo>
                  <a:pt x="4614" y="2503"/>
                  <a:pt x="4657" y="2569"/>
                  <a:pt x="4724" y="2584"/>
                </a:cubicBezTo>
                <a:cubicBezTo>
                  <a:pt x="4732" y="2585"/>
                  <a:pt x="4740" y="2586"/>
                  <a:pt x="4748" y="2586"/>
                </a:cubicBezTo>
                <a:cubicBezTo>
                  <a:pt x="4807" y="2586"/>
                  <a:pt x="4859" y="2545"/>
                  <a:pt x="4871" y="2487"/>
                </a:cubicBezTo>
                <a:cubicBezTo>
                  <a:pt x="4970" y="2002"/>
                  <a:pt x="5095" y="1650"/>
                  <a:pt x="5115" y="1590"/>
                </a:cubicBezTo>
                <a:cubicBezTo>
                  <a:pt x="5122" y="1575"/>
                  <a:pt x="5125" y="1559"/>
                  <a:pt x="5125" y="1542"/>
                </a:cubicBezTo>
                <a:cubicBezTo>
                  <a:pt x="5125" y="1510"/>
                  <a:pt x="5112" y="1478"/>
                  <a:pt x="5088" y="1453"/>
                </a:cubicBezTo>
                <a:cubicBezTo>
                  <a:pt x="5064" y="1430"/>
                  <a:pt x="5033" y="1418"/>
                  <a:pt x="5002" y="1418"/>
                </a:cubicBezTo>
                <a:cubicBezTo>
                  <a:pt x="4979" y="1418"/>
                  <a:pt x="4957" y="1424"/>
                  <a:pt x="4937" y="1437"/>
                </a:cubicBezTo>
                <a:cubicBezTo>
                  <a:pt x="4221" y="1850"/>
                  <a:pt x="3684" y="2523"/>
                  <a:pt x="3408" y="3344"/>
                </a:cubicBezTo>
                <a:cubicBezTo>
                  <a:pt x="3133" y="3067"/>
                  <a:pt x="2803" y="2854"/>
                  <a:pt x="2432" y="2719"/>
                </a:cubicBezTo>
                <a:cubicBezTo>
                  <a:pt x="2416" y="2712"/>
                  <a:pt x="2400" y="2709"/>
                  <a:pt x="2384" y="2709"/>
                </a:cubicBezTo>
                <a:cubicBezTo>
                  <a:pt x="2353" y="2709"/>
                  <a:pt x="2322" y="2721"/>
                  <a:pt x="2297" y="2745"/>
                </a:cubicBezTo>
                <a:cubicBezTo>
                  <a:pt x="2273" y="2769"/>
                  <a:pt x="2260" y="2801"/>
                  <a:pt x="2260" y="2833"/>
                </a:cubicBezTo>
                <a:cubicBezTo>
                  <a:pt x="2260" y="2855"/>
                  <a:pt x="2266" y="2878"/>
                  <a:pt x="2278" y="2898"/>
                </a:cubicBezTo>
                <a:cubicBezTo>
                  <a:pt x="2302" y="2940"/>
                  <a:pt x="2599" y="3461"/>
                  <a:pt x="2776" y="4108"/>
                </a:cubicBezTo>
                <a:cubicBezTo>
                  <a:pt x="2436" y="3958"/>
                  <a:pt x="2073" y="3881"/>
                  <a:pt x="1703" y="3881"/>
                </a:cubicBezTo>
                <a:cubicBezTo>
                  <a:pt x="1619" y="3881"/>
                  <a:pt x="1535" y="3885"/>
                  <a:pt x="1451" y="3893"/>
                </a:cubicBezTo>
                <a:cubicBezTo>
                  <a:pt x="1399" y="3898"/>
                  <a:pt x="1356" y="3934"/>
                  <a:pt x="1342" y="3986"/>
                </a:cubicBezTo>
                <a:cubicBezTo>
                  <a:pt x="1330" y="4037"/>
                  <a:pt x="1349" y="4090"/>
                  <a:pt x="1392" y="4119"/>
                </a:cubicBezTo>
                <a:cubicBezTo>
                  <a:pt x="1402" y="4126"/>
                  <a:pt x="2207" y="4678"/>
                  <a:pt x="2693" y="5442"/>
                </a:cubicBezTo>
                <a:cubicBezTo>
                  <a:pt x="2607" y="5430"/>
                  <a:pt x="2521" y="5425"/>
                  <a:pt x="2432" y="5425"/>
                </a:cubicBezTo>
                <a:cubicBezTo>
                  <a:pt x="2197" y="5425"/>
                  <a:pt x="1972" y="5463"/>
                  <a:pt x="1764" y="5538"/>
                </a:cubicBezTo>
                <a:cubicBezTo>
                  <a:pt x="1699" y="5561"/>
                  <a:pt x="1666" y="5632"/>
                  <a:pt x="1689" y="5697"/>
                </a:cubicBezTo>
                <a:cubicBezTo>
                  <a:pt x="1708" y="5748"/>
                  <a:pt x="1756" y="5779"/>
                  <a:pt x="1806" y="5779"/>
                </a:cubicBezTo>
                <a:cubicBezTo>
                  <a:pt x="1820" y="5779"/>
                  <a:pt x="1834" y="5777"/>
                  <a:pt x="1848" y="5772"/>
                </a:cubicBezTo>
                <a:cubicBezTo>
                  <a:pt x="2026" y="5707"/>
                  <a:pt x="2229" y="5674"/>
                  <a:pt x="2432" y="5674"/>
                </a:cubicBezTo>
                <a:cubicBezTo>
                  <a:pt x="2852" y="5674"/>
                  <a:pt x="3236" y="5816"/>
                  <a:pt x="3466" y="6046"/>
                </a:cubicBezTo>
                <a:cubicBezTo>
                  <a:pt x="3335" y="6086"/>
                  <a:pt x="3214" y="6145"/>
                  <a:pt x="3109" y="6219"/>
                </a:cubicBezTo>
                <a:cubicBezTo>
                  <a:pt x="2867" y="6388"/>
                  <a:pt x="2734" y="6617"/>
                  <a:pt x="2734" y="6865"/>
                </a:cubicBezTo>
                <a:cubicBezTo>
                  <a:pt x="2734" y="6963"/>
                  <a:pt x="2756" y="7060"/>
                  <a:pt x="2798" y="7152"/>
                </a:cubicBezTo>
                <a:lnTo>
                  <a:pt x="1642" y="7152"/>
                </a:lnTo>
                <a:cubicBezTo>
                  <a:pt x="1352" y="6991"/>
                  <a:pt x="1185" y="6758"/>
                  <a:pt x="1185" y="6508"/>
                </a:cubicBezTo>
                <a:cubicBezTo>
                  <a:pt x="1185" y="6259"/>
                  <a:pt x="1332" y="6098"/>
                  <a:pt x="1454" y="5993"/>
                </a:cubicBezTo>
                <a:cubicBezTo>
                  <a:pt x="1506" y="5950"/>
                  <a:pt x="1513" y="5871"/>
                  <a:pt x="1469" y="5819"/>
                </a:cubicBezTo>
                <a:cubicBezTo>
                  <a:pt x="1444" y="5790"/>
                  <a:pt x="1408" y="5775"/>
                  <a:pt x="1373" y="5775"/>
                </a:cubicBezTo>
                <a:cubicBezTo>
                  <a:pt x="1345" y="5775"/>
                  <a:pt x="1316" y="5784"/>
                  <a:pt x="1293" y="5804"/>
                </a:cubicBezTo>
                <a:cubicBezTo>
                  <a:pt x="1064" y="6000"/>
                  <a:pt x="938" y="6249"/>
                  <a:pt x="938" y="6508"/>
                </a:cubicBezTo>
                <a:cubicBezTo>
                  <a:pt x="938" y="6742"/>
                  <a:pt x="1042" y="6968"/>
                  <a:pt x="1228" y="7152"/>
                </a:cubicBezTo>
                <a:lnTo>
                  <a:pt x="775" y="7152"/>
                </a:lnTo>
                <a:cubicBezTo>
                  <a:pt x="636" y="5740"/>
                  <a:pt x="585" y="4310"/>
                  <a:pt x="621" y="2897"/>
                </a:cubicBezTo>
                <a:cubicBezTo>
                  <a:pt x="660" y="1448"/>
                  <a:pt x="1827" y="288"/>
                  <a:pt x="3278" y="255"/>
                </a:cubicBezTo>
                <a:cubicBezTo>
                  <a:pt x="3475" y="251"/>
                  <a:pt x="3674" y="249"/>
                  <a:pt x="3872" y="249"/>
                </a:cubicBezTo>
                <a:close/>
                <a:moveTo>
                  <a:pt x="7132" y="7400"/>
                </a:moveTo>
                <a:cubicBezTo>
                  <a:pt x="7332" y="7400"/>
                  <a:pt x="7495" y="7563"/>
                  <a:pt x="7495" y="7763"/>
                </a:cubicBezTo>
                <a:lnTo>
                  <a:pt x="7495" y="7868"/>
                </a:lnTo>
                <a:cubicBezTo>
                  <a:pt x="7495" y="8068"/>
                  <a:pt x="7332" y="8231"/>
                  <a:pt x="7132" y="8231"/>
                </a:cubicBezTo>
                <a:lnTo>
                  <a:pt x="613" y="8231"/>
                </a:lnTo>
                <a:cubicBezTo>
                  <a:pt x="412" y="8231"/>
                  <a:pt x="249" y="8068"/>
                  <a:pt x="249" y="7868"/>
                </a:cubicBezTo>
                <a:lnTo>
                  <a:pt x="249" y="7763"/>
                </a:lnTo>
                <a:cubicBezTo>
                  <a:pt x="249" y="7563"/>
                  <a:pt x="412" y="7400"/>
                  <a:pt x="613" y="7400"/>
                </a:cubicBezTo>
                <a:close/>
                <a:moveTo>
                  <a:pt x="3872" y="0"/>
                </a:moveTo>
                <a:cubicBezTo>
                  <a:pt x="3672" y="0"/>
                  <a:pt x="3472" y="2"/>
                  <a:pt x="3273" y="7"/>
                </a:cubicBezTo>
                <a:cubicBezTo>
                  <a:pt x="2508" y="23"/>
                  <a:pt x="1788" y="331"/>
                  <a:pt x="1246" y="870"/>
                </a:cubicBezTo>
                <a:cubicBezTo>
                  <a:pt x="704" y="1410"/>
                  <a:pt x="394" y="2127"/>
                  <a:pt x="374" y="2891"/>
                </a:cubicBezTo>
                <a:cubicBezTo>
                  <a:pt x="336" y="4306"/>
                  <a:pt x="387" y="5742"/>
                  <a:pt x="526" y="7158"/>
                </a:cubicBezTo>
                <a:cubicBezTo>
                  <a:pt x="230" y="7200"/>
                  <a:pt x="1" y="7456"/>
                  <a:pt x="1" y="7764"/>
                </a:cubicBezTo>
                <a:lnTo>
                  <a:pt x="1" y="7869"/>
                </a:lnTo>
                <a:cubicBezTo>
                  <a:pt x="1" y="8206"/>
                  <a:pt x="276" y="8480"/>
                  <a:pt x="613" y="8480"/>
                </a:cubicBezTo>
                <a:lnTo>
                  <a:pt x="7132" y="8480"/>
                </a:lnTo>
                <a:cubicBezTo>
                  <a:pt x="7469" y="8480"/>
                  <a:pt x="7744" y="8206"/>
                  <a:pt x="7744" y="7869"/>
                </a:cubicBezTo>
                <a:lnTo>
                  <a:pt x="7744" y="7764"/>
                </a:lnTo>
                <a:cubicBezTo>
                  <a:pt x="7744" y="7456"/>
                  <a:pt x="7515" y="7201"/>
                  <a:pt x="7219" y="7158"/>
                </a:cubicBezTo>
                <a:cubicBezTo>
                  <a:pt x="7357" y="5742"/>
                  <a:pt x="7408" y="4307"/>
                  <a:pt x="7371" y="2891"/>
                </a:cubicBezTo>
                <a:cubicBezTo>
                  <a:pt x="7351" y="2127"/>
                  <a:pt x="7042" y="1410"/>
                  <a:pt x="6498" y="870"/>
                </a:cubicBezTo>
                <a:cubicBezTo>
                  <a:pt x="5956" y="331"/>
                  <a:pt x="5237" y="23"/>
                  <a:pt x="4472" y="7"/>
                </a:cubicBezTo>
                <a:cubicBezTo>
                  <a:pt x="4273" y="2"/>
                  <a:pt x="4073" y="0"/>
                  <a:pt x="387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0" name="Google Shape;1520;p67"/>
          <p:cNvSpPr/>
          <p:nvPr/>
        </p:nvSpPr>
        <p:spPr>
          <a:xfrm>
            <a:off x="5160220" y="3679248"/>
            <a:ext cx="376188" cy="416672"/>
          </a:xfrm>
          <a:custGeom>
            <a:avLst/>
            <a:gdLst/>
            <a:ahLst/>
            <a:cxnLst/>
            <a:rect l="l" t="t" r="r" b="b"/>
            <a:pathLst>
              <a:path w="7657" h="8481" extrusionOk="0">
                <a:moveTo>
                  <a:pt x="6109" y="5568"/>
                </a:moveTo>
                <a:cubicBezTo>
                  <a:pt x="6263" y="6016"/>
                  <a:pt x="6338" y="6505"/>
                  <a:pt x="6329" y="6988"/>
                </a:cubicBezTo>
                <a:cubicBezTo>
                  <a:pt x="6321" y="7322"/>
                  <a:pt x="6184" y="7635"/>
                  <a:pt x="5944" y="7869"/>
                </a:cubicBezTo>
                <a:cubicBezTo>
                  <a:pt x="5704" y="8102"/>
                  <a:pt x="5387" y="8230"/>
                  <a:pt x="5052" y="8230"/>
                </a:cubicBezTo>
                <a:lnTo>
                  <a:pt x="2231" y="8230"/>
                </a:lnTo>
                <a:cubicBezTo>
                  <a:pt x="1897" y="8230"/>
                  <a:pt x="1580" y="8102"/>
                  <a:pt x="1339" y="7869"/>
                </a:cubicBezTo>
                <a:cubicBezTo>
                  <a:pt x="1099" y="7635"/>
                  <a:pt x="963" y="7322"/>
                  <a:pt x="956" y="6988"/>
                </a:cubicBezTo>
                <a:cubicBezTo>
                  <a:pt x="946" y="6505"/>
                  <a:pt x="1021" y="6016"/>
                  <a:pt x="1175" y="5568"/>
                </a:cubicBezTo>
                <a:close/>
                <a:moveTo>
                  <a:pt x="6701" y="0"/>
                </a:moveTo>
                <a:cubicBezTo>
                  <a:pt x="6644" y="0"/>
                  <a:pt x="6592" y="40"/>
                  <a:pt x="6580" y="98"/>
                </a:cubicBezTo>
                <a:cubicBezTo>
                  <a:pt x="6566" y="166"/>
                  <a:pt x="6609" y="232"/>
                  <a:pt x="6676" y="246"/>
                </a:cubicBezTo>
                <a:cubicBezTo>
                  <a:pt x="6735" y="259"/>
                  <a:pt x="6788" y="289"/>
                  <a:pt x="6829" y="334"/>
                </a:cubicBezTo>
                <a:cubicBezTo>
                  <a:pt x="6916" y="428"/>
                  <a:pt x="6930" y="571"/>
                  <a:pt x="6863" y="681"/>
                </a:cubicBezTo>
                <a:cubicBezTo>
                  <a:pt x="6844" y="712"/>
                  <a:pt x="6839" y="751"/>
                  <a:pt x="6852" y="785"/>
                </a:cubicBezTo>
                <a:cubicBezTo>
                  <a:pt x="6863" y="821"/>
                  <a:pt x="6891" y="848"/>
                  <a:pt x="6925" y="862"/>
                </a:cubicBezTo>
                <a:lnTo>
                  <a:pt x="7214" y="972"/>
                </a:lnTo>
                <a:cubicBezTo>
                  <a:pt x="7321" y="1013"/>
                  <a:pt x="7374" y="1133"/>
                  <a:pt x="7333" y="1240"/>
                </a:cubicBezTo>
                <a:cubicBezTo>
                  <a:pt x="7303" y="1320"/>
                  <a:pt x="7225" y="1373"/>
                  <a:pt x="7140" y="1373"/>
                </a:cubicBezTo>
                <a:cubicBezTo>
                  <a:pt x="7115" y="1373"/>
                  <a:pt x="7090" y="1368"/>
                  <a:pt x="7066" y="1360"/>
                </a:cubicBezTo>
                <a:lnTo>
                  <a:pt x="6545" y="1159"/>
                </a:lnTo>
                <a:cubicBezTo>
                  <a:pt x="6531" y="1154"/>
                  <a:pt x="6516" y="1151"/>
                  <a:pt x="6501" y="1151"/>
                </a:cubicBezTo>
                <a:cubicBezTo>
                  <a:pt x="6464" y="1151"/>
                  <a:pt x="6427" y="1168"/>
                  <a:pt x="6403" y="1198"/>
                </a:cubicBezTo>
                <a:cubicBezTo>
                  <a:pt x="6197" y="1456"/>
                  <a:pt x="6006" y="1735"/>
                  <a:pt x="5833" y="2031"/>
                </a:cubicBezTo>
                <a:lnTo>
                  <a:pt x="5814" y="2065"/>
                </a:lnTo>
                <a:cubicBezTo>
                  <a:pt x="5792" y="2104"/>
                  <a:pt x="5792" y="2151"/>
                  <a:pt x="5814" y="2189"/>
                </a:cubicBezTo>
                <a:cubicBezTo>
                  <a:pt x="5837" y="2227"/>
                  <a:pt x="5877" y="2251"/>
                  <a:pt x="5921" y="2251"/>
                </a:cubicBezTo>
                <a:lnTo>
                  <a:pt x="6125" y="2251"/>
                </a:lnTo>
                <a:cubicBezTo>
                  <a:pt x="6239" y="2251"/>
                  <a:pt x="6332" y="2344"/>
                  <a:pt x="6332" y="2458"/>
                </a:cubicBezTo>
                <a:cubicBezTo>
                  <a:pt x="6332" y="2573"/>
                  <a:pt x="6239" y="2666"/>
                  <a:pt x="6125" y="2666"/>
                </a:cubicBezTo>
                <a:lnTo>
                  <a:pt x="5585" y="2666"/>
                </a:lnTo>
                <a:cubicBezTo>
                  <a:pt x="5536" y="2666"/>
                  <a:pt x="5491" y="2694"/>
                  <a:pt x="5471" y="2740"/>
                </a:cubicBezTo>
                <a:cubicBezTo>
                  <a:pt x="5356" y="3001"/>
                  <a:pt x="5256" y="3269"/>
                  <a:pt x="5173" y="3539"/>
                </a:cubicBezTo>
                <a:cubicBezTo>
                  <a:pt x="5121" y="3713"/>
                  <a:pt x="5074" y="3895"/>
                  <a:pt x="5033" y="4078"/>
                </a:cubicBezTo>
                <a:cubicBezTo>
                  <a:pt x="5023" y="4125"/>
                  <a:pt x="5042" y="4175"/>
                  <a:pt x="5081" y="4204"/>
                </a:cubicBezTo>
                <a:cubicBezTo>
                  <a:pt x="5103" y="4221"/>
                  <a:pt x="5129" y="4229"/>
                  <a:pt x="5155" y="4229"/>
                </a:cubicBezTo>
                <a:cubicBezTo>
                  <a:pt x="5176" y="4229"/>
                  <a:pt x="5197" y="4223"/>
                  <a:pt x="5216" y="4213"/>
                </a:cubicBezTo>
                <a:lnTo>
                  <a:pt x="5327" y="4151"/>
                </a:lnTo>
                <a:cubicBezTo>
                  <a:pt x="5358" y="4133"/>
                  <a:pt x="5393" y="4125"/>
                  <a:pt x="5427" y="4125"/>
                </a:cubicBezTo>
                <a:cubicBezTo>
                  <a:pt x="5500" y="4125"/>
                  <a:pt x="5570" y="4163"/>
                  <a:pt x="5609" y="4232"/>
                </a:cubicBezTo>
                <a:cubicBezTo>
                  <a:pt x="5635" y="4280"/>
                  <a:pt x="5642" y="4336"/>
                  <a:pt x="5627" y="4389"/>
                </a:cubicBezTo>
                <a:cubicBezTo>
                  <a:pt x="5612" y="4443"/>
                  <a:pt x="5576" y="4486"/>
                  <a:pt x="5528" y="4514"/>
                </a:cubicBezTo>
                <a:lnTo>
                  <a:pt x="4967" y="4826"/>
                </a:lnTo>
                <a:cubicBezTo>
                  <a:pt x="4931" y="4846"/>
                  <a:pt x="4908" y="4882"/>
                  <a:pt x="4904" y="4923"/>
                </a:cubicBezTo>
                <a:cubicBezTo>
                  <a:pt x="4892" y="5054"/>
                  <a:pt x="4884" y="5186"/>
                  <a:pt x="4879" y="5319"/>
                </a:cubicBezTo>
                <a:lnTo>
                  <a:pt x="4299" y="5319"/>
                </a:lnTo>
                <a:cubicBezTo>
                  <a:pt x="4310" y="4960"/>
                  <a:pt x="4347" y="4599"/>
                  <a:pt x="4410" y="4245"/>
                </a:cubicBezTo>
                <a:cubicBezTo>
                  <a:pt x="4417" y="4205"/>
                  <a:pt x="4403" y="4165"/>
                  <a:pt x="4375" y="4135"/>
                </a:cubicBezTo>
                <a:lnTo>
                  <a:pt x="3887" y="3648"/>
                </a:lnTo>
                <a:cubicBezTo>
                  <a:pt x="3849" y="3609"/>
                  <a:pt x="3827" y="3557"/>
                  <a:pt x="3827" y="3501"/>
                </a:cubicBezTo>
                <a:cubicBezTo>
                  <a:pt x="3827" y="3446"/>
                  <a:pt x="3849" y="3394"/>
                  <a:pt x="3887" y="3355"/>
                </a:cubicBezTo>
                <a:cubicBezTo>
                  <a:pt x="3927" y="3315"/>
                  <a:pt x="3978" y="3295"/>
                  <a:pt x="4033" y="3295"/>
                </a:cubicBezTo>
                <a:cubicBezTo>
                  <a:pt x="4089" y="3295"/>
                  <a:pt x="4141" y="3315"/>
                  <a:pt x="4181" y="3355"/>
                </a:cubicBezTo>
                <a:lnTo>
                  <a:pt x="4374" y="3548"/>
                </a:lnTo>
                <a:cubicBezTo>
                  <a:pt x="4398" y="3572"/>
                  <a:pt x="4429" y="3585"/>
                  <a:pt x="4461" y="3585"/>
                </a:cubicBezTo>
                <a:cubicBezTo>
                  <a:pt x="4472" y="3585"/>
                  <a:pt x="4483" y="3584"/>
                  <a:pt x="4493" y="3581"/>
                </a:cubicBezTo>
                <a:cubicBezTo>
                  <a:pt x="4536" y="3570"/>
                  <a:pt x="4569" y="3537"/>
                  <a:pt x="4582" y="3495"/>
                </a:cubicBezTo>
                <a:cubicBezTo>
                  <a:pt x="4595" y="3448"/>
                  <a:pt x="4609" y="3399"/>
                  <a:pt x="4625" y="3349"/>
                </a:cubicBezTo>
                <a:cubicBezTo>
                  <a:pt x="4636" y="3311"/>
                  <a:pt x="4649" y="3273"/>
                  <a:pt x="4663" y="3228"/>
                </a:cubicBezTo>
                <a:cubicBezTo>
                  <a:pt x="4674" y="3196"/>
                  <a:pt x="4671" y="3161"/>
                  <a:pt x="4655" y="3132"/>
                </a:cubicBezTo>
                <a:lnTo>
                  <a:pt x="4352" y="2555"/>
                </a:lnTo>
                <a:cubicBezTo>
                  <a:pt x="4299" y="2454"/>
                  <a:pt x="4339" y="2328"/>
                  <a:pt x="4440" y="2275"/>
                </a:cubicBezTo>
                <a:cubicBezTo>
                  <a:pt x="4469" y="2259"/>
                  <a:pt x="4502" y="2251"/>
                  <a:pt x="4535" y="2251"/>
                </a:cubicBezTo>
                <a:cubicBezTo>
                  <a:pt x="4556" y="2251"/>
                  <a:pt x="4577" y="2254"/>
                  <a:pt x="4598" y="2260"/>
                </a:cubicBezTo>
                <a:cubicBezTo>
                  <a:pt x="4650" y="2277"/>
                  <a:pt x="4694" y="2313"/>
                  <a:pt x="4719" y="2362"/>
                </a:cubicBezTo>
                <a:lnTo>
                  <a:pt x="4754" y="2429"/>
                </a:lnTo>
                <a:cubicBezTo>
                  <a:pt x="4775" y="2469"/>
                  <a:pt x="4817" y="2494"/>
                  <a:pt x="4862" y="2494"/>
                </a:cubicBezTo>
                <a:cubicBezTo>
                  <a:pt x="4864" y="2494"/>
                  <a:pt x="4865" y="2494"/>
                  <a:pt x="4867" y="2494"/>
                </a:cubicBezTo>
                <a:cubicBezTo>
                  <a:pt x="4915" y="2493"/>
                  <a:pt x="4958" y="2465"/>
                  <a:pt x="4977" y="2422"/>
                </a:cubicBezTo>
                <a:cubicBezTo>
                  <a:pt x="5089" y="2179"/>
                  <a:pt x="5214" y="1938"/>
                  <a:pt x="5350" y="1707"/>
                </a:cubicBezTo>
                <a:cubicBezTo>
                  <a:pt x="5382" y="1652"/>
                  <a:pt x="5417" y="1596"/>
                  <a:pt x="5451" y="1541"/>
                </a:cubicBezTo>
                <a:cubicBezTo>
                  <a:pt x="5473" y="1505"/>
                  <a:pt x="5476" y="1461"/>
                  <a:pt x="5459" y="1424"/>
                </a:cubicBezTo>
                <a:lnTo>
                  <a:pt x="5238" y="935"/>
                </a:lnTo>
                <a:cubicBezTo>
                  <a:pt x="5191" y="831"/>
                  <a:pt x="5238" y="708"/>
                  <a:pt x="5342" y="661"/>
                </a:cubicBezTo>
                <a:cubicBezTo>
                  <a:pt x="5370" y="649"/>
                  <a:pt x="5399" y="642"/>
                  <a:pt x="5428" y="642"/>
                </a:cubicBezTo>
                <a:cubicBezTo>
                  <a:pt x="5452" y="642"/>
                  <a:pt x="5477" y="647"/>
                  <a:pt x="5500" y="656"/>
                </a:cubicBezTo>
                <a:cubicBezTo>
                  <a:pt x="5552" y="676"/>
                  <a:pt x="5593" y="714"/>
                  <a:pt x="5616" y="764"/>
                </a:cubicBezTo>
                <a:lnTo>
                  <a:pt x="5674" y="892"/>
                </a:lnTo>
                <a:cubicBezTo>
                  <a:pt x="5691" y="932"/>
                  <a:pt x="5729" y="959"/>
                  <a:pt x="5773" y="964"/>
                </a:cubicBezTo>
                <a:cubicBezTo>
                  <a:pt x="5778" y="965"/>
                  <a:pt x="5783" y="965"/>
                  <a:pt x="5788" y="965"/>
                </a:cubicBezTo>
                <a:cubicBezTo>
                  <a:pt x="5825" y="965"/>
                  <a:pt x="5862" y="947"/>
                  <a:pt x="5886" y="917"/>
                </a:cubicBezTo>
                <a:cubicBezTo>
                  <a:pt x="6099" y="642"/>
                  <a:pt x="6274" y="458"/>
                  <a:pt x="6360" y="373"/>
                </a:cubicBezTo>
                <a:cubicBezTo>
                  <a:pt x="6408" y="325"/>
                  <a:pt x="6408" y="246"/>
                  <a:pt x="6360" y="197"/>
                </a:cubicBezTo>
                <a:cubicBezTo>
                  <a:pt x="6336" y="173"/>
                  <a:pt x="6304" y="160"/>
                  <a:pt x="6272" y="160"/>
                </a:cubicBezTo>
                <a:cubicBezTo>
                  <a:pt x="6240" y="160"/>
                  <a:pt x="6208" y="173"/>
                  <a:pt x="6184" y="197"/>
                </a:cubicBezTo>
                <a:cubicBezTo>
                  <a:pt x="6111" y="268"/>
                  <a:pt x="5979" y="407"/>
                  <a:pt x="5814" y="608"/>
                </a:cubicBezTo>
                <a:cubicBezTo>
                  <a:pt x="5761" y="523"/>
                  <a:pt x="5683" y="459"/>
                  <a:pt x="5588" y="423"/>
                </a:cubicBezTo>
                <a:cubicBezTo>
                  <a:pt x="5536" y="403"/>
                  <a:pt x="5482" y="393"/>
                  <a:pt x="5428" y="393"/>
                </a:cubicBezTo>
                <a:cubicBezTo>
                  <a:pt x="5364" y="393"/>
                  <a:pt x="5300" y="407"/>
                  <a:pt x="5239" y="434"/>
                </a:cubicBezTo>
                <a:cubicBezTo>
                  <a:pt x="5010" y="538"/>
                  <a:pt x="4908" y="808"/>
                  <a:pt x="5011" y="1037"/>
                </a:cubicBezTo>
                <a:lnTo>
                  <a:pt x="5205" y="1465"/>
                </a:lnTo>
                <a:cubicBezTo>
                  <a:pt x="5182" y="1504"/>
                  <a:pt x="5159" y="1543"/>
                  <a:pt x="5136" y="1581"/>
                </a:cubicBezTo>
                <a:cubicBezTo>
                  <a:pt x="5032" y="1757"/>
                  <a:pt x="4934" y="1939"/>
                  <a:pt x="4844" y="2122"/>
                </a:cubicBezTo>
                <a:cubicBezTo>
                  <a:pt x="4795" y="2078"/>
                  <a:pt x="4737" y="2043"/>
                  <a:pt x="4671" y="2023"/>
                </a:cubicBezTo>
                <a:cubicBezTo>
                  <a:pt x="4626" y="2009"/>
                  <a:pt x="4580" y="2002"/>
                  <a:pt x="4535" y="2002"/>
                </a:cubicBezTo>
                <a:cubicBezTo>
                  <a:pt x="4462" y="2002"/>
                  <a:pt x="4390" y="2020"/>
                  <a:pt x="4323" y="2055"/>
                </a:cubicBezTo>
                <a:cubicBezTo>
                  <a:pt x="4100" y="2172"/>
                  <a:pt x="4015" y="2447"/>
                  <a:pt x="4132" y="2670"/>
                </a:cubicBezTo>
                <a:lnTo>
                  <a:pt x="4411" y="3201"/>
                </a:lnTo>
                <a:cubicBezTo>
                  <a:pt x="4407" y="3209"/>
                  <a:pt x="4405" y="3217"/>
                  <a:pt x="4402" y="3226"/>
                </a:cubicBezTo>
                <a:lnTo>
                  <a:pt x="4356" y="3179"/>
                </a:lnTo>
                <a:cubicBezTo>
                  <a:pt x="4270" y="3093"/>
                  <a:pt x="4156" y="3046"/>
                  <a:pt x="4033" y="3046"/>
                </a:cubicBezTo>
                <a:cubicBezTo>
                  <a:pt x="3911" y="3046"/>
                  <a:pt x="3797" y="3093"/>
                  <a:pt x="3711" y="3179"/>
                </a:cubicBezTo>
                <a:cubicBezTo>
                  <a:pt x="3625" y="3265"/>
                  <a:pt x="3578" y="3379"/>
                  <a:pt x="3578" y="3501"/>
                </a:cubicBezTo>
                <a:cubicBezTo>
                  <a:pt x="3578" y="3624"/>
                  <a:pt x="3625" y="3737"/>
                  <a:pt x="3711" y="3824"/>
                </a:cubicBezTo>
                <a:lnTo>
                  <a:pt x="4154" y="4266"/>
                </a:lnTo>
                <a:cubicBezTo>
                  <a:pt x="4095" y="4614"/>
                  <a:pt x="4061" y="4967"/>
                  <a:pt x="4049" y="5319"/>
                </a:cubicBezTo>
                <a:lnTo>
                  <a:pt x="3190" y="5319"/>
                </a:lnTo>
                <a:cubicBezTo>
                  <a:pt x="3176" y="5194"/>
                  <a:pt x="3158" y="5069"/>
                  <a:pt x="3137" y="4947"/>
                </a:cubicBezTo>
                <a:lnTo>
                  <a:pt x="3579" y="4505"/>
                </a:lnTo>
                <a:cubicBezTo>
                  <a:pt x="3665" y="4419"/>
                  <a:pt x="3713" y="4305"/>
                  <a:pt x="3713" y="4182"/>
                </a:cubicBezTo>
                <a:cubicBezTo>
                  <a:pt x="3713" y="4060"/>
                  <a:pt x="3666" y="3946"/>
                  <a:pt x="3579" y="3860"/>
                </a:cubicBezTo>
                <a:cubicBezTo>
                  <a:pt x="3490" y="3771"/>
                  <a:pt x="3374" y="3726"/>
                  <a:pt x="3257" y="3726"/>
                </a:cubicBezTo>
                <a:cubicBezTo>
                  <a:pt x="3140" y="3726"/>
                  <a:pt x="3023" y="3771"/>
                  <a:pt x="2935" y="3860"/>
                </a:cubicBezTo>
                <a:lnTo>
                  <a:pt x="2888" y="3907"/>
                </a:lnTo>
                <a:cubicBezTo>
                  <a:pt x="2832" y="3729"/>
                  <a:pt x="2768" y="3552"/>
                  <a:pt x="2699" y="3376"/>
                </a:cubicBezTo>
                <a:lnTo>
                  <a:pt x="2937" y="2874"/>
                </a:lnTo>
                <a:cubicBezTo>
                  <a:pt x="3043" y="2646"/>
                  <a:pt x="2945" y="2373"/>
                  <a:pt x="2717" y="2267"/>
                </a:cubicBezTo>
                <a:cubicBezTo>
                  <a:pt x="2655" y="2237"/>
                  <a:pt x="2589" y="2223"/>
                  <a:pt x="2524" y="2223"/>
                </a:cubicBezTo>
                <a:cubicBezTo>
                  <a:pt x="2407" y="2223"/>
                  <a:pt x="2292" y="2269"/>
                  <a:pt x="2206" y="2351"/>
                </a:cubicBezTo>
                <a:cubicBezTo>
                  <a:pt x="2190" y="2321"/>
                  <a:pt x="2172" y="2291"/>
                  <a:pt x="2155" y="2261"/>
                </a:cubicBezTo>
                <a:cubicBezTo>
                  <a:pt x="2103" y="2175"/>
                  <a:pt x="2051" y="2089"/>
                  <a:pt x="1996" y="2004"/>
                </a:cubicBezTo>
                <a:lnTo>
                  <a:pt x="2192" y="1553"/>
                </a:lnTo>
                <a:cubicBezTo>
                  <a:pt x="2291" y="1322"/>
                  <a:pt x="2184" y="1054"/>
                  <a:pt x="1955" y="954"/>
                </a:cubicBezTo>
                <a:cubicBezTo>
                  <a:pt x="1897" y="929"/>
                  <a:pt x="1835" y="916"/>
                  <a:pt x="1774" y="916"/>
                </a:cubicBezTo>
                <a:cubicBezTo>
                  <a:pt x="1717" y="916"/>
                  <a:pt x="1660" y="927"/>
                  <a:pt x="1606" y="948"/>
                </a:cubicBezTo>
                <a:cubicBezTo>
                  <a:pt x="1502" y="989"/>
                  <a:pt x="1420" y="1064"/>
                  <a:pt x="1369" y="1161"/>
                </a:cubicBezTo>
                <a:cubicBezTo>
                  <a:pt x="1175" y="937"/>
                  <a:pt x="1046" y="819"/>
                  <a:pt x="1040" y="812"/>
                </a:cubicBezTo>
                <a:cubicBezTo>
                  <a:pt x="939" y="721"/>
                  <a:pt x="810" y="671"/>
                  <a:pt x="675" y="671"/>
                </a:cubicBezTo>
                <a:cubicBezTo>
                  <a:pt x="667" y="671"/>
                  <a:pt x="659" y="671"/>
                  <a:pt x="651" y="671"/>
                </a:cubicBezTo>
                <a:cubicBezTo>
                  <a:pt x="508" y="678"/>
                  <a:pt x="375" y="740"/>
                  <a:pt x="278" y="846"/>
                </a:cubicBezTo>
                <a:cubicBezTo>
                  <a:pt x="77" y="1065"/>
                  <a:pt x="92" y="1407"/>
                  <a:pt x="310" y="1607"/>
                </a:cubicBezTo>
                <a:lnTo>
                  <a:pt x="311" y="1607"/>
                </a:lnTo>
                <a:cubicBezTo>
                  <a:pt x="318" y="1614"/>
                  <a:pt x="483" y="1768"/>
                  <a:pt x="708" y="2054"/>
                </a:cubicBezTo>
                <a:lnTo>
                  <a:pt x="539" y="2027"/>
                </a:lnTo>
                <a:cubicBezTo>
                  <a:pt x="516" y="2024"/>
                  <a:pt x="492" y="2022"/>
                  <a:pt x="469" y="2022"/>
                </a:cubicBezTo>
                <a:cubicBezTo>
                  <a:pt x="248" y="2022"/>
                  <a:pt x="54" y="2184"/>
                  <a:pt x="19" y="2409"/>
                </a:cubicBezTo>
                <a:cubicBezTo>
                  <a:pt x="0" y="2529"/>
                  <a:pt x="29" y="2649"/>
                  <a:pt x="101" y="2748"/>
                </a:cubicBezTo>
                <a:cubicBezTo>
                  <a:pt x="174" y="2846"/>
                  <a:pt x="280" y="2910"/>
                  <a:pt x="400" y="2929"/>
                </a:cubicBezTo>
                <a:lnTo>
                  <a:pt x="1378" y="3079"/>
                </a:lnTo>
                <a:cubicBezTo>
                  <a:pt x="1464" y="3241"/>
                  <a:pt x="1544" y="3408"/>
                  <a:pt x="1617" y="3578"/>
                </a:cubicBezTo>
                <a:lnTo>
                  <a:pt x="1331" y="3553"/>
                </a:lnTo>
                <a:cubicBezTo>
                  <a:pt x="1318" y="3551"/>
                  <a:pt x="1304" y="3551"/>
                  <a:pt x="1291" y="3551"/>
                </a:cubicBezTo>
                <a:cubicBezTo>
                  <a:pt x="1058" y="3551"/>
                  <a:pt x="858" y="3730"/>
                  <a:pt x="837" y="3967"/>
                </a:cubicBezTo>
                <a:cubicBezTo>
                  <a:pt x="830" y="4056"/>
                  <a:pt x="847" y="4144"/>
                  <a:pt x="890" y="4222"/>
                </a:cubicBezTo>
                <a:cubicBezTo>
                  <a:pt x="913" y="4264"/>
                  <a:pt x="956" y="4288"/>
                  <a:pt x="1000" y="4288"/>
                </a:cubicBezTo>
                <a:cubicBezTo>
                  <a:pt x="1020" y="4288"/>
                  <a:pt x="1040" y="4283"/>
                  <a:pt x="1058" y="4273"/>
                </a:cubicBezTo>
                <a:cubicBezTo>
                  <a:pt x="1119" y="4240"/>
                  <a:pt x="1141" y="4165"/>
                  <a:pt x="1109" y="4104"/>
                </a:cubicBezTo>
                <a:cubicBezTo>
                  <a:pt x="1090" y="4070"/>
                  <a:pt x="1081" y="4029"/>
                  <a:pt x="1086" y="3988"/>
                </a:cubicBezTo>
                <a:cubicBezTo>
                  <a:pt x="1094" y="3881"/>
                  <a:pt x="1185" y="3799"/>
                  <a:pt x="1293" y="3799"/>
                </a:cubicBezTo>
                <a:cubicBezTo>
                  <a:pt x="1298" y="3799"/>
                  <a:pt x="1304" y="3800"/>
                  <a:pt x="1310" y="3800"/>
                </a:cubicBezTo>
                <a:lnTo>
                  <a:pt x="1800" y="3843"/>
                </a:lnTo>
                <a:cubicBezTo>
                  <a:pt x="1804" y="3843"/>
                  <a:pt x="1808" y="3844"/>
                  <a:pt x="1812" y="3844"/>
                </a:cubicBezTo>
                <a:cubicBezTo>
                  <a:pt x="1850" y="3844"/>
                  <a:pt x="1887" y="3825"/>
                  <a:pt x="1910" y="3794"/>
                </a:cubicBezTo>
                <a:cubicBezTo>
                  <a:pt x="1936" y="3759"/>
                  <a:pt x="1942" y="3713"/>
                  <a:pt x="1926" y="3674"/>
                </a:cubicBezTo>
                <a:cubicBezTo>
                  <a:pt x="1822" y="3412"/>
                  <a:pt x="1701" y="3154"/>
                  <a:pt x="1567" y="2907"/>
                </a:cubicBezTo>
                <a:cubicBezTo>
                  <a:pt x="1549" y="2873"/>
                  <a:pt x="1516" y="2850"/>
                  <a:pt x="1477" y="2843"/>
                </a:cubicBezTo>
                <a:lnTo>
                  <a:pt x="438" y="2683"/>
                </a:lnTo>
                <a:cubicBezTo>
                  <a:pt x="384" y="2675"/>
                  <a:pt x="335" y="2646"/>
                  <a:pt x="302" y="2601"/>
                </a:cubicBezTo>
                <a:cubicBezTo>
                  <a:pt x="270" y="2556"/>
                  <a:pt x="256" y="2502"/>
                  <a:pt x="264" y="2447"/>
                </a:cubicBezTo>
                <a:cubicBezTo>
                  <a:pt x="280" y="2344"/>
                  <a:pt x="368" y="2271"/>
                  <a:pt x="469" y="2271"/>
                </a:cubicBezTo>
                <a:cubicBezTo>
                  <a:pt x="480" y="2271"/>
                  <a:pt x="491" y="2272"/>
                  <a:pt x="502" y="2274"/>
                </a:cubicBezTo>
                <a:lnTo>
                  <a:pt x="974" y="2346"/>
                </a:lnTo>
                <a:cubicBezTo>
                  <a:pt x="980" y="2347"/>
                  <a:pt x="986" y="2347"/>
                  <a:pt x="993" y="2347"/>
                </a:cubicBezTo>
                <a:cubicBezTo>
                  <a:pt x="1036" y="2347"/>
                  <a:pt x="1076" y="2326"/>
                  <a:pt x="1099" y="2289"/>
                </a:cubicBezTo>
                <a:cubicBezTo>
                  <a:pt x="1125" y="2246"/>
                  <a:pt x="1123" y="2191"/>
                  <a:pt x="1094" y="2151"/>
                </a:cubicBezTo>
                <a:cubicBezTo>
                  <a:pt x="773" y="1705"/>
                  <a:pt x="508" y="1451"/>
                  <a:pt x="479" y="1424"/>
                </a:cubicBezTo>
                <a:cubicBezTo>
                  <a:pt x="362" y="1316"/>
                  <a:pt x="353" y="1132"/>
                  <a:pt x="461" y="1014"/>
                </a:cubicBezTo>
                <a:cubicBezTo>
                  <a:pt x="513" y="957"/>
                  <a:pt x="585" y="924"/>
                  <a:pt x="662" y="920"/>
                </a:cubicBezTo>
                <a:cubicBezTo>
                  <a:pt x="666" y="920"/>
                  <a:pt x="670" y="920"/>
                  <a:pt x="674" y="920"/>
                </a:cubicBezTo>
                <a:cubicBezTo>
                  <a:pt x="747" y="920"/>
                  <a:pt x="817" y="947"/>
                  <a:pt x="871" y="996"/>
                </a:cubicBezTo>
                <a:cubicBezTo>
                  <a:pt x="873" y="998"/>
                  <a:pt x="1053" y="1163"/>
                  <a:pt x="1306" y="1473"/>
                </a:cubicBezTo>
                <a:cubicBezTo>
                  <a:pt x="1329" y="1502"/>
                  <a:pt x="1365" y="1519"/>
                  <a:pt x="1402" y="1519"/>
                </a:cubicBezTo>
                <a:cubicBezTo>
                  <a:pt x="1408" y="1519"/>
                  <a:pt x="1414" y="1518"/>
                  <a:pt x="1420" y="1518"/>
                </a:cubicBezTo>
                <a:cubicBezTo>
                  <a:pt x="1463" y="1511"/>
                  <a:pt x="1499" y="1484"/>
                  <a:pt x="1517" y="1443"/>
                </a:cubicBezTo>
                <a:lnTo>
                  <a:pt x="1583" y="1290"/>
                </a:lnTo>
                <a:cubicBezTo>
                  <a:pt x="1605" y="1240"/>
                  <a:pt x="1645" y="1200"/>
                  <a:pt x="1697" y="1179"/>
                </a:cubicBezTo>
                <a:cubicBezTo>
                  <a:pt x="1721" y="1170"/>
                  <a:pt x="1747" y="1165"/>
                  <a:pt x="1772" y="1165"/>
                </a:cubicBezTo>
                <a:cubicBezTo>
                  <a:pt x="1801" y="1165"/>
                  <a:pt x="1829" y="1171"/>
                  <a:pt x="1855" y="1182"/>
                </a:cubicBezTo>
                <a:cubicBezTo>
                  <a:pt x="1960" y="1227"/>
                  <a:pt x="2009" y="1349"/>
                  <a:pt x="1963" y="1455"/>
                </a:cubicBezTo>
                <a:lnTo>
                  <a:pt x="1742" y="1967"/>
                </a:lnTo>
                <a:cubicBezTo>
                  <a:pt x="1725" y="2005"/>
                  <a:pt x="1729" y="2049"/>
                  <a:pt x="1752" y="2084"/>
                </a:cubicBezTo>
                <a:cubicBezTo>
                  <a:pt x="1816" y="2183"/>
                  <a:pt x="1879" y="2285"/>
                  <a:pt x="1941" y="2388"/>
                </a:cubicBezTo>
                <a:cubicBezTo>
                  <a:pt x="1990" y="2471"/>
                  <a:pt x="2039" y="2560"/>
                  <a:pt x="2088" y="2651"/>
                </a:cubicBezTo>
                <a:cubicBezTo>
                  <a:pt x="2110" y="2690"/>
                  <a:pt x="2152" y="2716"/>
                  <a:pt x="2196" y="2716"/>
                </a:cubicBezTo>
                <a:cubicBezTo>
                  <a:pt x="2198" y="2716"/>
                  <a:pt x="2199" y="2716"/>
                  <a:pt x="2201" y="2716"/>
                </a:cubicBezTo>
                <a:cubicBezTo>
                  <a:pt x="2248" y="2715"/>
                  <a:pt x="2291" y="2688"/>
                  <a:pt x="2311" y="2645"/>
                </a:cubicBezTo>
                <a:lnTo>
                  <a:pt x="2336" y="2590"/>
                </a:lnTo>
                <a:cubicBezTo>
                  <a:pt x="2372" y="2515"/>
                  <a:pt x="2446" y="2472"/>
                  <a:pt x="2524" y="2472"/>
                </a:cubicBezTo>
                <a:cubicBezTo>
                  <a:pt x="2553" y="2472"/>
                  <a:pt x="2583" y="2478"/>
                  <a:pt x="2612" y="2491"/>
                </a:cubicBezTo>
                <a:cubicBezTo>
                  <a:pt x="2715" y="2540"/>
                  <a:pt x="2760" y="2664"/>
                  <a:pt x="2711" y="2767"/>
                </a:cubicBezTo>
                <a:lnTo>
                  <a:pt x="2452" y="3319"/>
                </a:lnTo>
                <a:cubicBezTo>
                  <a:pt x="2437" y="3350"/>
                  <a:pt x="2436" y="3386"/>
                  <a:pt x="2449" y="3418"/>
                </a:cubicBezTo>
                <a:cubicBezTo>
                  <a:pt x="2530" y="3619"/>
                  <a:pt x="2603" y="3826"/>
                  <a:pt x="2666" y="4030"/>
                </a:cubicBezTo>
                <a:cubicBezTo>
                  <a:pt x="2682" y="4080"/>
                  <a:pt x="2696" y="4129"/>
                  <a:pt x="2709" y="4176"/>
                </a:cubicBezTo>
                <a:cubicBezTo>
                  <a:pt x="2721" y="4218"/>
                  <a:pt x="2755" y="4251"/>
                  <a:pt x="2798" y="4262"/>
                </a:cubicBezTo>
                <a:cubicBezTo>
                  <a:pt x="2808" y="4265"/>
                  <a:pt x="2819" y="4266"/>
                  <a:pt x="2829" y="4266"/>
                </a:cubicBezTo>
                <a:cubicBezTo>
                  <a:pt x="2862" y="4266"/>
                  <a:pt x="2893" y="4253"/>
                  <a:pt x="2917" y="4229"/>
                </a:cubicBezTo>
                <a:lnTo>
                  <a:pt x="3111" y="4036"/>
                </a:lnTo>
                <a:cubicBezTo>
                  <a:pt x="3151" y="3995"/>
                  <a:pt x="3204" y="3975"/>
                  <a:pt x="3257" y="3975"/>
                </a:cubicBezTo>
                <a:cubicBezTo>
                  <a:pt x="3310" y="3975"/>
                  <a:pt x="3363" y="3995"/>
                  <a:pt x="3404" y="4036"/>
                </a:cubicBezTo>
                <a:cubicBezTo>
                  <a:pt x="3443" y="4075"/>
                  <a:pt x="3464" y="4127"/>
                  <a:pt x="3464" y="4182"/>
                </a:cubicBezTo>
                <a:cubicBezTo>
                  <a:pt x="3464" y="4238"/>
                  <a:pt x="3443" y="4290"/>
                  <a:pt x="3404" y="4329"/>
                </a:cubicBezTo>
                <a:lnTo>
                  <a:pt x="2916" y="4817"/>
                </a:lnTo>
                <a:cubicBezTo>
                  <a:pt x="2888" y="4845"/>
                  <a:pt x="2875" y="4887"/>
                  <a:pt x="2881" y="4926"/>
                </a:cubicBezTo>
                <a:cubicBezTo>
                  <a:pt x="2904" y="5055"/>
                  <a:pt x="2924" y="5186"/>
                  <a:pt x="2940" y="5319"/>
                </a:cubicBezTo>
                <a:lnTo>
                  <a:pt x="2355" y="5319"/>
                </a:lnTo>
                <a:cubicBezTo>
                  <a:pt x="2313" y="4999"/>
                  <a:pt x="2248" y="4682"/>
                  <a:pt x="2161" y="4373"/>
                </a:cubicBezTo>
                <a:cubicBezTo>
                  <a:pt x="2148" y="4322"/>
                  <a:pt x="2104" y="4286"/>
                  <a:pt x="2053" y="4282"/>
                </a:cubicBezTo>
                <a:lnTo>
                  <a:pt x="1465" y="4231"/>
                </a:lnTo>
                <a:cubicBezTo>
                  <a:pt x="1461" y="4230"/>
                  <a:pt x="1457" y="4230"/>
                  <a:pt x="1453" y="4230"/>
                </a:cubicBezTo>
                <a:cubicBezTo>
                  <a:pt x="1389" y="4230"/>
                  <a:pt x="1336" y="4278"/>
                  <a:pt x="1330" y="4343"/>
                </a:cubicBezTo>
                <a:cubicBezTo>
                  <a:pt x="1324" y="4411"/>
                  <a:pt x="1375" y="4472"/>
                  <a:pt x="1443" y="4478"/>
                </a:cubicBezTo>
                <a:lnTo>
                  <a:pt x="1944" y="4522"/>
                </a:lnTo>
                <a:cubicBezTo>
                  <a:pt x="2014" y="4783"/>
                  <a:pt x="2067" y="5051"/>
                  <a:pt x="2104" y="5319"/>
                </a:cubicBezTo>
                <a:lnTo>
                  <a:pt x="1087" y="5319"/>
                </a:lnTo>
                <a:cubicBezTo>
                  <a:pt x="1035" y="5319"/>
                  <a:pt x="988" y="5351"/>
                  <a:pt x="971" y="5401"/>
                </a:cubicBezTo>
                <a:cubicBezTo>
                  <a:pt x="784" y="5906"/>
                  <a:pt x="696" y="6442"/>
                  <a:pt x="707" y="6994"/>
                </a:cubicBezTo>
                <a:cubicBezTo>
                  <a:pt x="716" y="7394"/>
                  <a:pt x="879" y="7768"/>
                  <a:pt x="1166" y="8047"/>
                </a:cubicBezTo>
                <a:cubicBezTo>
                  <a:pt x="1453" y="8327"/>
                  <a:pt x="1831" y="8480"/>
                  <a:pt x="2231" y="8480"/>
                </a:cubicBezTo>
                <a:lnTo>
                  <a:pt x="5052" y="8480"/>
                </a:lnTo>
                <a:cubicBezTo>
                  <a:pt x="5452" y="8480"/>
                  <a:pt x="5830" y="8326"/>
                  <a:pt x="6118" y="8047"/>
                </a:cubicBezTo>
                <a:cubicBezTo>
                  <a:pt x="6405" y="7768"/>
                  <a:pt x="6568" y="7394"/>
                  <a:pt x="6576" y="6994"/>
                </a:cubicBezTo>
                <a:cubicBezTo>
                  <a:pt x="6589" y="6443"/>
                  <a:pt x="6500" y="5906"/>
                  <a:pt x="6314" y="5401"/>
                </a:cubicBezTo>
                <a:cubicBezTo>
                  <a:pt x="6295" y="5351"/>
                  <a:pt x="6249" y="5319"/>
                  <a:pt x="6197" y="5319"/>
                </a:cubicBezTo>
                <a:lnTo>
                  <a:pt x="5128" y="5319"/>
                </a:lnTo>
                <a:cubicBezTo>
                  <a:pt x="5131" y="5217"/>
                  <a:pt x="5138" y="5113"/>
                  <a:pt x="5146" y="5011"/>
                </a:cubicBezTo>
                <a:lnTo>
                  <a:pt x="5650" y="4731"/>
                </a:lnTo>
                <a:cubicBezTo>
                  <a:pt x="5756" y="4671"/>
                  <a:pt x="5832" y="4574"/>
                  <a:pt x="5866" y="4457"/>
                </a:cubicBezTo>
                <a:cubicBezTo>
                  <a:pt x="5899" y="4340"/>
                  <a:pt x="5886" y="4217"/>
                  <a:pt x="5826" y="4110"/>
                </a:cubicBezTo>
                <a:cubicBezTo>
                  <a:pt x="5743" y="3961"/>
                  <a:pt x="5587" y="3877"/>
                  <a:pt x="5426" y="3877"/>
                </a:cubicBezTo>
                <a:cubicBezTo>
                  <a:pt x="5396" y="3877"/>
                  <a:pt x="5365" y="3880"/>
                  <a:pt x="5335" y="3886"/>
                </a:cubicBezTo>
                <a:cubicBezTo>
                  <a:pt x="5358" y="3793"/>
                  <a:pt x="5384" y="3702"/>
                  <a:pt x="5411" y="3612"/>
                </a:cubicBezTo>
                <a:cubicBezTo>
                  <a:pt x="5482" y="3377"/>
                  <a:pt x="5568" y="3143"/>
                  <a:pt x="5666" y="2914"/>
                </a:cubicBezTo>
                <a:lnTo>
                  <a:pt x="6125" y="2914"/>
                </a:lnTo>
                <a:cubicBezTo>
                  <a:pt x="6377" y="2914"/>
                  <a:pt x="6581" y="2710"/>
                  <a:pt x="6581" y="2458"/>
                </a:cubicBezTo>
                <a:cubicBezTo>
                  <a:pt x="6581" y="2207"/>
                  <a:pt x="6385" y="2011"/>
                  <a:pt x="6141" y="2002"/>
                </a:cubicBezTo>
                <a:cubicBezTo>
                  <a:pt x="6265" y="1801"/>
                  <a:pt x="6400" y="1607"/>
                  <a:pt x="6542" y="1425"/>
                </a:cubicBezTo>
                <a:lnTo>
                  <a:pt x="6977" y="1592"/>
                </a:lnTo>
                <a:cubicBezTo>
                  <a:pt x="7029" y="1612"/>
                  <a:pt x="7085" y="1622"/>
                  <a:pt x="7140" y="1622"/>
                </a:cubicBezTo>
                <a:cubicBezTo>
                  <a:pt x="7328" y="1622"/>
                  <a:pt x="7500" y="1504"/>
                  <a:pt x="7566" y="1330"/>
                </a:cubicBezTo>
                <a:cubicBezTo>
                  <a:pt x="7656" y="1095"/>
                  <a:pt x="7538" y="830"/>
                  <a:pt x="7303" y="740"/>
                </a:cubicBezTo>
                <a:lnTo>
                  <a:pt x="7134" y="676"/>
                </a:lnTo>
                <a:cubicBezTo>
                  <a:pt x="7183" y="499"/>
                  <a:pt x="7140" y="305"/>
                  <a:pt x="7013" y="166"/>
                </a:cubicBezTo>
                <a:cubicBezTo>
                  <a:pt x="6937" y="82"/>
                  <a:pt x="6837" y="26"/>
                  <a:pt x="6728" y="3"/>
                </a:cubicBezTo>
                <a:cubicBezTo>
                  <a:pt x="6719" y="1"/>
                  <a:pt x="6710" y="0"/>
                  <a:pt x="670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4586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95;p79">
            <a:extLst>
              <a:ext uri="{FF2B5EF4-FFF2-40B4-BE49-F238E27FC236}">
                <a16:creationId xmlns:a16="http://schemas.microsoft.com/office/drawing/2014/main" id="{F8E39603-BAC9-8223-826A-C3F75F95988F}"/>
              </a:ext>
            </a:extLst>
          </p:cNvPr>
          <p:cNvSpPr txBox="1">
            <a:spLocks/>
          </p:cNvSpPr>
          <p:nvPr/>
        </p:nvSpPr>
        <p:spPr>
          <a:xfrm>
            <a:off x="705868" y="94230"/>
            <a:ext cx="7157566" cy="120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ibre Bodoni"/>
              <a:buNone/>
              <a:defRPr sz="3000" b="0" i="0" u="none" strike="noStrike" cap="none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ibre Bodoni"/>
              <a:buNone/>
              <a:defRPr sz="3000" b="0" i="0" u="none" strike="noStrike" cap="none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ibre Bodoni"/>
              <a:buNone/>
              <a:defRPr sz="3000" b="0" i="0" u="none" strike="noStrike" cap="none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ibre Bodoni"/>
              <a:buNone/>
              <a:defRPr sz="3000" b="0" i="0" u="none" strike="noStrike" cap="none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ibre Bodoni"/>
              <a:buNone/>
              <a:defRPr sz="3000" b="0" i="0" u="none" strike="noStrike" cap="none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ibre Bodoni"/>
              <a:buNone/>
              <a:defRPr sz="3000" b="0" i="0" u="none" strike="noStrike" cap="none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ibre Bodoni"/>
              <a:buNone/>
              <a:defRPr sz="3000" b="0" i="0" u="none" strike="noStrike" cap="none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ibre Bodoni"/>
              <a:buNone/>
              <a:defRPr sz="3000" b="0" i="0" u="none" strike="noStrike" cap="none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ibre Bodoni"/>
              <a:buNone/>
              <a:defRPr sz="3000" b="0" i="0" u="none" strike="noStrike" cap="none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9pPr>
          </a:lstStyle>
          <a:p>
            <a:r>
              <a:rPr lang="en-GB" sz="6000" dirty="0"/>
              <a:t>Thank you!</a:t>
            </a:r>
            <a:endParaRPr lang="en-GB" dirty="0"/>
          </a:p>
        </p:txBody>
      </p:sp>
      <p:sp>
        <p:nvSpPr>
          <p:cNvPr id="5" name="Google Shape;1696;p79">
            <a:extLst>
              <a:ext uri="{FF2B5EF4-FFF2-40B4-BE49-F238E27FC236}">
                <a16:creationId xmlns:a16="http://schemas.microsoft.com/office/drawing/2014/main" id="{B23DE259-9065-5A19-4EFC-AB02E1B1768A}"/>
              </a:ext>
            </a:extLst>
          </p:cNvPr>
          <p:cNvSpPr txBox="1">
            <a:spLocks/>
          </p:cNvSpPr>
          <p:nvPr/>
        </p:nvSpPr>
        <p:spPr>
          <a:xfrm>
            <a:off x="2235898" y="1123132"/>
            <a:ext cx="4293900" cy="4959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2000" b="1" dirty="0">
                <a:solidFill>
                  <a:schemeClr val="accent1"/>
                </a:solidFill>
                <a:latin typeface="Libre Bodoni"/>
                <a:ea typeface="Libre Bodoni"/>
                <a:cs typeface="Libre Bodoni"/>
                <a:sym typeface="Libre Bodoni"/>
              </a:rPr>
              <a:t>Do you have any questions?</a:t>
            </a:r>
            <a:r>
              <a:rPr lang="en-GB" sz="2000" b="1" dirty="0">
                <a:latin typeface="Libre Bodoni"/>
                <a:ea typeface="Libre Bodoni"/>
                <a:cs typeface="Libre Bodoni"/>
                <a:sym typeface="Libre Bodoni"/>
              </a:rPr>
              <a:t> </a:t>
            </a:r>
            <a:endParaRPr lang="en-GB" dirty="0"/>
          </a:p>
        </p:txBody>
      </p:sp>
      <p:grpSp>
        <p:nvGrpSpPr>
          <p:cNvPr id="6" name="Google Shape;1870;p81">
            <a:extLst>
              <a:ext uri="{FF2B5EF4-FFF2-40B4-BE49-F238E27FC236}">
                <a16:creationId xmlns:a16="http://schemas.microsoft.com/office/drawing/2014/main" id="{B54F15DC-FE2E-7679-D262-70FBE6E91351}"/>
              </a:ext>
            </a:extLst>
          </p:cNvPr>
          <p:cNvGrpSpPr/>
          <p:nvPr/>
        </p:nvGrpSpPr>
        <p:grpSpPr>
          <a:xfrm>
            <a:off x="33968" y="3382470"/>
            <a:ext cx="1644951" cy="1761030"/>
            <a:chOff x="2151450" y="2905550"/>
            <a:chExt cx="1417450" cy="1517475"/>
          </a:xfrm>
        </p:grpSpPr>
        <p:sp>
          <p:nvSpPr>
            <p:cNvPr id="7" name="Google Shape;1871;p81">
              <a:extLst>
                <a:ext uri="{FF2B5EF4-FFF2-40B4-BE49-F238E27FC236}">
                  <a16:creationId xmlns:a16="http://schemas.microsoft.com/office/drawing/2014/main" id="{4F8A87EF-66CD-0CF6-A63A-FA1C5D293F72}"/>
                </a:ext>
              </a:extLst>
            </p:cNvPr>
            <p:cNvSpPr/>
            <p:nvPr/>
          </p:nvSpPr>
          <p:spPr>
            <a:xfrm>
              <a:off x="2151450" y="3353525"/>
              <a:ext cx="1015925" cy="1069500"/>
            </a:xfrm>
            <a:custGeom>
              <a:avLst/>
              <a:gdLst/>
              <a:ahLst/>
              <a:cxnLst/>
              <a:rect l="l" t="t" r="r" b="b"/>
              <a:pathLst>
                <a:path w="40637" h="42780" fill="none" extrusionOk="0">
                  <a:moveTo>
                    <a:pt x="40636" y="322"/>
                  </a:moveTo>
                  <a:cubicBezTo>
                    <a:pt x="31695" y="17860"/>
                    <a:pt x="17395" y="32933"/>
                    <a:pt x="369" y="42779"/>
                  </a:cubicBezTo>
                  <a:lnTo>
                    <a:pt x="0" y="42148"/>
                  </a:lnTo>
                  <a:cubicBezTo>
                    <a:pt x="16919" y="32373"/>
                    <a:pt x="31111" y="17407"/>
                    <a:pt x="39982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872;p81">
              <a:extLst>
                <a:ext uri="{FF2B5EF4-FFF2-40B4-BE49-F238E27FC236}">
                  <a16:creationId xmlns:a16="http://schemas.microsoft.com/office/drawing/2014/main" id="{67E1CB8E-AA22-DD4C-E7DD-8B0076A5F6B3}"/>
                </a:ext>
              </a:extLst>
            </p:cNvPr>
            <p:cNvSpPr/>
            <p:nvPr/>
          </p:nvSpPr>
          <p:spPr>
            <a:xfrm>
              <a:off x="3120925" y="3176425"/>
              <a:ext cx="348875" cy="273250"/>
            </a:xfrm>
            <a:custGeom>
              <a:avLst/>
              <a:gdLst/>
              <a:ahLst/>
              <a:cxnLst/>
              <a:rect l="l" t="t" r="r" b="b"/>
              <a:pathLst>
                <a:path w="13955" h="10930" fill="none" extrusionOk="0">
                  <a:moveTo>
                    <a:pt x="12" y="10930"/>
                  </a:moveTo>
                  <a:cubicBezTo>
                    <a:pt x="12" y="10894"/>
                    <a:pt x="36" y="10870"/>
                    <a:pt x="36" y="10835"/>
                  </a:cubicBezTo>
                  <a:cubicBezTo>
                    <a:pt x="917" y="10597"/>
                    <a:pt x="1203" y="10037"/>
                    <a:pt x="1762" y="9311"/>
                  </a:cubicBezTo>
                  <a:cubicBezTo>
                    <a:pt x="2346" y="8573"/>
                    <a:pt x="2679" y="7632"/>
                    <a:pt x="3381" y="6989"/>
                  </a:cubicBezTo>
                  <a:cubicBezTo>
                    <a:pt x="4167" y="6263"/>
                    <a:pt x="5310" y="6025"/>
                    <a:pt x="6108" y="5298"/>
                  </a:cubicBezTo>
                  <a:cubicBezTo>
                    <a:pt x="6858" y="4620"/>
                    <a:pt x="7203" y="3596"/>
                    <a:pt x="7858" y="2822"/>
                  </a:cubicBezTo>
                  <a:cubicBezTo>
                    <a:pt x="9335" y="1107"/>
                    <a:pt x="11954" y="1036"/>
                    <a:pt x="13954" y="0"/>
                  </a:cubicBezTo>
                  <a:cubicBezTo>
                    <a:pt x="13847" y="143"/>
                    <a:pt x="13752" y="321"/>
                    <a:pt x="13668" y="476"/>
                  </a:cubicBezTo>
                  <a:cubicBezTo>
                    <a:pt x="13025" y="1726"/>
                    <a:pt x="12192" y="2953"/>
                    <a:pt x="10918" y="3536"/>
                  </a:cubicBezTo>
                  <a:cubicBezTo>
                    <a:pt x="10073" y="3929"/>
                    <a:pt x="9073" y="4001"/>
                    <a:pt x="8323" y="4548"/>
                  </a:cubicBezTo>
                  <a:cubicBezTo>
                    <a:pt x="7751" y="4965"/>
                    <a:pt x="7382" y="5608"/>
                    <a:pt x="6870" y="6096"/>
                  </a:cubicBezTo>
                  <a:cubicBezTo>
                    <a:pt x="6025" y="6929"/>
                    <a:pt x="4822" y="7310"/>
                    <a:pt x="3917" y="8096"/>
                  </a:cubicBezTo>
                  <a:cubicBezTo>
                    <a:pt x="3346" y="8584"/>
                    <a:pt x="2905" y="9215"/>
                    <a:pt x="2346" y="9727"/>
                  </a:cubicBezTo>
                  <a:cubicBezTo>
                    <a:pt x="1560" y="10418"/>
                    <a:pt x="1048" y="10870"/>
                    <a:pt x="0" y="1093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873;p81">
              <a:extLst>
                <a:ext uri="{FF2B5EF4-FFF2-40B4-BE49-F238E27FC236}">
                  <a16:creationId xmlns:a16="http://schemas.microsoft.com/office/drawing/2014/main" id="{4BDDFB06-51AB-A8E3-D692-DBFD692C2FE9}"/>
                </a:ext>
              </a:extLst>
            </p:cNvPr>
            <p:cNvSpPr/>
            <p:nvPr/>
          </p:nvSpPr>
          <p:spPr>
            <a:xfrm>
              <a:off x="2973875" y="3029975"/>
              <a:ext cx="109550" cy="470900"/>
            </a:xfrm>
            <a:custGeom>
              <a:avLst/>
              <a:gdLst/>
              <a:ahLst/>
              <a:cxnLst/>
              <a:rect l="l" t="t" r="r" b="b"/>
              <a:pathLst>
                <a:path w="4382" h="18836" fill="none" extrusionOk="0">
                  <a:moveTo>
                    <a:pt x="72" y="0"/>
                  </a:moveTo>
                  <a:cubicBezTo>
                    <a:pt x="1643" y="1369"/>
                    <a:pt x="2644" y="3370"/>
                    <a:pt x="2798" y="5441"/>
                  </a:cubicBezTo>
                  <a:cubicBezTo>
                    <a:pt x="2905" y="6977"/>
                    <a:pt x="2584" y="8501"/>
                    <a:pt x="2417" y="10037"/>
                  </a:cubicBezTo>
                  <a:cubicBezTo>
                    <a:pt x="2251" y="11561"/>
                    <a:pt x="2263" y="13192"/>
                    <a:pt x="3001" y="14538"/>
                  </a:cubicBezTo>
                  <a:cubicBezTo>
                    <a:pt x="3358" y="15216"/>
                    <a:pt x="3894" y="15800"/>
                    <a:pt x="4108" y="16526"/>
                  </a:cubicBezTo>
                  <a:cubicBezTo>
                    <a:pt x="4382" y="17431"/>
                    <a:pt x="4203" y="17740"/>
                    <a:pt x="3941" y="18645"/>
                  </a:cubicBezTo>
                  <a:lnTo>
                    <a:pt x="3822" y="18836"/>
                  </a:lnTo>
                  <a:cubicBezTo>
                    <a:pt x="3953" y="18431"/>
                    <a:pt x="3560" y="18538"/>
                    <a:pt x="3334" y="18181"/>
                  </a:cubicBezTo>
                  <a:cubicBezTo>
                    <a:pt x="2905" y="17502"/>
                    <a:pt x="3036" y="16633"/>
                    <a:pt x="2965" y="15835"/>
                  </a:cubicBezTo>
                  <a:cubicBezTo>
                    <a:pt x="2739" y="13502"/>
                    <a:pt x="584" y="11740"/>
                    <a:pt x="250" y="9418"/>
                  </a:cubicBezTo>
                  <a:cubicBezTo>
                    <a:pt x="0" y="7703"/>
                    <a:pt x="798" y="6013"/>
                    <a:pt x="977" y="4274"/>
                  </a:cubicBezTo>
                  <a:cubicBezTo>
                    <a:pt x="1120" y="2798"/>
                    <a:pt x="798" y="1286"/>
                    <a:pt x="7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874;p81">
              <a:extLst>
                <a:ext uri="{FF2B5EF4-FFF2-40B4-BE49-F238E27FC236}">
                  <a16:creationId xmlns:a16="http://schemas.microsoft.com/office/drawing/2014/main" id="{E7A9DE6D-8E5B-0DCF-A34A-0C471932686A}"/>
                </a:ext>
              </a:extLst>
            </p:cNvPr>
            <p:cNvSpPr/>
            <p:nvPr/>
          </p:nvSpPr>
          <p:spPr>
            <a:xfrm>
              <a:off x="3064950" y="2979375"/>
              <a:ext cx="99150" cy="452450"/>
            </a:xfrm>
            <a:custGeom>
              <a:avLst/>
              <a:gdLst/>
              <a:ahLst/>
              <a:cxnLst/>
              <a:rect l="l" t="t" r="r" b="b"/>
              <a:pathLst>
                <a:path w="3966" h="18098" fill="none" extrusionOk="0">
                  <a:moveTo>
                    <a:pt x="1918" y="5465"/>
                  </a:moveTo>
                  <a:cubicBezTo>
                    <a:pt x="2561" y="3727"/>
                    <a:pt x="2858" y="1857"/>
                    <a:pt x="2775" y="0"/>
                  </a:cubicBezTo>
                  <a:cubicBezTo>
                    <a:pt x="3346" y="1143"/>
                    <a:pt x="3906" y="2358"/>
                    <a:pt x="3930" y="3643"/>
                  </a:cubicBezTo>
                  <a:cubicBezTo>
                    <a:pt x="3965" y="5263"/>
                    <a:pt x="3144" y="6775"/>
                    <a:pt x="2834" y="8370"/>
                  </a:cubicBezTo>
                  <a:cubicBezTo>
                    <a:pt x="2572" y="9692"/>
                    <a:pt x="2644" y="11085"/>
                    <a:pt x="2096" y="12311"/>
                  </a:cubicBezTo>
                  <a:cubicBezTo>
                    <a:pt x="1810" y="12966"/>
                    <a:pt x="1334" y="13585"/>
                    <a:pt x="1346" y="14299"/>
                  </a:cubicBezTo>
                  <a:cubicBezTo>
                    <a:pt x="1346" y="14847"/>
                    <a:pt x="1632" y="15335"/>
                    <a:pt x="1822" y="15859"/>
                  </a:cubicBezTo>
                  <a:cubicBezTo>
                    <a:pt x="2132" y="16764"/>
                    <a:pt x="2120" y="17205"/>
                    <a:pt x="1775" y="18098"/>
                  </a:cubicBezTo>
                  <a:cubicBezTo>
                    <a:pt x="1763" y="18098"/>
                    <a:pt x="1810" y="17990"/>
                    <a:pt x="1763" y="18098"/>
                  </a:cubicBezTo>
                  <a:cubicBezTo>
                    <a:pt x="1691" y="18002"/>
                    <a:pt x="1501" y="17907"/>
                    <a:pt x="1275" y="17550"/>
                  </a:cubicBezTo>
                  <a:cubicBezTo>
                    <a:pt x="525" y="16419"/>
                    <a:pt x="870" y="14907"/>
                    <a:pt x="691" y="13549"/>
                  </a:cubicBezTo>
                  <a:cubicBezTo>
                    <a:pt x="584" y="12823"/>
                    <a:pt x="322" y="12121"/>
                    <a:pt x="239" y="11394"/>
                  </a:cubicBezTo>
                  <a:cubicBezTo>
                    <a:pt x="1" y="9335"/>
                    <a:pt x="1191" y="7418"/>
                    <a:pt x="1918" y="546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875;p81">
              <a:extLst>
                <a:ext uri="{FF2B5EF4-FFF2-40B4-BE49-F238E27FC236}">
                  <a16:creationId xmlns:a16="http://schemas.microsoft.com/office/drawing/2014/main" id="{1FB34702-95AB-ADB6-C65F-7F089699E564}"/>
                </a:ext>
              </a:extLst>
            </p:cNvPr>
            <p:cNvSpPr/>
            <p:nvPr/>
          </p:nvSpPr>
          <p:spPr>
            <a:xfrm>
              <a:off x="2740500" y="3133250"/>
              <a:ext cx="210775" cy="586700"/>
            </a:xfrm>
            <a:custGeom>
              <a:avLst/>
              <a:gdLst/>
              <a:ahLst/>
              <a:cxnLst/>
              <a:rect l="l" t="t" r="r" b="b"/>
              <a:pathLst>
                <a:path w="8431" h="23468" fill="none" extrusionOk="0">
                  <a:moveTo>
                    <a:pt x="751" y="1"/>
                  </a:moveTo>
                  <a:cubicBezTo>
                    <a:pt x="1989" y="905"/>
                    <a:pt x="3251" y="2048"/>
                    <a:pt x="3466" y="3572"/>
                  </a:cubicBezTo>
                  <a:cubicBezTo>
                    <a:pt x="3573" y="4323"/>
                    <a:pt x="3406" y="5096"/>
                    <a:pt x="3513" y="5847"/>
                  </a:cubicBezTo>
                  <a:cubicBezTo>
                    <a:pt x="3739" y="7454"/>
                    <a:pt x="5156" y="8716"/>
                    <a:pt x="5287" y="10335"/>
                  </a:cubicBezTo>
                  <a:cubicBezTo>
                    <a:pt x="5371" y="11300"/>
                    <a:pt x="4978" y="12252"/>
                    <a:pt x="5037" y="13217"/>
                  </a:cubicBezTo>
                  <a:cubicBezTo>
                    <a:pt x="5156" y="15276"/>
                    <a:pt x="7180" y="16693"/>
                    <a:pt x="7859" y="18634"/>
                  </a:cubicBezTo>
                  <a:cubicBezTo>
                    <a:pt x="8430" y="20253"/>
                    <a:pt x="7978" y="21551"/>
                    <a:pt x="7478" y="23194"/>
                  </a:cubicBezTo>
                  <a:lnTo>
                    <a:pt x="7276" y="23468"/>
                  </a:lnTo>
                  <a:cubicBezTo>
                    <a:pt x="7061" y="21718"/>
                    <a:pt x="5406" y="20670"/>
                    <a:pt x="4597" y="19074"/>
                  </a:cubicBezTo>
                  <a:cubicBezTo>
                    <a:pt x="3692" y="17300"/>
                    <a:pt x="3966" y="15145"/>
                    <a:pt x="3216" y="13312"/>
                  </a:cubicBezTo>
                  <a:cubicBezTo>
                    <a:pt x="2608" y="11800"/>
                    <a:pt x="1334" y="10585"/>
                    <a:pt x="870" y="9014"/>
                  </a:cubicBezTo>
                  <a:cubicBezTo>
                    <a:pt x="1" y="6085"/>
                    <a:pt x="2132" y="2715"/>
                    <a:pt x="75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876;p81">
              <a:extLst>
                <a:ext uri="{FF2B5EF4-FFF2-40B4-BE49-F238E27FC236}">
                  <a16:creationId xmlns:a16="http://schemas.microsoft.com/office/drawing/2014/main" id="{DD60FACF-7D87-EC2C-2C5D-FB45246C94D7}"/>
                </a:ext>
              </a:extLst>
            </p:cNvPr>
            <p:cNvSpPr/>
            <p:nvPr/>
          </p:nvSpPr>
          <p:spPr>
            <a:xfrm>
              <a:off x="3150675" y="2905550"/>
              <a:ext cx="324175" cy="456925"/>
            </a:xfrm>
            <a:custGeom>
              <a:avLst/>
              <a:gdLst/>
              <a:ahLst/>
              <a:cxnLst/>
              <a:rect l="l" t="t" r="r" b="b"/>
              <a:pathLst>
                <a:path w="12967" h="18277" fill="none" extrusionOk="0">
                  <a:moveTo>
                    <a:pt x="1" y="17943"/>
                  </a:moveTo>
                  <a:cubicBezTo>
                    <a:pt x="1215" y="15669"/>
                    <a:pt x="2180" y="13288"/>
                    <a:pt x="3061" y="10859"/>
                  </a:cubicBezTo>
                  <a:cubicBezTo>
                    <a:pt x="3930" y="8430"/>
                    <a:pt x="5132" y="6001"/>
                    <a:pt x="7156" y="4394"/>
                  </a:cubicBezTo>
                  <a:cubicBezTo>
                    <a:pt x="8037" y="3691"/>
                    <a:pt x="9073" y="3156"/>
                    <a:pt x="9859" y="2346"/>
                  </a:cubicBezTo>
                  <a:cubicBezTo>
                    <a:pt x="10323" y="1870"/>
                    <a:pt x="10692" y="1298"/>
                    <a:pt x="11181" y="834"/>
                  </a:cubicBezTo>
                  <a:cubicBezTo>
                    <a:pt x="11657" y="369"/>
                    <a:pt x="12300" y="0"/>
                    <a:pt x="12967" y="72"/>
                  </a:cubicBezTo>
                  <a:cubicBezTo>
                    <a:pt x="12336" y="739"/>
                    <a:pt x="11693" y="1441"/>
                    <a:pt x="11383" y="2298"/>
                  </a:cubicBezTo>
                  <a:cubicBezTo>
                    <a:pt x="11002" y="3370"/>
                    <a:pt x="11157" y="4572"/>
                    <a:pt x="10692" y="5608"/>
                  </a:cubicBezTo>
                  <a:cubicBezTo>
                    <a:pt x="10157" y="6811"/>
                    <a:pt x="8918" y="7513"/>
                    <a:pt x="7728" y="8073"/>
                  </a:cubicBezTo>
                  <a:cubicBezTo>
                    <a:pt x="6549" y="8644"/>
                    <a:pt x="5275" y="9192"/>
                    <a:pt x="4501" y="10252"/>
                  </a:cubicBezTo>
                  <a:cubicBezTo>
                    <a:pt x="3656" y="11442"/>
                    <a:pt x="3608" y="13014"/>
                    <a:pt x="3096" y="14371"/>
                  </a:cubicBezTo>
                  <a:cubicBezTo>
                    <a:pt x="2549" y="15836"/>
                    <a:pt x="763" y="18003"/>
                    <a:pt x="644" y="18276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877;p81">
              <a:extLst>
                <a:ext uri="{FF2B5EF4-FFF2-40B4-BE49-F238E27FC236}">
                  <a16:creationId xmlns:a16="http://schemas.microsoft.com/office/drawing/2014/main" id="{E7FFB440-FD12-9D0B-995D-76372CA29DF4}"/>
                </a:ext>
              </a:extLst>
            </p:cNvPr>
            <p:cNvSpPr/>
            <p:nvPr/>
          </p:nvSpPr>
          <p:spPr>
            <a:xfrm>
              <a:off x="3079825" y="3309775"/>
              <a:ext cx="427775" cy="223250"/>
            </a:xfrm>
            <a:custGeom>
              <a:avLst/>
              <a:gdLst/>
              <a:ahLst/>
              <a:cxnLst/>
              <a:rect l="l" t="t" r="r" b="b"/>
              <a:pathLst>
                <a:path w="17111" h="8930" fill="none" extrusionOk="0">
                  <a:moveTo>
                    <a:pt x="9621" y="1715"/>
                  </a:moveTo>
                  <a:cubicBezTo>
                    <a:pt x="10621" y="881"/>
                    <a:pt x="11895" y="417"/>
                    <a:pt x="13193" y="214"/>
                  </a:cubicBezTo>
                  <a:cubicBezTo>
                    <a:pt x="14479" y="0"/>
                    <a:pt x="15801" y="24"/>
                    <a:pt x="17110" y="48"/>
                  </a:cubicBezTo>
                  <a:cubicBezTo>
                    <a:pt x="15134" y="310"/>
                    <a:pt x="13526" y="1703"/>
                    <a:pt x="12074" y="3072"/>
                  </a:cubicBezTo>
                  <a:cubicBezTo>
                    <a:pt x="10621" y="4429"/>
                    <a:pt x="9062" y="5870"/>
                    <a:pt x="7109" y="6227"/>
                  </a:cubicBezTo>
                  <a:cubicBezTo>
                    <a:pt x="6252" y="6394"/>
                    <a:pt x="5335" y="6334"/>
                    <a:pt x="4561" y="6739"/>
                  </a:cubicBezTo>
                  <a:cubicBezTo>
                    <a:pt x="3894" y="7084"/>
                    <a:pt x="3430" y="7727"/>
                    <a:pt x="2787" y="8132"/>
                  </a:cubicBezTo>
                  <a:cubicBezTo>
                    <a:pt x="1882" y="8715"/>
                    <a:pt x="942" y="8930"/>
                    <a:pt x="1" y="8394"/>
                  </a:cubicBezTo>
                  <a:lnTo>
                    <a:pt x="61" y="8287"/>
                  </a:lnTo>
                  <a:cubicBezTo>
                    <a:pt x="906" y="8442"/>
                    <a:pt x="1442" y="7858"/>
                    <a:pt x="2132" y="7346"/>
                  </a:cubicBezTo>
                  <a:cubicBezTo>
                    <a:pt x="2811" y="6822"/>
                    <a:pt x="3406" y="6191"/>
                    <a:pt x="4156" y="5775"/>
                  </a:cubicBezTo>
                  <a:cubicBezTo>
                    <a:pt x="4894" y="5370"/>
                    <a:pt x="5740" y="5191"/>
                    <a:pt x="6466" y="4774"/>
                  </a:cubicBezTo>
                  <a:cubicBezTo>
                    <a:pt x="7740" y="4036"/>
                    <a:pt x="8478" y="2655"/>
                    <a:pt x="9609" y="171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878;p81">
              <a:extLst>
                <a:ext uri="{FF2B5EF4-FFF2-40B4-BE49-F238E27FC236}">
                  <a16:creationId xmlns:a16="http://schemas.microsoft.com/office/drawing/2014/main" id="{3AE5270A-9901-1CD8-E5EB-F29316D31E27}"/>
                </a:ext>
              </a:extLst>
            </p:cNvPr>
            <p:cNvSpPr/>
            <p:nvPr/>
          </p:nvSpPr>
          <p:spPr>
            <a:xfrm>
              <a:off x="2696150" y="3323750"/>
              <a:ext cx="151825" cy="514675"/>
            </a:xfrm>
            <a:custGeom>
              <a:avLst/>
              <a:gdLst/>
              <a:ahLst/>
              <a:cxnLst/>
              <a:rect l="l" t="t" r="r" b="b"/>
              <a:pathLst>
                <a:path w="6073" h="20587" fill="none" extrusionOk="0">
                  <a:moveTo>
                    <a:pt x="5263" y="20586"/>
                  </a:moveTo>
                  <a:lnTo>
                    <a:pt x="5228" y="20586"/>
                  </a:lnTo>
                  <a:cubicBezTo>
                    <a:pt x="5037" y="19074"/>
                    <a:pt x="4001" y="18324"/>
                    <a:pt x="3501" y="16884"/>
                  </a:cubicBezTo>
                  <a:cubicBezTo>
                    <a:pt x="3144" y="15788"/>
                    <a:pt x="3132" y="14610"/>
                    <a:pt x="2811" y="13514"/>
                  </a:cubicBezTo>
                  <a:cubicBezTo>
                    <a:pt x="2442" y="12204"/>
                    <a:pt x="1644" y="11050"/>
                    <a:pt x="1156" y="9776"/>
                  </a:cubicBezTo>
                  <a:cubicBezTo>
                    <a:pt x="1" y="6704"/>
                    <a:pt x="763" y="3227"/>
                    <a:pt x="144" y="1"/>
                  </a:cubicBezTo>
                  <a:cubicBezTo>
                    <a:pt x="1025" y="453"/>
                    <a:pt x="1751" y="1227"/>
                    <a:pt x="2168" y="2132"/>
                  </a:cubicBezTo>
                  <a:cubicBezTo>
                    <a:pt x="2584" y="3025"/>
                    <a:pt x="2692" y="4037"/>
                    <a:pt x="3001" y="4966"/>
                  </a:cubicBezTo>
                  <a:cubicBezTo>
                    <a:pt x="3346" y="6013"/>
                    <a:pt x="3942" y="6978"/>
                    <a:pt x="4085" y="8073"/>
                  </a:cubicBezTo>
                  <a:cubicBezTo>
                    <a:pt x="4216" y="9085"/>
                    <a:pt x="3954" y="10109"/>
                    <a:pt x="4001" y="11133"/>
                  </a:cubicBezTo>
                  <a:cubicBezTo>
                    <a:pt x="4097" y="13181"/>
                    <a:pt x="5406" y="14979"/>
                    <a:pt x="5799" y="17003"/>
                  </a:cubicBezTo>
                  <a:cubicBezTo>
                    <a:pt x="6073" y="18360"/>
                    <a:pt x="5835" y="19324"/>
                    <a:pt x="5263" y="2058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879;p81">
              <a:extLst>
                <a:ext uri="{FF2B5EF4-FFF2-40B4-BE49-F238E27FC236}">
                  <a16:creationId xmlns:a16="http://schemas.microsoft.com/office/drawing/2014/main" id="{4CD68B3D-2982-7740-B582-02CC46742B72}"/>
                </a:ext>
              </a:extLst>
            </p:cNvPr>
            <p:cNvSpPr/>
            <p:nvPr/>
          </p:nvSpPr>
          <p:spPr>
            <a:xfrm>
              <a:off x="3012275" y="3386250"/>
              <a:ext cx="556625" cy="238750"/>
            </a:xfrm>
            <a:custGeom>
              <a:avLst/>
              <a:gdLst/>
              <a:ahLst/>
              <a:cxnLst/>
              <a:rect l="l" t="t" r="r" b="b"/>
              <a:pathLst>
                <a:path w="22265" h="9550" fill="none" extrusionOk="0">
                  <a:moveTo>
                    <a:pt x="10299" y="4025"/>
                  </a:moveTo>
                  <a:cubicBezTo>
                    <a:pt x="11680" y="3478"/>
                    <a:pt x="13252" y="3489"/>
                    <a:pt x="14597" y="2835"/>
                  </a:cubicBezTo>
                  <a:cubicBezTo>
                    <a:pt x="15371" y="2466"/>
                    <a:pt x="16038" y="1894"/>
                    <a:pt x="16764" y="1430"/>
                  </a:cubicBezTo>
                  <a:cubicBezTo>
                    <a:pt x="18384" y="418"/>
                    <a:pt x="20372" y="1"/>
                    <a:pt x="22265" y="263"/>
                  </a:cubicBezTo>
                  <a:cubicBezTo>
                    <a:pt x="19074" y="1192"/>
                    <a:pt x="17514" y="5061"/>
                    <a:pt x="14407" y="6252"/>
                  </a:cubicBezTo>
                  <a:cubicBezTo>
                    <a:pt x="12895" y="6823"/>
                    <a:pt x="11204" y="6692"/>
                    <a:pt x="9656" y="7145"/>
                  </a:cubicBezTo>
                  <a:cubicBezTo>
                    <a:pt x="7989" y="7645"/>
                    <a:pt x="6561" y="8823"/>
                    <a:pt x="4858" y="9181"/>
                  </a:cubicBezTo>
                  <a:cubicBezTo>
                    <a:pt x="3167" y="9550"/>
                    <a:pt x="1667" y="9085"/>
                    <a:pt x="0" y="9538"/>
                  </a:cubicBezTo>
                  <a:cubicBezTo>
                    <a:pt x="584" y="8692"/>
                    <a:pt x="1286" y="8228"/>
                    <a:pt x="2274" y="7954"/>
                  </a:cubicBezTo>
                  <a:cubicBezTo>
                    <a:pt x="3298" y="7680"/>
                    <a:pt x="4358" y="7561"/>
                    <a:pt x="5334" y="7157"/>
                  </a:cubicBezTo>
                  <a:cubicBezTo>
                    <a:pt x="7144" y="6406"/>
                    <a:pt x="8478" y="4763"/>
                    <a:pt x="10299" y="40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880;p81">
              <a:extLst>
                <a:ext uri="{FF2B5EF4-FFF2-40B4-BE49-F238E27FC236}">
                  <a16:creationId xmlns:a16="http://schemas.microsoft.com/office/drawing/2014/main" id="{44194CA5-038D-EBA2-2433-C15935B6EA9C}"/>
                </a:ext>
              </a:extLst>
            </p:cNvPr>
            <p:cNvSpPr/>
            <p:nvPr/>
          </p:nvSpPr>
          <p:spPr>
            <a:xfrm>
              <a:off x="2871475" y="3052000"/>
              <a:ext cx="159275" cy="561700"/>
            </a:xfrm>
            <a:custGeom>
              <a:avLst/>
              <a:gdLst/>
              <a:ahLst/>
              <a:cxnLst/>
              <a:rect l="l" t="t" r="r" b="b"/>
              <a:pathLst>
                <a:path w="6371" h="22468" fill="none" extrusionOk="0">
                  <a:moveTo>
                    <a:pt x="1" y="0"/>
                  </a:moveTo>
                  <a:cubicBezTo>
                    <a:pt x="1298" y="703"/>
                    <a:pt x="2215" y="2048"/>
                    <a:pt x="2406" y="3513"/>
                  </a:cubicBezTo>
                  <a:cubicBezTo>
                    <a:pt x="2572" y="4787"/>
                    <a:pt x="2215" y="6108"/>
                    <a:pt x="2501" y="7358"/>
                  </a:cubicBezTo>
                  <a:cubicBezTo>
                    <a:pt x="2799" y="8644"/>
                    <a:pt x="3739" y="9716"/>
                    <a:pt x="4037" y="11002"/>
                  </a:cubicBezTo>
                  <a:cubicBezTo>
                    <a:pt x="4275" y="12049"/>
                    <a:pt x="4061" y="13180"/>
                    <a:pt x="4406" y="14204"/>
                  </a:cubicBezTo>
                  <a:cubicBezTo>
                    <a:pt x="4751" y="15240"/>
                    <a:pt x="5620" y="16026"/>
                    <a:pt x="5989" y="17050"/>
                  </a:cubicBezTo>
                  <a:cubicBezTo>
                    <a:pt x="6370" y="18098"/>
                    <a:pt x="6180" y="19253"/>
                    <a:pt x="5918" y="20336"/>
                  </a:cubicBezTo>
                  <a:cubicBezTo>
                    <a:pt x="5716" y="21193"/>
                    <a:pt x="5466" y="21443"/>
                    <a:pt x="5180" y="22277"/>
                  </a:cubicBezTo>
                  <a:lnTo>
                    <a:pt x="5049" y="22467"/>
                  </a:lnTo>
                  <a:cubicBezTo>
                    <a:pt x="4918" y="21217"/>
                    <a:pt x="3942" y="20693"/>
                    <a:pt x="3418" y="19538"/>
                  </a:cubicBezTo>
                  <a:cubicBezTo>
                    <a:pt x="2822" y="18217"/>
                    <a:pt x="3049" y="16669"/>
                    <a:pt x="2739" y="15252"/>
                  </a:cubicBezTo>
                  <a:cubicBezTo>
                    <a:pt x="2251" y="13038"/>
                    <a:pt x="501" y="11228"/>
                    <a:pt x="215" y="8989"/>
                  </a:cubicBezTo>
                  <a:cubicBezTo>
                    <a:pt x="48" y="7715"/>
                    <a:pt x="382" y="6441"/>
                    <a:pt x="524" y="5179"/>
                  </a:cubicBezTo>
                  <a:cubicBezTo>
                    <a:pt x="703" y="3441"/>
                    <a:pt x="524" y="166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881;p81">
              <a:extLst>
                <a:ext uri="{FF2B5EF4-FFF2-40B4-BE49-F238E27FC236}">
                  <a16:creationId xmlns:a16="http://schemas.microsoft.com/office/drawing/2014/main" id="{1A3E3304-16E1-FEB7-AF69-6164A6733CFD}"/>
                </a:ext>
              </a:extLst>
            </p:cNvPr>
            <p:cNvSpPr/>
            <p:nvPr/>
          </p:nvSpPr>
          <p:spPr>
            <a:xfrm>
              <a:off x="2937550" y="3565750"/>
              <a:ext cx="597725" cy="194100"/>
            </a:xfrm>
            <a:custGeom>
              <a:avLst/>
              <a:gdLst/>
              <a:ahLst/>
              <a:cxnLst/>
              <a:rect l="l" t="t" r="r" b="b"/>
              <a:pathLst>
                <a:path w="23909" h="7764" fill="none" extrusionOk="0">
                  <a:moveTo>
                    <a:pt x="14860" y="1870"/>
                  </a:moveTo>
                  <a:cubicBezTo>
                    <a:pt x="16193" y="1751"/>
                    <a:pt x="17360" y="965"/>
                    <a:pt x="18634" y="548"/>
                  </a:cubicBezTo>
                  <a:cubicBezTo>
                    <a:pt x="20360" y="0"/>
                    <a:pt x="22313" y="179"/>
                    <a:pt x="23909" y="1024"/>
                  </a:cubicBezTo>
                  <a:cubicBezTo>
                    <a:pt x="22265" y="917"/>
                    <a:pt x="20575" y="1298"/>
                    <a:pt x="19134" y="2084"/>
                  </a:cubicBezTo>
                  <a:cubicBezTo>
                    <a:pt x="17551" y="2953"/>
                    <a:pt x="16253" y="4299"/>
                    <a:pt x="14586" y="4977"/>
                  </a:cubicBezTo>
                  <a:cubicBezTo>
                    <a:pt x="12217" y="5953"/>
                    <a:pt x="9431" y="5453"/>
                    <a:pt x="7097" y="6513"/>
                  </a:cubicBezTo>
                  <a:cubicBezTo>
                    <a:pt x="6156" y="6942"/>
                    <a:pt x="5275" y="7620"/>
                    <a:pt x="4239" y="7680"/>
                  </a:cubicBezTo>
                  <a:cubicBezTo>
                    <a:pt x="2704" y="7763"/>
                    <a:pt x="1525" y="6620"/>
                    <a:pt x="1" y="6561"/>
                  </a:cubicBezTo>
                  <a:lnTo>
                    <a:pt x="132" y="6382"/>
                  </a:lnTo>
                  <a:cubicBezTo>
                    <a:pt x="763" y="5215"/>
                    <a:pt x="1846" y="4620"/>
                    <a:pt x="3168" y="4418"/>
                  </a:cubicBezTo>
                  <a:cubicBezTo>
                    <a:pt x="4478" y="4203"/>
                    <a:pt x="5835" y="4263"/>
                    <a:pt x="7121" y="3906"/>
                  </a:cubicBezTo>
                  <a:cubicBezTo>
                    <a:pt x="9002" y="3370"/>
                    <a:pt x="10609" y="1941"/>
                    <a:pt x="12562" y="1822"/>
                  </a:cubicBezTo>
                  <a:cubicBezTo>
                    <a:pt x="13324" y="1774"/>
                    <a:pt x="14098" y="1929"/>
                    <a:pt x="14860" y="187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82;p81">
              <a:extLst>
                <a:ext uri="{FF2B5EF4-FFF2-40B4-BE49-F238E27FC236}">
                  <a16:creationId xmlns:a16="http://schemas.microsoft.com/office/drawing/2014/main" id="{49944D60-B73F-0F03-A34E-D1AA86D89B19}"/>
                </a:ext>
              </a:extLst>
            </p:cNvPr>
            <p:cNvSpPr/>
            <p:nvPr/>
          </p:nvSpPr>
          <p:spPr>
            <a:xfrm>
              <a:off x="2843200" y="3737800"/>
              <a:ext cx="546825" cy="124150"/>
            </a:xfrm>
            <a:custGeom>
              <a:avLst/>
              <a:gdLst/>
              <a:ahLst/>
              <a:cxnLst/>
              <a:rect l="l" t="t" r="r" b="b"/>
              <a:pathLst>
                <a:path w="21873" h="4966" fill="none" extrusionOk="0">
                  <a:moveTo>
                    <a:pt x="21872" y="917"/>
                  </a:moveTo>
                  <a:cubicBezTo>
                    <a:pt x="20396" y="738"/>
                    <a:pt x="18920" y="1286"/>
                    <a:pt x="17598" y="1965"/>
                  </a:cubicBezTo>
                  <a:cubicBezTo>
                    <a:pt x="16264" y="2643"/>
                    <a:pt x="15002" y="3477"/>
                    <a:pt x="13574" y="3929"/>
                  </a:cubicBezTo>
                  <a:cubicBezTo>
                    <a:pt x="11407" y="4620"/>
                    <a:pt x="9061" y="4382"/>
                    <a:pt x="6787" y="4608"/>
                  </a:cubicBezTo>
                  <a:cubicBezTo>
                    <a:pt x="5632" y="4727"/>
                    <a:pt x="4465" y="4965"/>
                    <a:pt x="3310" y="4822"/>
                  </a:cubicBezTo>
                  <a:cubicBezTo>
                    <a:pt x="2156" y="4679"/>
                    <a:pt x="1108" y="4215"/>
                    <a:pt x="1" y="4429"/>
                  </a:cubicBezTo>
                  <a:cubicBezTo>
                    <a:pt x="667" y="3501"/>
                    <a:pt x="1810" y="3143"/>
                    <a:pt x="2953" y="3108"/>
                  </a:cubicBezTo>
                  <a:cubicBezTo>
                    <a:pt x="4132" y="3072"/>
                    <a:pt x="5346" y="3215"/>
                    <a:pt x="6454" y="2846"/>
                  </a:cubicBezTo>
                  <a:cubicBezTo>
                    <a:pt x="7418" y="2524"/>
                    <a:pt x="8228" y="1834"/>
                    <a:pt x="9204" y="1560"/>
                  </a:cubicBezTo>
                  <a:cubicBezTo>
                    <a:pt x="10180" y="1286"/>
                    <a:pt x="11228" y="1465"/>
                    <a:pt x="12252" y="1429"/>
                  </a:cubicBezTo>
                  <a:cubicBezTo>
                    <a:pt x="13907" y="1381"/>
                    <a:pt x="15479" y="774"/>
                    <a:pt x="17086" y="417"/>
                  </a:cubicBezTo>
                  <a:cubicBezTo>
                    <a:pt x="18693" y="72"/>
                    <a:pt x="20503" y="0"/>
                    <a:pt x="21872" y="90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883;p81">
              <a:extLst>
                <a:ext uri="{FF2B5EF4-FFF2-40B4-BE49-F238E27FC236}">
                  <a16:creationId xmlns:a16="http://schemas.microsoft.com/office/drawing/2014/main" id="{450A03D7-98B9-D71D-8F51-2C36860C0682}"/>
                </a:ext>
              </a:extLst>
            </p:cNvPr>
            <p:cNvSpPr/>
            <p:nvPr/>
          </p:nvSpPr>
          <p:spPr>
            <a:xfrm>
              <a:off x="2475000" y="3488050"/>
              <a:ext cx="157175" cy="595050"/>
            </a:xfrm>
            <a:custGeom>
              <a:avLst/>
              <a:gdLst/>
              <a:ahLst/>
              <a:cxnLst/>
              <a:rect l="l" t="t" r="r" b="b"/>
              <a:pathLst>
                <a:path w="6287" h="23802" fill="none" extrusionOk="0">
                  <a:moveTo>
                    <a:pt x="1644" y="1"/>
                  </a:moveTo>
                  <a:cubicBezTo>
                    <a:pt x="2727" y="1084"/>
                    <a:pt x="3810" y="2394"/>
                    <a:pt x="3799" y="3942"/>
                  </a:cubicBezTo>
                  <a:cubicBezTo>
                    <a:pt x="3799" y="4692"/>
                    <a:pt x="3525" y="5442"/>
                    <a:pt x="3513" y="6192"/>
                  </a:cubicBezTo>
                  <a:cubicBezTo>
                    <a:pt x="3513" y="7811"/>
                    <a:pt x="4715" y="9276"/>
                    <a:pt x="4620" y="10895"/>
                  </a:cubicBezTo>
                  <a:cubicBezTo>
                    <a:pt x="4561" y="11859"/>
                    <a:pt x="4037" y="12741"/>
                    <a:pt x="3941" y="13705"/>
                  </a:cubicBezTo>
                  <a:cubicBezTo>
                    <a:pt x="3763" y="15753"/>
                    <a:pt x="5561" y="17455"/>
                    <a:pt x="5954" y="19479"/>
                  </a:cubicBezTo>
                  <a:cubicBezTo>
                    <a:pt x="6287" y="21158"/>
                    <a:pt x="5632" y="22075"/>
                    <a:pt x="4906" y="23635"/>
                  </a:cubicBezTo>
                  <a:lnTo>
                    <a:pt x="4715" y="23801"/>
                  </a:lnTo>
                  <a:cubicBezTo>
                    <a:pt x="4763" y="22027"/>
                    <a:pt x="3227" y="21134"/>
                    <a:pt x="2656" y="19432"/>
                  </a:cubicBezTo>
                  <a:cubicBezTo>
                    <a:pt x="2025" y="17551"/>
                    <a:pt x="2596" y="15455"/>
                    <a:pt x="2132" y="13526"/>
                  </a:cubicBezTo>
                  <a:cubicBezTo>
                    <a:pt x="1751" y="11943"/>
                    <a:pt x="667" y="10562"/>
                    <a:pt x="441" y="8931"/>
                  </a:cubicBezTo>
                  <a:cubicBezTo>
                    <a:pt x="0" y="5918"/>
                    <a:pt x="2608" y="2894"/>
                    <a:pt x="164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884;p81">
              <a:extLst>
                <a:ext uri="{FF2B5EF4-FFF2-40B4-BE49-F238E27FC236}">
                  <a16:creationId xmlns:a16="http://schemas.microsoft.com/office/drawing/2014/main" id="{5A0DE5BC-29B2-6FD1-9896-82F8A7312F4E}"/>
                </a:ext>
              </a:extLst>
            </p:cNvPr>
            <p:cNvSpPr/>
            <p:nvPr/>
          </p:nvSpPr>
          <p:spPr>
            <a:xfrm>
              <a:off x="2394925" y="3677375"/>
              <a:ext cx="94675" cy="529850"/>
            </a:xfrm>
            <a:custGeom>
              <a:avLst/>
              <a:gdLst/>
              <a:ahLst/>
              <a:cxnLst/>
              <a:rect l="l" t="t" r="r" b="b"/>
              <a:pathLst>
                <a:path w="3787" h="21194" fill="none" extrusionOk="0">
                  <a:moveTo>
                    <a:pt x="2215" y="21074"/>
                  </a:moveTo>
                  <a:lnTo>
                    <a:pt x="2096" y="21169"/>
                  </a:lnTo>
                  <a:cubicBezTo>
                    <a:pt x="2096" y="21193"/>
                    <a:pt x="1418" y="18741"/>
                    <a:pt x="1251" y="17217"/>
                  </a:cubicBezTo>
                  <a:cubicBezTo>
                    <a:pt x="1120" y="16074"/>
                    <a:pt x="1370" y="14919"/>
                    <a:pt x="1298" y="13764"/>
                  </a:cubicBezTo>
                  <a:cubicBezTo>
                    <a:pt x="1203" y="12406"/>
                    <a:pt x="679" y="11121"/>
                    <a:pt x="477" y="9775"/>
                  </a:cubicBezTo>
                  <a:cubicBezTo>
                    <a:pt x="1" y="6513"/>
                    <a:pt x="1489" y="3286"/>
                    <a:pt x="1572" y="0"/>
                  </a:cubicBezTo>
                  <a:cubicBezTo>
                    <a:pt x="2346" y="643"/>
                    <a:pt x="2882" y="1536"/>
                    <a:pt x="3096" y="2512"/>
                  </a:cubicBezTo>
                  <a:cubicBezTo>
                    <a:pt x="3311" y="3477"/>
                    <a:pt x="3203" y="4489"/>
                    <a:pt x="3299" y="5465"/>
                  </a:cubicBezTo>
                  <a:cubicBezTo>
                    <a:pt x="3418" y="6561"/>
                    <a:pt x="3787" y="7632"/>
                    <a:pt x="3704" y="8727"/>
                  </a:cubicBezTo>
                  <a:cubicBezTo>
                    <a:pt x="3620" y="9751"/>
                    <a:pt x="3144" y="10692"/>
                    <a:pt x="2965" y="11704"/>
                  </a:cubicBezTo>
                  <a:cubicBezTo>
                    <a:pt x="2608" y="13728"/>
                    <a:pt x="3513" y="15764"/>
                    <a:pt x="3465" y="17824"/>
                  </a:cubicBezTo>
                  <a:cubicBezTo>
                    <a:pt x="3442" y="19205"/>
                    <a:pt x="3037" y="19967"/>
                    <a:pt x="2203" y="2107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885;p81">
              <a:extLst>
                <a:ext uri="{FF2B5EF4-FFF2-40B4-BE49-F238E27FC236}">
                  <a16:creationId xmlns:a16="http://schemas.microsoft.com/office/drawing/2014/main" id="{3D7AF056-4F5B-4712-2F2F-ECFBB0F93D06}"/>
                </a:ext>
              </a:extLst>
            </p:cNvPr>
            <p:cNvSpPr/>
            <p:nvPr/>
          </p:nvSpPr>
          <p:spPr>
            <a:xfrm>
              <a:off x="2692875" y="3849425"/>
              <a:ext cx="586425" cy="173550"/>
            </a:xfrm>
            <a:custGeom>
              <a:avLst/>
              <a:gdLst/>
              <a:ahLst/>
              <a:cxnLst/>
              <a:rect l="l" t="t" r="r" b="b"/>
              <a:pathLst>
                <a:path w="23457" h="6942" fill="none" extrusionOk="0">
                  <a:moveTo>
                    <a:pt x="11062" y="2524"/>
                  </a:moveTo>
                  <a:cubicBezTo>
                    <a:pt x="12502" y="2179"/>
                    <a:pt x="14062" y="2417"/>
                    <a:pt x="15479" y="1976"/>
                  </a:cubicBezTo>
                  <a:cubicBezTo>
                    <a:pt x="16312" y="1714"/>
                    <a:pt x="17039" y="1250"/>
                    <a:pt x="17836" y="893"/>
                  </a:cubicBezTo>
                  <a:cubicBezTo>
                    <a:pt x="19587" y="131"/>
                    <a:pt x="21611" y="0"/>
                    <a:pt x="23456" y="536"/>
                  </a:cubicBezTo>
                  <a:cubicBezTo>
                    <a:pt x="20146" y="1000"/>
                    <a:pt x="18051" y="4596"/>
                    <a:pt x="14800" y="5310"/>
                  </a:cubicBezTo>
                  <a:cubicBezTo>
                    <a:pt x="13217" y="5667"/>
                    <a:pt x="11562" y="5286"/>
                    <a:pt x="9966" y="5513"/>
                  </a:cubicBezTo>
                  <a:cubicBezTo>
                    <a:pt x="8252" y="5763"/>
                    <a:pt x="6668" y="6715"/>
                    <a:pt x="4930" y="6834"/>
                  </a:cubicBezTo>
                  <a:cubicBezTo>
                    <a:pt x="3204" y="6941"/>
                    <a:pt x="1715" y="6322"/>
                    <a:pt x="1" y="6525"/>
                  </a:cubicBezTo>
                  <a:cubicBezTo>
                    <a:pt x="703" y="5775"/>
                    <a:pt x="1537" y="5370"/>
                    <a:pt x="2549" y="5239"/>
                  </a:cubicBezTo>
                  <a:cubicBezTo>
                    <a:pt x="3597" y="5120"/>
                    <a:pt x="4668" y="5143"/>
                    <a:pt x="5692" y="4893"/>
                  </a:cubicBezTo>
                  <a:cubicBezTo>
                    <a:pt x="7597" y="4405"/>
                    <a:pt x="9157" y="2977"/>
                    <a:pt x="11062" y="252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886;p81">
              <a:extLst>
                <a:ext uri="{FF2B5EF4-FFF2-40B4-BE49-F238E27FC236}">
                  <a16:creationId xmlns:a16="http://schemas.microsoft.com/office/drawing/2014/main" id="{A8EE95CA-18F1-EE53-3805-C1F01E314938}"/>
                </a:ext>
              </a:extLst>
            </p:cNvPr>
            <p:cNvSpPr/>
            <p:nvPr/>
          </p:nvSpPr>
          <p:spPr>
            <a:xfrm>
              <a:off x="2610125" y="3424075"/>
              <a:ext cx="120300" cy="571800"/>
            </a:xfrm>
            <a:custGeom>
              <a:avLst/>
              <a:gdLst/>
              <a:ahLst/>
              <a:cxnLst/>
              <a:rect l="l" t="t" r="r" b="b"/>
              <a:pathLst>
                <a:path w="4812" h="22872" fill="none" extrusionOk="0">
                  <a:moveTo>
                    <a:pt x="1144" y="0"/>
                  </a:moveTo>
                  <a:cubicBezTo>
                    <a:pt x="2323" y="893"/>
                    <a:pt x="3037" y="2357"/>
                    <a:pt x="3013" y="3834"/>
                  </a:cubicBezTo>
                  <a:cubicBezTo>
                    <a:pt x="2989" y="5108"/>
                    <a:pt x="2454" y="6370"/>
                    <a:pt x="2549" y="7644"/>
                  </a:cubicBezTo>
                  <a:cubicBezTo>
                    <a:pt x="2656" y="8965"/>
                    <a:pt x="3430" y="10156"/>
                    <a:pt x="3537" y="11478"/>
                  </a:cubicBezTo>
                  <a:cubicBezTo>
                    <a:pt x="3620" y="12549"/>
                    <a:pt x="3239" y="13633"/>
                    <a:pt x="3430" y="14692"/>
                  </a:cubicBezTo>
                  <a:cubicBezTo>
                    <a:pt x="3620" y="15764"/>
                    <a:pt x="4371" y="16669"/>
                    <a:pt x="4585" y="17740"/>
                  </a:cubicBezTo>
                  <a:cubicBezTo>
                    <a:pt x="4811" y="18836"/>
                    <a:pt x="4454" y="19955"/>
                    <a:pt x="4037" y="20979"/>
                  </a:cubicBezTo>
                  <a:cubicBezTo>
                    <a:pt x="3716" y="21800"/>
                    <a:pt x="3549" y="21896"/>
                    <a:pt x="3144" y="22681"/>
                  </a:cubicBezTo>
                  <a:lnTo>
                    <a:pt x="2918" y="22872"/>
                  </a:lnTo>
                  <a:cubicBezTo>
                    <a:pt x="2966" y="21610"/>
                    <a:pt x="2025" y="21050"/>
                    <a:pt x="1680" y="19836"/>
                  </a:cubicBezTo>
                  <a:cubicBezTo>
                    <a:pt x="1275" y="18431"/>
                    <a:pt x="1727" y="16931"/>
                    <a:pt x="1632" y="15490"/>
                  </a:cubicBezTo>
                  <a:cubicBezTo>
                    <a:pt x="1477" y="13228"/>
                    <a:pt x="1" y="11180"/>
                    <a:pt x="49" y="8930"/>
                  </a:cubicBezTo>
                  <a:cubicBezTo>
                    <a:pt x="72" y="7644"/>
                    <a:pt x="584" y="6429"/>
                    <a:pt x="906" y="5191"/>
                  </a:cubicBezTo>
                  <a:cubicBezTo>
                    <a:pt x="1346" y="3500"/>
                    <a:pt x="1430" y="1726"/>
                    <a:pt x="114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887;p81">
              <a:extLst>
                <a:ext uri="{FF2B5EF4-FFF2-40B4-BE49-F238E27FC236}">
                  <a16:creationId xmlns:a16="http://schemas.microsoft.com/office/drawing/2014/main" id="{83B26EE1-C780-61A0-CD27-C281D8B18E16}"/>
                </a:ext>
              </a:extLst>
            </p:cNvPr>
            <p:cNvSpPr/>
            <p:nvPr/>
          </p:nvSpPr>
          <p:spPr>
            <a:xfrm>
              <a:off x="2602400" y="4016100"/>
              <a:ext cx="614375" cy="133675"/>
            </a:xfrm>
            <a:custGeom>
              <a:avLst/>
              <a:gdLst/>
              <a:ahLst/>
              <a:cxnLst/>
              <a:rect l="l" t="t" r="r" b="b"/>
              <a:pathLst>
                <a:path w="24575" h="5347" fill="none" extrusionOk="0">
                  <a:moveTo>
                    <a:pt x="15502" y="1048"/>
                  </a:moveTo>
                  <a:cubicBezTo>
                    <a:pt x="16836" y="1132"/>
                    <a:pt x="18110" y="512"/>
                    <a:pt x="19431" y="298"/>
                  </a:cubicBezTo>
                  <a:cubicBezTo>
                    <a:pt x="21217" y="0"/>
                    <a:pt x="23122" y="465"/>
                    <a:pt x="24575" y="1536"/>
                  </a:cubicBezTo>
                  <a:cubicBezTo>
                    <a:pt x="22956" y="1191"/>
                    <a:pt x="21241" y="1310"/>
                    <a:pt x="19693" y="1894"/>
                  </a:cubicBezTo>
                  <a:cubicBezTo>
                    <a:pt x="18003" y="2513"/>
                    <a:pt x="16526" y="3656"/>
                    <a:pt x="14776" y="4084"/>
                  </a:cubicBezTo>
                  <a:cubicBezTo>
                    <a:pt x="12300" y="4703"/>
                    <a:pt x="9609" y="3810"/>
                    <a:pt x="7144" y="4513"/>
                  </a:cubicBezTo>
                  <a:cubicBezTo>
                    <a:pt x="6144" y="4799"/>
                    <a:pt x="5180" y="5346"/>
                    <a:pt x="4144" y="5251"/>
                  </a:cubicBezTo>
                  <a:cubicBezTo>
                    <a:pt x="2608" y="5108"/>
                    <a:pt x="1489" y="3632"/>
                    <a:pt x="0" y="3358"/>
                  </a:cubicBezTo>
                  <a:lnTo>
                    <a:pt x="48" y="3287"/>
                  </a:lnTo>
                  <a:cubicBezTo>
                    <a:pt x="834" y="2215"/>
                    <a:pt x="2227" y="1882"/>
                    <a:pt x="3560" y="1870"/>
                  </a:cubicBezTo>
                  <a:cubicBezTo>
                    <a:pt x="4894" y="1858"/>
                    <a:pt x="6227" y="2108"/>
                    <a:pt x="7549" y="1941"/>
                  </a:cubicBezTo>
                  <a:cubicBezTo>
                    <a:pt x="9478" y="1679"/>
                    <a:pt x="11287" y="512"/>
                    <a:pt x="13228" y="667"/>
                  </a:cubicBezTo>
                  <a:cubicBezTo>
                    <a:pt x="13990" y="739"/>
                    <a:pt x="14728" y="1001"/>
                    <a:pt x="15502" y="104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888;p81">
              <a:extLst>
                <a:ext uri="{FF2B5EF4-FFF2-40B4-BE49-F238E27FC236}">
                  <a16:creationId xmlns:a16="http://schemas.microsoft.com/office/drawing/2014/main" id="{5164F840-F3F1-1B85-C4AD-89D975778949}"/>
                </a:ext>
              </a:extLst>
            </p:cNvPr>
            <p:cNvSpPr/>
            <p:nvPr/>
          </p:nvSpPr>
          <p:spPr>
            <a:xfrm>
              <a:off x="2460125" y="4198575"/>
              <a:ext cx="555150" cy="87825"/>
            </a:xfrm>
            <a:custGeom>
              <a:avLst/>
              <a:gdLst/>
              <a:ahLst/>
              <a:cxnLst/>
              <a:rect l="l" t="t" r="r" b="b"/>
              <a:pathLst>
                <a:path w="22206" h="3513" fill="none" extrusionOk="0">
                  <a:moveTo>
                    <a:pt x="22205" y="2131"/>
                  </a:moveTo>
                  <a:cubicBezTo>
                    <a:pt x="20788" y="1643"/>
                    <a:pt x="19241" y="1869"/>
                    <a:pt x="17800" y="2250"/>
                  </a:cubicBezTo>
                  <a:cubicBezTo>
                    <a:pt x="16359" y="2631"/>
                    <a:pt x="14943" y="3155"/>
                    <a:pt x="13454" y="3298"/>
                  </a:cubicBezTo>
                  <a:cubicBezTo>
                    <a:pt x="11180" y="3512"/>
                    <a:pt x="8942" y="2774"/>
                    <a:pt x="6680" y="2512"/>
                  </a:cubicBezTo>
                  <a:cubicBezTo>
                    <a:pt x="5513" y="2381"/>
                    <a:pt x="4322" y="2369"/>
                    <a:pt x="3227" y="1976"/>
                  </a:cubicBezTo>
                  <a:cubicBezTo>
                    <a:pt x="2131" y="1584"/>
                    <a:pt x="1119" y="857"/>
                    <a:pt x="0" y="845"/>
                  </a:cubicBezTo>
                  <a:cubicBezTo>
                    <a:pt x="846" y="71"/>
                    <a:pt x="2119" y="12"/>
                    <a:pt x="3251" y="226"/>
                  </a:cubicBezTo>
                  <a:cubicBezTo>
                    <a:pt x="4405" y="441"/>
                    <a:pt x="5560" y="845"/>
                    <a:pt x="6727" y="714"/>
                  </a:cubicBezTo>
                  <a:cubicBezTo>
                    <a:pt x="7727" y="607"/>
                    <a:pt x="8668" y="107"/>
                    <a:pt x="9680" y="48"/>
                  </a:cubicBezTo>
                  <a:cubicBezTo>
                    <a:pt x="10704" y="0"/>
                    <a:pt x="11692" y="393"/>
                    <a:pt x="12692" y="583"/>
                  </a:cubicBezTo>
                  <a:cubicBezTo>
                    <a:pt x="14311" y="881"/>
                    <a:pt x="15978" y="631"/>
                    <a:pt x="17633" y="631"/>
                  </a:cubicBezTo>
                  <a:cubicBezTo>
                    <a:pt x="19276" y="631"/>
                    <a:pt x="21050" y="953"/>
                    <a:pt x="22205" y="213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6" name="Picture 25" descr="A group of women posing for a photo&#10;&#10;Description automatically generated">
            <a:extLst>
              <a:ext uri="{FF2B5EF4-FFF2-40B4-BE49-F238E27FC236}">
                <a16:creationId xmlns:a16="http://schemas.microsoft.com/office/drawing/2014/main" id="{FBD021DB-A151-AEED-5BDC-D3C62C6A6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3665" y="1619047"/>
            <a:ext cx="5033121" cy="3365900"/>
          </a:xfrm>
          <a:prstGeom prst="rect">
            <a:avLst/>
          </a:prstGeom>
        </p:spPr>
      </p:pic>
      <p:sp>
        <p:nvSpPr>
          <p:cNvPr id="25" name="Google Shape;1892;p81">
            <a:extLst>
              <a:ext uri="{FF2B5EF4-FFF2-40B4-BE49-F238E27FC236}">
                <a16:creationId xmlns:a16="http://schemas.microsoft.com/office/drawing/2014/main" id="{C31D2A24-0C3A-934D-D9A7-461F6D570EB5}"/>
              </a:ext>
            </a:extLst>
          </p:cNvPr>
          <p:cNvSpPr/>
          <p:nvPr/>
        </p:nvSpPr>
        <p:spPr>
          <a:xfrm>
            <a:off x="7593756" y="3685189"/>
            <a:ext cx="1427000" cy="1437100"/>
          </a:xfrm>
          <a:custGeom>
            <a:avLst/>
            <a:gdLst/>
            <a:ahLst/>
            <a:cxnLst/>
            <a:rect l="l" t="t" r="r" b="b"/>
            <a:pathLst>
              <a:path w="57080" h="57484" fill="none" extrusionOk="0">
                <a:moveTo>
                  <a:pt x="31219" y="57484"/>
                </a:moveTo>
                <a:cubicBezTo>
                  <a:pt x="31183" y="57484"/>
                  <a:pt x="31136" y="57472"/>
                  <a:pt x="31100" y="57460"/>
                </a:cubicBezTo>
                <a:cubicBezTo>
                  <a:pt x="31016" y="57412"/>
                  <a:pt x="30969" y="57305"/>
                  <a:pt x="30981" y="57210"/>
                </a:cubicBezTo>
                <a:cubicBezTo>
                  <a:pt x="31278" y="55269"/>
                  <a:pt x="30481" y="53102"/>
                  <a:pt x="28850" y="51424"/>
                </a:cubicBezTo>
                <a:cubicBezTo>
                  <a:pt x="27576" y="50114"/>
                  <a:pt x="25825" y="49054"/>
                  <a:pt x="23325" y="48114"/>
                </a:cubicBezTo>
                <a:lnTo>
                  <a:pt x="23265" y="48090"/>
                </a:lnTo>
                <a:cubicBezTo>
                  <a:pt x="22539" y="47816"/>
                  <a:pt x="21706" y="47494"/>
                  <a:pt x="21218" y="46792"/>
                </a:cubicBezTo>
                <a:cubicBezTo>
                  <a:pt x="20539" y="45780"/>
                  <a:pt x="20872" y="44482"/>
                  <a:pt x="21325" y="43232"/>
                </a:cubicBezTo>
                <a:lnTo>
                  <a:pt x="21622" y="42434"/>
                </a:lnTo>
                <a:cubicBezTo>
                  <a:pt x="22551" y="39934"/>
                  <a:pt x="23480" y="37434"/>
                  <a:pt x="24408" y="34922"/>
                </a:cubicBezTo>
                <a:cubicBezTo>
                  <a:pt x="24897" y="33588"/>
                  <a:pt x="25349" y="31933"/>
                  <a:pt x="24408" y="30933"/>
                </a:cubicBezTo>
                <a:cubicBezTo>
                  <a:pt x="23658" y="30159"/>
                  <a:pt x="22349" y="30242"/>
                  <a:pt x="21515" y="30778"/>
                </a:cubicBezTo>
                <a:cubicBezTo>
                  <a:pt x="20729" y="31278"/>
                  <a:pt x="20098" y="32171"/>
                  <a:pt x="19670" y="33433"/>
                </a:cubicBezTo>
                <a:cubicBezTo>
                  <a:pt x="18908" y="35707"/>
                  <a:pt x="18944" y="38231"/>
                  <a:pt x="18991" y="40660"/>
                </a:cubicBezTo>
                <a:cubicBezTo>
                  <a:pt x="19039" y="43673"/>
                  <a:pt x="19086" y="46780"/>
                  <a:pt x="17622" y="49435"/>
                </a:cubicBezTo>
                <a:cubicBezTo>
                  <a:pt x="17574" y="49530"/>
                  <a:pt x="17467" y="49578"/>
                  <a:pt x="17372" y="49554"/>
                </a:cubicBezTo>
                <a:cubicBezTo>
                  <a:pt x="17277" y="49542"/>
                  <a:pt x="17193" y="49471"/>
                  <a:pt x="17169" y="49376"/>
                </a:cubicBezTo>
                <a:cubicBezTo>
                  <a:pt x="16538" y="46792"/>
                  <a:pt x="14657" y="44482"/>
                  <a:pt x="12240" y="43351"/>
                </a:cubicBezTo>
                <a:cubicBezTo>
                  <a:pt x="12145" y="43303"/>
                  <a:pt x="12050" y="43256"/>
                  <a:pt x="11955" y="43208"/>
                </a:cubicBezTo>
                <a:cubicBezTo>
                  <a:pt x="11228" y="42887"/>
                  <a:pt x="10407" y="42506"/>
                  <a:pt x="10038" y="41732"/>
                </a:cubicBezTo>
                <a:cubicBezTo>
                  <a:pt x="9454" y="40506"/>
                  <a:pt x="10383" y="39172"/>
                  <a:pt x="11121" y="38279"/>
                </a:cubicBezTo>
                <a:cubicBezTo>
                  <a:pt x="12538" y="36576"/>
                  <a:pt x="13943" y="34874"/>
                  <a:pt x="15360" y="33171"/>
                </a:cubicBezTo>
                <a:cubicBezTo>
                  <a:pt x="16336" y="31993"/>
                  <a:pt x="17550" y="30516"/>
                  <a:pt x="17801" y="28814"/>
                </a:cubicBezTo>
                <a:cubicBezTo>
                  <a:pt x="17931" y="27885"/>
                  <a:pt x="17646" y="26849"/>
                  <a:pt x="17050" y="26135"/>
                </a:cubicBezTo>
                <a:cubicBezTo>
                  <a:pt x="16741" y="25754"/>
                  <a:pt x="16217" y="25301"/>
                  <a:pt x="15455" y="25266"/>
                </a:cubicBezTo>
                <a:cubicBezTo>
                  <a:pt x="14443" y="25206"/>
                  <a:pt x="13514" y="25873"/>
                  <a:pt x="12824" y="26468"/>
                </a:cubicBezTo>
                <a:cubicBezTo>
                  <a:pt x="9061" y="29659"/>
                  <a:pt x="6763" y="34505"/>
                  <a:pt x="6680" y="39422"/>
                </a:cubicBezTo>
                <a:cubicBezTo>
                  <a:pt x="6680" y="39517"/>
                  <a:pt x="6609" y="39613"/>
                  <a:pt x="6525" y="39648"/>
                </a:cubicBezTo>
                <a:cubicBezTo>
                  <a:pt x="6430" y="39684"/>
                  <a:pt x="6323" y="39648"/>
                  <a:pt x="6251" y="39577"/>
                </a:cubicBezTo>
                <a:cubicBezTo>
                  <a:pt x="4025" y="37124"/>
                  <a:pt x="2072" y="34410"/>
                  <a:pt x="465" y="31516"/>
                </a:cubicBezTo>
                <a:cubicBezTo>
                  <a:pt x="298" y="31219"/>
                  <a:pt x="132" y="30909"/>
                  <a:pt x="191" y="30552"/>
                </a:cubicBezTo>
                <a:cubicBezTo>
                  <a:pt x="251" y="30171"/>
                  <a:pt x="525" y="29909"/>
                  <a:pt x="798" y="29671"/>
                </a:cubicBezTo>
                <a:cubicBezTo>
                  <a:pt x="3942" y="26992"/>
                  <a:pt x="7418" y="24706"/>
                  <a:pt x="11145" y="22908"/>
                </a:cubicBezTo>
                <a:lnTo>
                  <a:pt x="11562" y="22706"/>
                </a:lnTo>
                <a:cubicBezTo>
                  <a:pt x="12848" y="22087"/>
                  <a:pt x="14181" y="21456"/>
                  <a:pt x="15122" y="20408"/>
                </a:cubicBezTo>
                <a:cubicBezTo>
                  <a:pt x="16074" y="19336"/>
                  <a:pt x="16598" y="17527"/>
                  <a:pt x="15693" y="16300"/>
                </a:cubicBezTo>
                <a:cubicBezTo>
                  <a:pt x="14562" y="14764"/>
                  <a:pt x="12074" y="15098"/>
                  <a:pt x="10228" y="16050"/>
                </a:cubicBezTo>
                <a:cubicBezTo>
                  <a:pt x="6513" y="17991"/>
                  <a:pt x="3608" y="21539"/>
                  <a:pt x="2477" y="25575"/>
                </a:cubicBezTo>
                <a:cubicBezTo>
                  <a:pt x="2441" y="25682"/>
                  <a:pt x="2358" y="25754"/>
                  <a:pt x="2251" y="25754"/>
                </a:cubicBezTo>
                <a:cubicBezTo>
                  <a:pt x="2132" y="25754"/>
                  <a:pt x="2037" y="25682"/>
                  <a:pt x="2013" y="25587"/>
                </a:cubicBezTo>
                <a:cubicBezTo>
                  <a:pt x="1" y="18848"/>
                  <a:pt x="1465" y="11240"/>
                  <a:pt x="5847" y="5739"/>
                </a:cubicBezTo>
                <a:cubicBezTo>
                  <a:pt x="7216" y="4013"/>
                  <a:pt x="8561" y="3144"/>
                  <a:pt x="9954" y="3072"/>
                </a:cubicBezTo>
                <a:cubicBezTo>
                  <a:pt x="10752" y="3025"/>
                  <a:pt x="11621" y="3251"/>
                  <a:pt x="12514" y="3751"/>
                </a:cubicBezTo>
                <a:cubicBezTo>
                  <a:pt x="14050" y="4608"/>
                  <a:pt x="15312" y="6001"/>
                  <a:pt x="16229" y="7120"/>
                </a:cubicBezTo>
                <a:cubicBezTo>
                  <a:pt x="17503" y="8656"/>
                  <a:pt x="19372" y="9418"/>
                  <a:pt x="21337" y="9204"/>
                </a:cubicBezTo>
                <a:cubicBezTo>
                  <a:pt x="23337" y="9002"/>
                  <a:pt x="25087" y="7799"/>
                  <a:pt x="26040" y="6001"/>
                </a:cubicBezTo>
                <a:cubicBezTo>
                  <a:pt x="26111" y="5858"/>
                  <a:pt x="26183" y="5716"/>
                  <a:pt x="26266" y="5585"/>
                </a:cubicBezTo>
                <a:cubicBezTo>
                  <a:pt x="28314" y="2072"/>
                  <a:pt x="32671" y="1"/>
                  <a:pt x="37362" y="286"/>
                </a:cubicBezTo>
                <a:cubicBezTo>
                  <a:pt x="41101" y="513"/>
                  <a:pt x="44935" y="2072"/>
                  <a:pt x="49078" y="5061"/>
                </a:cubicBezTo>
                <a:cubicBezTo>
                  <a:pt x="51078" y="6489"/>
                  <a:pt x="53495" y="8502"/>
                  <a:pt x="54484" y="11323"/>
                </a:cubicBezTo>
                <a:cubicBezTo>
                  <a:pt x="54519" y="11395"/>
                  <a:pt x="54496" y="11490"/>
                  <a:pt x="54448" y="11561"/>
                </a:cubicBezTo>
                <a:cubicBezTo>
                  <a:pt x="54388" y="11621"/>
                  <a:pt x="54305" y="11657"/>
                  <a:pt x="54210" y="11633"/>
                </a:cubicBezTo>
                <a:cubicBezTo>
                  <a:pt x="52805" y="11383"/>
                  <a:pt x="51436" y="10859"/>
                  <a:pt x="50102" y="10347"/>
                </a:cubicBezTo>
                <a:cubicBezTo>
                  <a:pt x="47995" y="9537"/>
                  <a:pt x="46006" y="8775"/>
                  <a:pt x="43875" y="8990"/>
                </a:cubicBezTo>
                <a:cubicBezTo>
                  <a:pt x="43208" y="9049"/>
                  <a:pt x="42292" y="9275"/>
                  <a:pt x="41732" y="9918"/>
                </a:cubicBezTo>
                <a:cubicBezTo>
                  <a:pt x="41256" y="10442"/>
                  <a:pt x="41113" y="11407"/>
                  <a:pt x="41649" y="11931"/>
                </a:cubicBezTo>
                <a:cubicBezTo>
                  <a:pt x="42054" y="12323"/>
                  <a:pt x="42696" y="12371"/>
                  <a:pt x="43328" y="12395"/>
                </a:cubicBezTo>
                <a:cubicBezTo>
                  <a:pt x="45197" y="12443"/>
                  <a:pt x="47078" y="12371"/>
                  <a:pt x="48923" y="12181"/>
                </a:cubicBezTo>
                <a:lnTo>
                  <a:pt x="49126" y="12157"/>
                </a:lnTo>
                <a:cubicBezTo>
                  <a:pt x="50697" y="12002"/>
                  <a:pt x="52460" y="11812"/>
                  <a:pt x="53876" y="12657"/>
                </a:cubicBezTo>
                <a:cubicBezTo>
                  <a:pt x="55508" y="13645"/>
                  <a:pt x="56091" y="15657"/>
                  <a:pt x="56389" y="17086"/>
                </a:cubicBezTo>
                <a:cubicBezTo>
                  <a:pt x="57020" y="20098"/>
                  <a:pt x="57079" y="23301"/>
                  <a:pt x="56555" y="26349"/>
                </a:cubicBezTo>
                <a:cubicBezTo>
                  <a:pt x="56543" y="26444"/>
                  <a:pt x="56472" y="26516"/>
                  <a:pt x="56389" y="26540"/>
                </a:cubicBezTo>
                <a:cubicBezTo>
                  <a:pt x="56293" y="26575"/>
                  <a:pt x="56198" y="26540"/>
                  <a:pt x="56139" y="26468"/>
                </a:cubicBezTo>
                <a:cubicBezTo>
                  <a:pt x="53900" y="23920"/>
                  <a:pt x="51483" y="21503"/>
                  <a:pt x="48935" y="19277"/>
                </a:cubicBezTo>
                <a:cubicBezTo>
                  <a:pt x="47649" y="18158"/>
                  <a:pt x="46137" y="16895"/>
                  <a:pt x="44387" y="16253"/>
                </a:cubicBezTo>
                <a:cubicBezTo>
                  <a:pt x="42506" y="15550"/>
                  <a:pt x="40589" y="15693"/>
                  <a:pt x="39244" y="16610"/>
                </a:cubicBezTo>
                <a:cubicBezTo>
                  <a:pt x="38863" y="16860"/>
                  <a:pt x="38220" y="17407"/>
                  <a:pt x="38148" y="18181"/>
                </a:cubicBezTo>
                <a:cubicBezTo>
                  <a:pt x="38041" y="19408"/>
                  <a:pt x="39470" y="20324"/>
                  <a:pt x="40922" y="20682"/>
                </a:cubicBezTo>
                <a:cubicBezTo>
                  <a:pt x="41934" y="20932"/>
                  <a:pt x="42994" y="21086"/>
                  <a:pt x="44018" y="21229"/>
                </a:cubicBezTo>
                <a:cubicBezTo>
                  <a:pt x="45197" y="21408"/>
                  <a:pt x="46399" y="21575"/>
                  <a:pt x="47566" y="21896"/>
                </a:cubicBezTo>
                <a:cubicBezTo>
                  <a:pt x="50293" y="22646"/>
                  <a:pt x="52841" y="24206"/>
                  <a:pt x="54734" y="26289"/>
                </a:cubicBezTo>
                <a:cubicBezTo>
                  <a:pt x="55258" y="26873"/>
                  <a:pt x="55889" y="27647"/>
                  <a:pt x="56151" y="28599"/>
                </a:cubicBezTo>
                <a:cubicBezTo>
                  <a:pt x="56484" y="29778"/>
                  <a:pt x="56222" y="31004"/>
                  <a:pt x="55889" y="32147"/>
                </a:cubicBezTo>
                <a:cubicBezTo>
                  <a:pt x="55091" y="34898"/>
                  <a:pt x="53888" y="37517"/>
                  <a:pt x="52317" y="39910"/>
                </a:cubicBezTo>
                <a:cubicBezTo>
                  <a:pt x="52269" y="39982"/>
                  <a:pt x="52186" y="40029"/>
                  <a:pt x="52102" y="40017"/>
                </a:cubicBezTo>
                <a:cubicBezTo>
                  <a:pt x="52007" y="40017"/>
                  <a:pt x="51936" y="39958"/>
                  <a:pt x="51900" y="39886"/>
                </a:cubicBezTo>
                <a:cubicBezTo>
                  <a:pt x="51424" y="38862"/>
                  <a:pt x="51186" y="37767"/>
                  <a:pt x="51031" y="36827"/>
                </a:cubicBezTo>
                <a:cubicBezTo>
                  <a:pt x="50971" y="36529"/>
                  <a:pt x="50924" y="36231"/>
                  <a:pt x="50876" y="35934"/>
                </a:cubicBezTo>
                <a:cubicBezTo>
                  <a:pt x="50709" y="34922"/>
                  <a:pt x="50543" y="33886"/>
                  <a:pt x="50209" y="32909"/>
                </a:cubicBezTo>
                <a:cubicBezTo>
                  <a:pt x="49364" y="30445"/>
                  <a:pt x="47507" y="28468"/>
                  <a:pt x="45625" y="26694"/>
                </a:cubicBezTo>
                <a:cubicBezTo>
                  <a:pt x="43435" y="24623"/>
                  <a:pt x="40768" y="22515"/>
                  <a:pt x="37684" y="22610"/>
                </a:cubicBezTo>
                <a:cubicBezTo>
                  <a:pt x="36958" y="22646"/>
                  <a:pt x="36458" y="22813"/>
                  <a:pt x="36172" y="23158"/>
                </a:cubicBezTo>
                <a:cubicBezTo>
                  <a:pt x="35684" y="23718"/>
                  <a:pt x="35922" y="24694"/>
                  <a:pt x="36446" y="25242"/>
                </a:cubicBezTo>
                <a:cubicBezTo>
                  <a:pt x="36981" y="25801"/>
                  <a:pt x="37767" y="26099"/>
                  <a:pt x="38517" y="26385"/>
                </a:cubicBezTo>
                <a:lnTo>
                  <a:pt x="38672" y="26444"/>
                </a:lnTo>
                <a:cubicBezTo>
                  <a:pt x="41708" y="27623"/>
                  <a:pt x="44435" y="29183"/>
                  <a:pt x="46780" y="31076"/>
                </a:cubicBezTo>
                <a:cubicBezTo>
                  <a:pt x="48912" y="32802"/>
                  <a:pt x="50126" y="34433"/>
                  <a:pt x="50602" y="36219"/>
                </a:cubicBezTo>
                <a:cubicBezTo>
                  <a:pt x="50662" y="36434"/>
                  <a:pt x="50709" y="36660"/>
                  <a:pt x="50745" y="36886"/>
                </a:cubicBezTo>
                <a:cubicBezTo>
                  <a:pt x="51305" y="40386"/>
                  <a:pt x="49054" y="43768"/>
                  <a:pt x="46542" y="46911"/>
                </a:cubicBezTo>
                <a:cubicBezTo>
                  <a:pt x="46471" y="46994"/>
                  <a:pt x="46364" y="47018"/>
                  <a:pt x="46268" y="46983"/>
                </a:cubicBezTo>
                <a:cubicBezTo>
                  <a:pt x="46161" y="46935"/>
                  <a:pt x="46102" y="46840"/>
                  <a:pt x="46114" y="46732"/>
                </a:cubicBezTo>
                <a:cubicBezTo>
                  <a:pt x="46459" y="42470"/>
                  <a:pt x="45673" y="38172"/>
                  <a:pt x="43851" y="34302"/>
                </a:cubicBezTo>
                <a:cubicBezTo>
                  <a:pt x="43256" y="33052"/>
                  <a:pt x="42280" y="31290"/>
                  <a:pt x="40672" y="30385"/>
                </a:cubicBezTo>
                <a:cubicBezTo>
                  <a:pt x="39315" y="29635"/>
                  <a:pt x="37220" y="29647"/>
                  <a:pt x="36208" y="30992"/>
                </a:cubicBezTo>
                <a:cubicBezTo>
                  <a:pt x="34826" y="32814"/>
                  <a:pt x="36327" y="35481"/>
                  <a:pt x="36815" y="36255"/>
                </a:cubicBezTo>
                <a:cubicBezTo>
                  <a:pt x="37541" y="37398"/>
                  <a:pt x="38410" y="38458"/>
                  <a:pt x="39398" y="39410"/>
                </a:cubicBezTo>
                <a:cubicBezTo>
                  <a:pt x="39839" y="39815"/>
                  <a:pt x="40315" y="40232"/>
                  <a:pt x="40768" y="40636"/>
                </a:cubicBezTo>
                <a:cubicBezTo>
                  <a:pt x="42696" y="42315"/>
                  <a:pt x="44673" y="44042"/>
                  <a:pt x="44887" y="46566"/>
                </a:cubicBezTo>
                <a:cubicBezTo>
                  <a:pt x="45161" y="49792"/>
                  <a:pt x="42292" y="52293"/>
                  <a:pt x="39506" y="53543"/>
                </a:cubicBezTo>
                <a:cubicBezTo>
                  <a:pt x="38648" y="53936"/>
                  <a:pt x="37743" y="54269"/>
                  <a:pt x="36874" y="54602"/>
                </a:cubicBezTo>
                <a:cubicBezTo>
                  <a:pt x="34934" y="55317"/>
                  <a:pt x="32933" y="56067"/>
                  <a:pt x="31386" y="57424"/>
                </a:cubicBezTo>
                <a:cubicBezTo>
                  <a:pt x="31338" y="57460"/>
                  <a:pt x="31278" y="57484"/>
                  <a:pt x="31219" y="57484"/>
                </a:cubicBezTo>
                <a:close/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F06353-FF81-2C94-566E-BF936F66F6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-578770" y="2874396"/>
            <a:ext cx="3277057" cy="81926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41F8644-121B-4B8A-903E-B90896578E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6001755" y="2847943"/>
            <a:ext cx="3277057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976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47"/>
          <p:cNvSpPr txBox="1">
            <a:spLocks noGrp="1"/>
          </p:cNvSpPr>
          <p:nvPr>
            <p:ph type="title"/>
          </p:nvPr>
        </p:nvSpPr>
        <p:spPr>
          <a:xfrm>
            <a:off x="1914575" y="1702656"/>
            <a:ext cx="5314800" cy="64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</a:rPr>
              <a:t>The</a:t>
            </a:r>
            <a:r>
              <a:rPr lang="en" dirty="0"/>
              <a:t> problem</a:t>
            </a:r>
            <a:endParaRPr dirty="0"/>
          </a:p>
        </p:txBody>
      </p:sp>
      <p:sp>
        <p:nvSpPr>
          <p:cNvPr id="1086" name="Google Shape;1086;p47"/>
          <p:cNvSpPr txBox="1">
            <a:spLocks noGrp="1"/>
          </p:cNvSpPr>
          <p:nvPr>
            <p:ph type="subTitle" idx="1"/>
          </p:nvPr>
        </p:nvSpPr>
        <p:spPr>
          <a:xfrm>
            <a:off x="1914625" y="2332044"/>
            <a:ext cx="5314800" cy="11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The small number of green areas in the city leads to several environmental, social, and health-related challenges</a:t>
            </a:r>
          </a:p>
        </p:txBody>
      </p:sp>
      <p:sp>
        <p:nvSpPr>
          <p:cNvPr id="2" name="Google Shape;1086;p47">
            <a:extLst>
              <a:ext uri="{FF2B5EF4-FFF2-40B4-BE49-F238E27FC236}">
                <a16:creationId xmlns:a16="http://schemas.microsoft.com/office/drawing/2014/main" id="{94216CC9-A810-C62E-D40A-40BC0C205572}"/>
              </a:ext>
            </a:extLst>
          </p:cNvPr>
          <p:cNvSpPr txBox="1">
            <a:spLocks/>
          </p:cNvSpPr>
          <p:nvPr/>
        </p:nvSpPr>
        <p:spPr>
          <a:xfrm>
            <a:off x="3331895" y="3322644"/>
            <a:ext cx="5314800" cy="11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ap"/>
              <a:buNone/>
              <a:defRPr sz="1700" b="0" i="0" u="none" strike="noStrike" cap="none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1" dirty="0"/>
              <a:t>Increased urban heat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1" dirty="0"/>
              <a:t>Poor air quality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1" dirty="0"/>
              <a:t>Reduced biodiversity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48"/>
          <p:cNvSpPr/>
          <p:nvPr/>
        </p:nvSpPr>
        <p:spPr>
          <a:xfrm>
            <a:off x="1490695" y="1438987"/>
            <a:ext cx="1294379" cy="1189044"/>
          </a:xfrm>
          <a:custGeom>
            <a:avLst/>
            <a:gdLst/>
            <a:ahLst/>
            <a:cxnLst/>
            <a:rect l="l" t="t" r="r" b="b"/>
            <a:pathLst>
              <a:path w="35648" h="32747" extrusionOk="0">
                <a:moveTo>
                  <a:pt x="19540" y="0"/>
                </a:moveTo>
                <a:cubicBezTo>
                  <a:pt x="19464" y="0"/>
                  <a:pt x="19388" y="1"/>
                  <a:pt x="19312" y="2"/>
                </a:cubicBezTo>
                <a:cubicBezTo>
                  <a:pt x="13014" y="85"/>
                  <a:pt x="6906" y="3848"/>
                  <a:pt x="4001" y="9420"/>
                </a:cubicBezTo>
                <a:cubicBezTo>
                  <a:pt x="0" y="17087"/>
                  <a:pt x="2120" y="28541"/>
                  <a:pt x="10835" y="31827"/>
                </a:cubicBezTo>
                <a:cubicBezTo>
                  <a:pt x="12519" y="32466"/>
                  <a:pt x="14315" y="32746"/>
                  <a:pt x="16118" y="32746"/>
                </a:cubicBezTo>
                <a:cubicBezTo>
                  <a:pt x="17272" y="32746"/>
                  <a:pt x="18429" y="32632"/>
                  <a:pt x="19562" y="32423"/>
                </a:cubicBezTo>
                <a:cubicBezTo>
                  <a:pt x="24182" y="31577"/>
                  <a:pt x="28540" y="29125"/>
                  <a:pt x="31421" y="25422"/>
                </a:cubicBezTo>
                <a:cubicBezTo>
                  <a:pt x="34314" y="21731"/>
                  <a:pt x="35648" y="16778"/>
                  <a:pt x="34719" y="12182"/>
                </a:cubicBezTo>
                <a:cubicBezTo>
                  <a:pt x="33671" y="6991"/>
                  <a:pt x="29695" y="2502"/>
                  <a:pt x="24682" y="823"/>
                </a:cubicBezTo>
                <a:cubicBezTo>
                  <a:pt x="23027" y="264"/>
                  <a:pt x="21285" y="0"/>
                  <a:pt x="1954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3" name="Google Shape;1093;p48"/>
          <p:cNvSpPr txBox="1">
            <a:spLocks noGrp="1"/>
          </p:cNvSpPr>
          <p:nvPr>
            <p:ph type="title" idx="2"/>
          </p:nvPr>
        </p:nvSpPr>
        <p:spPr>
          <a:xfrm>
            <a:off x="1490700" y="2716350"/>
            <a:ext cx="596928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</a:rPr>
              <a:t>Carbon</a:t>
            </a:r>
            <a:r>
              <a:rPr lang="en" dirty="0"/>
              <a:t> </a:t>
            </a:r>
            <a:r>
              <a:rPr lang="en-GB" dirty="0"/>
              <a:t>Footprint Reporting</a:t>
            </a:r>
            <a:endParaRPr dirty="0"/>
          </a:p>
        </p:txBody>
      </p:sp>
      <p:sp>
        <p:nvSpPr>
          <p:cNvPr id="1094" name="Google Shape;1094;p48"/>
          <p:cNvSpPr txBox="1">
            <a:spLocks noGrp="1"/>
          </p:cNvSpPr>
          <p:nvPr>
            <p:ph type="title"/>
          </p:nvPr>
        </p:nvSpPr>
        <p:spPr>
          <a:xfrm>
            <a:off x="1490700" y="1657950"/>
            <a:ext cx="1374000" cy="7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095" name="Google Shape;1095;p48"/>
          <p:cNvSpPr/>
          <p:nvPr/>
        </p:nvSpPr>
        <p:spPr>
          <a:xfrm>
            <a:off x="6408725" y="1353013"/>
            <a:ext cx="885550" cy="792350"/>
          </a:xfrm>
          <a:custGeom>
            <a:avLst/>
            <a:gdLst/>
            <a:ahLst/>
            <a:cxnLst/>
            <a:rect l="l" t="t" r="r" b="b"/>
            <a:pathLst>
              <a:path w="35422" h="31694" extrusionOk="0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6" name="Google Shape;1096;p48"/>
          <p:cNvSpPr/>
          <p:nvPr/>
        </p:nvSpPr>
        <p:spPr>
          <a:xfrm rot="1760258">
            <a:off x="7305762" y="1881368"/>
            <a:ext cx="413469" cy="304274"/>
          </a:xfrm>
          <a:custGeom>
            <a:avLst/>
            <a:gdLst/>
            <a:ahLst/>
            <a:cxnLst/>
            <a:rect l="l" t="t" r="r" b="b"/>
            <a:pathLst>
              <a:path w="11586" h="8549" extrusionOk="0">
                <a:moveTo>
                  <a:pt x="5798" y="1"/>
                </a:moveTo>
                <a:cubicBezTo>
                  <a:pt x="5759" y="1"/>
                  <a:pt x="5719" y="2"/>
                  <a:pt x="5680" y="3"/>
                </a:cubicBezTo>
                <a:cubicBezTo>
                  <a:pt x="2298" y="134"/>
                  <a:pt x="0" y="4456"/>
                  <a:pt x="2334" y="7135"/>
                </a:cubicBezTo>
                <a:cubicBezTo>
                  <a:pt x="3181" y="8110"/>
                  <a:pt x="4537" y="8549"/>
                  <a:pt x="5930" y="8549"/>
                </a:cubicBezTo>
                <a:cubicBezTo>
                  <a:pt x="7648" y="8549"/>
                  <a:pt x="9424" y="7881"/>
                  <a:pt x="10371" y="6730"/>
                </a:cubicBezTo>
                <a:cubicBezTo>
                  <a:pt x="11418" y="5456"/>
                  <a:pt x="11585" y="3420"/>
                  <a:pt x="10514" y="2170"/>
                </a:cubicBezTo>
                <a:cubicBezTo>
                  <a:pt x="10025" y="1598"/>
                  <a:pt x="9359" y="1229"/>
                  <a:pt x="8692" y="896"/>
                </a:cubicBezTo>
                <a:cubicBezTo>
                  <a:pt x="7786" y="437"/>
                  <a:pt x="6815" y="1"/>
                  <a:pt x="579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49"/>
          <p:cNvSpPr txBox="1">
            <a:spLocks noGrp="1"/>
          </p:cNvSpPr>
          <p:nvPr>
            <p:ph type="subTitle" idx="1"/>
          </p:nvPr>
        </p:nvSpPr>
        <p:spPr>
          <a:xfrm>
            <a:off x="3558540" y="2571750"/>
            <a:ext cx="4838700" cy="12950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By prompting users to donate money which will go to tree planting, the platform actively supports on reducing carbon emissions.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Trees absorb CO₂, while cycling eliminates vehicle emissions.</a:t>
            </a:r>
          </a:p>
        </p:txBody>
      </p:sp>
      <p:pic>
        <p:nvPicPr>
          <p:cNvPr id="4" name="Picture 3" descr="A river running through a city&#10;&#10;Description automatically generated">
            <a:extLst>
              <a:ext uri="{FF2B5EF4-FFF2-40B4-BE49-F238E27FC236}">
                <a16:creationId xmlns:a16="http://schemas.microsoft.com/office/drawing/2014/main" id="{2F38B2FB-73C6-08BD-0735-8AA483753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87" y="515854"/>
            <a:ext cx="2972753" cy="39636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p56"/>
          <p:cNvSpPr/>
          <p:nvPr/>
        </p:nvSpPr>
        <p:spPr>
          <a:xfrm>
            <a:off x="6244238" y="1056012"/>
            <a:ext cx="1294379" cy="1189044"/>
          </a:xfrm>
          <a:custGeom>
            <a:avLst/>
            <a:gdLst/>
            <a:ahLst/>
            <a:cxnLst/>
            <a:rect l="l" t="t" r="r" b="b"/>
            <a:pathLst>
              <a:path w="35648" h="32747" extrusionOk="0">
                <a:moveTo>
                  <a:pt x="19540" y="0"/>
                </a:moveTo>
                <a:cubicBezTo>
                  <a:pt x="19464" y="0"/>
                  <a:pt x="19388" y="1"/>
                  <a:pt x="19312" y="2"/>
                </a:cubicBezTo>
                <a:cubicBezTo>
                  <a:pt x="13014" y="85"/>
                  <a:pt x="6906" y="3848"/>
                  <a:pt x="4001" y="9420"/>
                </a:cubicBezTo>
                <a:cubicBezTo>
                  <a:pt x="0" y="17087"/>
                  <a:pt x="2120" y="28541"/>
                  <a:pt x="10835" y="31827"/>
                </a:cubicBezTo>
                <a:cubicBezTo>
                  <a:pt x="12519" y="32466"/>
                  <a:pt x="14315" y="32746"/>
                  <a:pt x="16118" y="32746"/>
                </a:cubicBezTo>
                <a:cubicBezTo>
                  <a:pt x="17272" y="32746"/>
                  <a:pt x="18429" y="32632"/>
                  <a:pt x="19562" y="32423"/>
                </a:cubicBezTo>
                <a:cubicBezTo>
                  <a:pt x="24182" y="31577"/>
                  <a:pt x="28540" y="29125"/>
                  <a:pt x="31421" y="25422"/>
                </a:cubicBezTo>
                <a:cubicBezTo>
                  <a:pt x="34314" y="21731"/>
                  <a:pt x="35648" y="16778"/>
                  <a:pt x="34719" y="12182"/>
                </a:cubicBezTo>
                <a:cubicBezTo>
                  <a:pt x="33671" y="6991"/>
                  <a:pt x="29695" y="2502"/>
                  <a:pt x="24682" y="823"/>
                </a:cubicBezTo>
                <a:cubicBezTo>
                  <a:pt x="23027" y="264"/>
                  <a:pt x="21285" y="0"/>
                  <a:pt x="1954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2" name="Google Shape;1232;p56"/>
          <p:cNvSpPr txBox="1">
            <a:spLocks noGrp="1"/>
          </p:cNvSpPr>
          <p:nvPr>
            <p:ph type="title"/>
          </p:nvPr>
        </p:nvSpPr>
        <p:spPr>
          <a:xfrm>
            <a:off x="3114600" y="2362075"/>
            <a:ext cx="4464000" cy="11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accent1"/>
                </a:solidFill>
              </a:rPr>
              <a:t>Sustainable</a:t>
            </a:r>
            <a:br>
              <a:rPr lang="en" sz="3200" b="1" dirty="0">
                <a:solidFill>
                  <a:schemeClr val="accent1"/>
                </a:solidFill>
              </a:rPr>
            </a:br>
            <a:r>
              <a:rPr lang="en" sz="3200" dirty="0"/>
              <a:t> Living</a:t>
            </a:r>
            <a:r>
              <a:rPr lang="en" dirty="0"/>
              <a:t> </a:t>
            </a:r>
            <a:endParaRPr dirty="0"/>
          </a:p>
        </p:txBody>
      </p:sp>
      <p:sp>
        <p:nvSpPr>
          <p:cNvPr id="1233" name="Google Shape;1233;p56"/>
          <p:cNvSpPr txBox="1">
            <a:spLocks noGrp="1"/>
          </p:cNvSpPr>
          <p:nvPr>
            <p:ph type="title" idx="2"/>
          </p:nvPr>
        </p:nvSpPr>
        <p:spPr>
          <a:xfrm>
            <a:off x="6204425" y="1274317"/>
            <a:ext cx="1374000" cy="7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p51"/>
          <p:cNvSpPr txBox="1">
            <a:spLocks noGrp="1"/>
          </p:cNvSpPr>
          <p:nvPr>
            <p:ph type="subTitle" idx="1"/>
          </p:nvPr>
        </p:nvSpPr>
        <p:spPr>
          <a:xfrm>
            <a:off x="3825895" y="1014305"/>
            <a:ext cx="4224600" cy="50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do we tackle it?</a:t>
            </a:r>
            <a:endParaRPr dirty="0"/>
          </a:p>
        </p:txBody>
      </p:sp>
      <p:sp>
        <p:nvSpPr>
          <p:cNvPr id="1132" name="Google Shape;1132;p51"/>
          <p:cNvSpPr txBox="1">
            <a:spLocks noGrp="1"/>
          </p:cNvSpPr>
          <p:nvPr>
            <p:ph type="subTitle" idx="3"/>
          </p:nvPr>
        </p:nvSpPr>
        <p:spPr>
          <a:xfrm>
            <a:off x="3825919" y="1481830"/>
            <a:ext cx="4224600" cy="10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By the usage of bicycles, the platform fosters a culture of sustainability by encouraging eco-friendly transportation and supporting reforestation.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It provides actionable steps—such as donating to plant trees or choosing bicycles—empowering users to adopt greener habits that contribute to long-term environmental sustainability.</a:t>
            </a:r>
          </a:p>
        </p:txBody>
      </p:sp>
      <p:pic>
        <p:nvPicPr>
          <p:cNvPr id="17" name="Picture 16" descr="A bicycle parked on a dirt path in the woods&#10;&#10;Description automatically generated">
            <a:extLst>
              <a:ext uri="{FF2B5EF4-FFF2-40B4-BE49-F238E27FC236}">
                <a16:creationId xmlns:a16="http://schemas.microsoft.com/office/drawing/2014/main" id="{3E7114EE-CFF5-CD4B-713C-2D97AE71D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68" y="647700"/>
            <a:ext cx="3096896" cy="41291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map of a city&#10;&#10;Description automatically generated">
            <a:extLst>
              <a:ext uri="{FF2B5EF4-FFF2-40B4-BE49-F238E27FC236}">
                <a16:creationId xmlns:a16="http://schemas.microsoft.com/office/drawing/2014/main" id="{6B4B822E-C259-8DFE-9BCE-50FB8A678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987" y="209550"/>
            <a:ext cx="668202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221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p65"/>
          <p:cNvSpPr/>
          <p:nvPr/>
        </p:nvSpPr>
        <p:spPr>
          <a:xfrm>
            <a:off x="3924807" y="1311462"/>
            <a:ext cx="1294379" cy="1189044"/>
          </a:xfrm>
          <a:custGeom>
            <a:avLst/>
            <a:gdLst/>
            <a:ahLst/>
            <a:cxnLst/>
            <a:rect l="l" t="t" r="r" b="b"/>
            <a:pathLst>
              <a:path w="35648" h="32747" extrusionOk="0">
                <a:moveTo>
                  <a:pt x="19540" y="0"/>
                </a:moveTo>
                <a:cubicBezTo>
                  <a:pt x="19464" y="0"/>
                  <a:pt x="19388" y="1"/>
                  <a:pt x="19312" y="2"/>
                </a:cubicBezTo>
                <a:cubicBezTo>
                  <a:pt x="13014" y="85"/>
                  <a:pt x="6906" y="3848"/>
                  <a:pt x="4001" y="9420"/>
                </a:cubicBezTo>
                <a:cubicBezTo>
                  <a:pt x="0" y="17087"/>
                  <a:pt x="2120" y="28541"/>
                  <a:pt x="10835" y="31827"/>
                </a:cubicBezTo>
                <a:cubicBezTo>
                  <a:pt x="12519" y="32466"/>
                  <a:pt x="14315" y="32746"/>
                  <a:pt x="16118" y="32746"/>
                </a:cubicBezTo>
                <a:cubicBezTo>
                  <a:pt x="17272" y="32746"/>
                  <a:pt x="18429" y="32632"/>
                  <a:pt x="19562" y="32423"/>
                </a:cubicBezTo>
                <a:cubicBezTo>
                  <a:pt x="24182" y="31577"/>
                  <a:pt x="28540" y="29125"/>
                  <a:pt x="31421" y="25422"/>
                </a:cubicBezTo>
                <a:cubicBezTo>
                  <a:pt x="34314" y="21731"/>
                  <a:pt x="35648" y="16778"/>
                  <a:pt x="34719" y="12182"/>
                </a:cubicBezTo>
                <a:cubicBezTo>
                  <a:pt x="33671" y="6991"/>
                  <a:pt x="29695" y="2502"/>
                  <a:pt x="24682" y="823"/>
                </a:cubicBezTo>
                <a:cubicBezTo>
                  <a:pt x="23027" y="264"/>
                  <a:pt x="21285" y="0"/>
                  <a:pt x="1954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2" name="Google Shape;1472;p65"/>
          <p:cNvSpPr txBox="1">
            <a:spLocks noGrp="1"/>
          </p:cNvSpPr>
          <p:nvPr>
            <p:ph type="title"/>
          </p:nvPr>
        </p:nvSpPr>
        <p:spPr>
          <a:xfrm>
            <a:off x="1528380" y="2718807"/>
            <a:ext cx="615244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</a:rPr>
              <a:t>Climate </a:t>
            </a:r>
            <a:r>
              <a:rPr lang="en" dirty="0"/>
              <a:t>Change Mitigation</a:t>
            </a:r>
            <a:endParaRPr dirty="0"/>
          </a:p>
        </p:txBody>
      </p:sp>
      <p:sp>
        <p:nvSpPr>
          <p:cNvPr id="1473" name="Google Shape;1473;p65"/>
          <p:cNvSpPr txBox="1">
            <a:spLocks noGrp="1"/>
          </p:cNvSpPr>
          <p:nvPr>
            <p:ph type="title" idx="2"/>
          </p:nvPr>
        </p:nvSpPr>
        <p:spPr>
          <a:xfrm>
            <a:off x="3917600" y="1529763"/>
            <a:ext cx="1374000" cy="7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p54"/>
          <p:cNvSpPr txBox="1">
            <a:spLocks noGrp="1"/>
          </p:cNvSpPr>
          <p:nvPr>
            <p:ph type="title"/>
          </p:nvPr>
        </p:nvSpPr>
        <p:spPr>
          <a:xfrm>
            <a:off x="992625" y="2571750"/>
            <a:ext cx="3316200" cy="42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Captuing </a:t>
            </a:r>
            <a:r>
              <a:rPr lang="en-GB" dirty="0">
                <a:effectLst/>
              </a:rPr>
              <a:t>CO₂ </a:t>
            </a:r>
            <a:endParaRPr dirty="0"/>
          </a:p>
        </p:txBody>
      </p:sp>
      <p:sp>
        <p:nvSpPr>
          <p:cNvPr id="1199" name="Google Shape;1199;p54"/>
          <p:cNvSpPr txBox="1">
            <a:spLocks noGrp="1"/>
          </p:cNvSpPr>
          <p:nvPr>
            <p:ph type="subTitle" idx="1"/>
          </p:nvPr>
        </p:nvSpPr>
        <p:spPr>
          <a:xfrm>
            <a:off x="992625" y="2943777"/>
            <a:ext cx="3316200" cy="11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effectLst/>
              </a:rPr>
              <a:t>Tree planting directly addresses climate change by capturing atmospheric CO₂ and restoring ecosystems. </a:t>
            </a:r>
          </a:p>
        </p:txBody>
      </p:sp>
      <p:sp>
        <p:nvSpPr>
          <p:cNvPr id="1200" name="Google Shape;1200;p54"/>
          <p:cNvSpPr txBox="1">
            <a:spLocks noGrp="1"/>
          </p:cNvSpPr>
          <p:nvPr>
            <p:ph type="title" idx="2"/>
          </p:nvPr>
        </p:nvSpPr>
        <p:spPr>
          <a:xfrm>
            <a:off x="4662043" y="2776246"/>
            <a:ext cx="3655615" cy="42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Cutting greenhouse gas emissions</a:t>
            </a:r>
            <a:endParaRPr dirty="0"/>
          </a:p>
        </p:txBody>
      </p:sp>
      <p:sp>
        <p:nvSpPr>
          <p:cNvPr id="1201" name="Google Shape;1201;p54"/>
          <p:cNvSpPr txBox="1">
            <a:spLocks noGrp="1"/>
          </p:cNvSpPr>
          <p:nvPr>
            <p:ph type="subTitle" idx="3"/>
          </p:nvPr>
        </p:nvSpPr>
        <p:spPr>
          <a:xfrm>
            <a:off x="4831750" y="3103731"/>
            <a:ext cx="3316200" cy="11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</a:t>
            </a:r>
            <a:r>
              <a:rPr lang="en-GB" dirty="0">
                <a:effectLst/>
              </a:rPr>
              <a:t>romoting cycling reduces reliance on fossil fuels, cutting greenhouse gas emissions.</a:t>
            </a:r>
            <a:endParaRPr dirty="0"/>
          </a:p>
        </p:txBody>
      </p:sp>
      <p:grpSp>
        <p:nvGrpSpPr>
          <p:cNvPr id="1202" name="Google Shape;1202;p54"/>
          <p:cNvGrpSpPr/>
          <p:nvPr/>
        </p:nvGrpSpPr>
        <p:grpSpPr>
          <a:xfrm rot="-3438117" flipH="1">
            <a:off x="7468459" y="933739"/>
            <a:ext cx="1004345" cy="991737"/>
            <a:chOff x="623875" y="3501825"/>
            <a:chExt cx="1129625" cy="1115550"/>
          </a:xfrm>
        </p:grpSpPr>
        <p:sp>
          <p:nvSpPr>
            <p:cNvPr id="1203" name="Google Shape;1203;p54"/>
            <p:cNvSpPr/>
            <p:nvPr/>
          </p:nvSpPr>
          <p:spPr>
            <a:xfrm>
              <a:off x="1216200" y="3930850"/>
              <a:ext cx="226250" cy="349950"/>
            </a:xfrm>
            <a:custGeom>
              <a:avLst/>
              <a:gdLst/>
              <a:ahLst/>
              <a:cxnLst/>
              <a:rect l="l" t="t" r="r" b="b"/>
              <a:pathLst>
                <a:path w="9050" h="13998" extrusionOk="0">
                  <a:moveTo>
                    <a:pt x="5916" y="0"/>
                  </a:moveTo>
                  <a:cubicBezTo>
                    <a:pt x="5287" y="0"/>
                    <a:pt x="4655" y="203"/>
                    <a:pt x="4156" y="601"/>
                  </a:cubicBezTo>
                  <a:cubicBezTo>
                    <a:pt x="3716" y="946"/>
                    <a:pt x="3394" y="1422"/>
                    <a:pt x="3073" y="1898"/>
                  </a:cubicBezTo>
                  <a:cubicBezTo>
                    <a:pt x="1227" y="4625"/>
                    <a:pt x="1" y="6661"/>
                    <a:pt x="1" y="10066"/>
                  </a:cubicBezTo>
                  <a:cubicBezTo>
                    <a:pt x="25" y="11483"/>
                    <a:pt x="287" y="13162"/>
                    <a:pt x="1561" y="13781"/>
                  </a:cubicBezTo>
                  <a:cubicBezTo>
                    <a:pt x="1860" y="13930"/>
                    <a:pt x="2187" y="13997"/>
                    <a:pt x="2518" y="13997"/>
                  </a:cubicBezTo>
                  <a:cubicBezTo>
                    <a:pt x="3082" y="13997"/>
                    <a:pt x="3659" y="13803"/>
                    <a:pt x="4132" y="13495"/>
                  </a:cubicBezTo>
                  <a:cubicBezTo>
                    <a:pt x="4894" y="12995"/>
                    <a:pt x="5442" y="12257"/>
                    <a:pt x="5942" y="11495"/>
                  </a:cubicBezTo>
                  <a:cubicBezTo>
                    <a:pt x="6907" y="9995"/>
                    <a:pt x="7716" y="8387"/>
                    <a:pt x="8323" y="6709"/>
                  </a:cubicBezTo>
                  <a:cubicBezTo>
                    <a:pt x="8728" y="5613"/>
                    <a:pt x="9050" y="4458"/>
                    <a:pt x="8954" y="3291"/>
                  </a:cubicBezTo>
                  <a:cubicBezTo>
                    <a:pt x="8871" y="2125"/>
                    <a:pt x="8312" y="946"/>
                    <a:pt x="7299" y="362"/>
                  </a:cubicBezTo>
                  <a:cubicBezTo>
                    <a:pt x="6881" y="120"/>
                    <a:pt x="6399" y="0"/>
                    <a:pt x="59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54"/>
            <p:cNvSpPr/>
            <p:nvPr/>
          </p:nvSpPr>
          <p:spPr>
            <a:xfrm>
              <a:off x="1504650" y="3753250"/>
              <a:ext cx="197075" cy="176850"/>
            </a:xfrm>
            <a:custGeom>
              <a:avLst/>
              <a:gdLst/>
              <a:ahLst/>
              <a:cxnLst/>
              <a:rect l="l" t="t" r="r" b="b"/>
              <a:pathLst>
                <a:path w="7883" h="7074" extrusionOk="0">
                  <a:moveTo>
                    <a:pt x="3581" y="1"/>
                  </a:moveTo>
                  <a:cubicBezTo>
                    <a:pt x="1731" y="1"/>
                    <a:pt x="8" y="1385"/>
                    <a:pt x="0" y="3549"/>
                  </a:cubicBezTo>
                  <a:cubicBezTo>
                    <a:pt x="0" y="4657"/>
                    <a:pt x="524" y="5764"/>
                    <a:pt x="1405" y="6431"/>
                  </a:cubicBezTo>
                  <a:cubicBezTo>
                    <a:pt x="1964" y="6848"/>
                    <a:pt x="2658" y="7074"/>
                    <a:pt x="3347" y="7074"/>
                  </a:cubicBezTo>
                  <a:cubicBezTo>
                    <a:pt x="3759" y="7074"/>
                    <a:pt x="4169" y="6993"/>
                    <a:pt x="4548" y="6824"/>
                  </a:cubicBezTo>
                  <a:cubicBezTo>
                    <a:pt x="6656" y="5907"/>
                    <a:pt x="7882" y="2323"/>
                    <a:pt x="5858" y="775"/>
                  </a:cubicBezTo>
                  <a:cubicBezTo>
                    <a:pt x="5155" y="244"/>
                    <a:pt x="4357" y="1"/>
                    <a:pt x="35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54"/>
            <p:cNvSpPr/>
            <p:nvPr/>
          </p:nvSpPr>
          <p:spPr>
            <a:xfrm>
              <a:off x="1249850" y="3513275"/>
              <a:ext cx="184575" cy="254125"/>
            </a:xfrm>
            <a:custGeom>
              <a:avLst/>
              <a:gdLst/>
              <a:ahLst/>
              <a:cxnLst/>
              <a:rect l="l" t="t" r="r" b="b"/>
              <a:pathLst>
                <a:path w="7383" h="10165" extrusionOk="0">
                  <a:moveTo>
                    <a:pt x="4212" y="0"/>
                  </a:moveTo>
                  <a:cubicBezTo>
                    <a:pt x="3444" y="0"/>
                    <a:pt x="2709" y="427"/>
                    <a:pt x="2215" y="1028"/>
                  </a:cubicBezTo>
                  <a:cubicBezTo>
                    <a:pt x="1667" y="1683"/>
                    <a:pt x="1370" y="2504"/>
                    <a:pt x="1131" y="3338"/>
                  </a:cubicBezTo>
                  <a:cubicBezTo>
                    <a:pt x="643" y="5100"/>
                    <a:pt x="0" y="7517"/>
                    <a:pt x="1239" y="9136"/>
                  </a:cubicBezTo>
                  <a:lnTo>
                    <a:pt x="1227" y="9136"/>
                  </a:lnTo>
                  <a:cubicBezTo>
                    <a:pt x="1752" y="9820"/>
                    <a:pt x="2612" y="10164"/>
                    <a:pt x="3481" y="10164"/>
                  </a:cubicBezTo>
                  <a:cubicBezTo>
                    <a:pt x="3911" y="10164"/>
                    <a:pt x="4344" y="10080"/>
                    <a:pt x="4739" y="9910"/>
                  </a:cubicBezTo>
                  <a:cubicBezTo>
                    <a:pt x="5918" y="9386"/>
                    <a:pt x="6727" y="8231"/>
                    <a:pt x="7049" y="6981"/>
                  </a:cubicBezTo>
                  <a:cubicBezTo>
                    <a:pt x="7382" y="5731"/>
                    <a:pt x="7263" y="4409"/>
                    <a:pt x="6977" y="3147"/>
                  </a:cubicBezTo>
                  <a:cubicBezTo>
                    <a:pt x="6811" y="2457"/>
                    <a:pt x="6596" y="1754"/>
                    <a:pt x="6192" y="1171"/>
                  </a:cubicBezTo>
                  <a:cubicBezTo>
                    <a:pt x="5787" y="575"/>
                    <a:pt x="5168" y="111"/>
                    <a:pt x="4465" y="16"/>
                  </a:cubicBezTo>
                  <a:cubicBezTo>
                    <a:pt x="4381" y="5"/>
                    <a:pt x="4296" y="0"/>
                    <a:pt x="42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54"/>
            <p:cNvSpPr/>
            <p:nvPr/>
          </p:nvSpPr>
          <p:spPr>
            <a:xfrm>
              <a:off x="1563025" y="4091375"/>
              <a:ext cx="190475" cy="139725"/>
            </a:xfrm>
            <a:custGeom>
              <a:avLst/>
              <a:gdLst/>
              <a:ahLst/>
              <a:cxnLst/>
              <a:rect l="l" t="t" r="r" b="b"/>
              <a:pathLst>
                <a:path w="7619" h="5589" extrusionOk="0">
                  <a:moveTo>
                    <a:pt x="3949" y="1"/>
                  </a:moveTo>
                  <a:cubicBezTo>
                    <a:pt x="3922" y="1"/>
                    <a:pt x="3895" y="1"/>
                    <a:pt x="3868" y="2"/>
                  </a:cubicBezTo>
                  <a:cubicBezTo>
                    <a:pt x="1" y="115"/>
                    <a:pt x="1333" y="5589"/>
                    <a:pt x="4652" y="5589"/>
                  </a:cubicBezTo>
                  <a:cubicBezTo>
                    <a:pt x="5165" y="5589"/>
                    <a:pt x="5725" y="5458"/>
                    <a:pt x="6321" y="5157"/>
                  </a:cubicBezTo>
                  <a:cubicBezTo>
                    <a:pt x="6654" y="4990"/>
                    <a:pt x="6952" y="4776"/>
                    <a:pt x="7166" y="4479"/>
                  </a:cubicBezTo>
                  <a:cubicBezTo>
                    <a:pt x="7619" y="3847"/>
                    <a:pt x="7595" y="2966"/>
                    <a:pt x="7297" y="2240"/>
                  </a:cubicBezTo>
                  <a:cubicBezTo>
                    <a:pt x="6760" y="920"/>
                    <a:pt x="5374" y="1"/>
                    <a:pt x="39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54"/>
            <p:cNvSpPr/>
            <p:nvPr/>
          </p:nvSpPr>
          <p:spPr>
            <a:xfrm>
              <a:off x="1425475" y="4305050"/>
              <a:ext cx="187525" cy="185600"/>
            </a:xfrm>
            <a:custGeom>
              <a:avLst/>
              <a:gdLst/>
              <a:ahLst/>
              <a:cxnLst/>
              <a:rect l="l" t="t" r="r" b="b"/>
              <a:pathLst>
                <a:path w="7501" h="7424" extrusionOk="0">
                  <a:moveTo>
                    <a:pt x="3361" y="0"/>
                  </a:moveTo>
                  <a:cubicBezTo>
                    <a:pt x="2676" y="0"/>
                    <a:pt x="2022" y="344"/>
                    <a:pt x="1500" y="801"/>
                  </a:cubicBezTo>
                  <a:cubicBezTo>
                    <a:pt x="595" y="1623"/>
                    <a:pt x="36" y="2825"/>
                    <a:pt x="12" y="4052"/>
                  </a:cubicBezTo>
                  <a:cubicBezTo>
                    <a:pt x="0" y="4421"/>
                    <a:pt x="48" y="4790"/>
                    <a:pt x="143" y="5147"/>
                  </a:cubicBezTo>
                  <a:cubicBezTo>
                    <a:pt x="534" y="6484"/>
                    <a:pt x="1907" y="7423"/>
                    <a:pt x="3303" y="7423"/>
                  </a:cubicBezTo>
                  <a:cubicBezTo>
                    <a:pt x="3436" y="7423"/>
                    <a:pt x="3570" y="7415"/>
                    <a:pt x="3703" y="7397"/>
                  </a:cubicBezTo>
                  <a:cubicBezTo>
                    <a:pt x="7501" y="6921"/>
                    <a:pt x="7477" y="2456"/>
                    <a:pt x="4834" y="551"/>
                  </a:cubicBezTo>
                  <a:cubicBezTo>
                    <a:pt x="4465" y="289"/>
                    <a:pt x="4048" y="75"/>
                    <a:pt x="3608" y="15"/>
                  </a:cubicBezTo>
                  <a:cubicBezTo>
                    <a:pt x="3525" y="5"/>
                    <a:pt x="3443" y="0"/>
                    <a:pt x="3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54"/>
            <p:cNvSpPr/>
            <p:nvPr/>
          </p:nvSpPr>
          <p:spPr>
            <a:xfrm>
              <a:off x="1096850" y="4385575"/>
              <a:ext cx="230400" cy="231800"/>
            </a:xfrm>
            <a:custGeom>
              <a:avLst/>
              <a:gdLst/>
              <a:ahLst/>
              <a:cxnLst/>
              <a:rect l="l" t="t" r="r" b="b"/>
              <a:pathLst>
                <a:path w="9216" h="9272" extrusionOk="0">
                  <a:moveTo>
                    <a:pt x="4318" y="0"/>
                  </a:moveTo>
                  <a:cubicBezTo>
                    <a:pt x="2684" y="0"/>
                    <a:pt x="1085" y="1237"/>
                    <a:pt x="584" y="2843"/>
                  </a:cubicBezTo>
                  <a:cubicBezTo>
                    <a:pt x="1" y="4712"/>
                    <a:pt x="727" y="6819"/>
                    <a:pt x="2108" y="8201"/>
                  </a:cubicBezTo>
                  <a:cubicBezTo>
                    <a:pt x="2441" y="8546"/>
                    <a:pt x="2822" y="8843"/>
                    <a:pt x="3263" y="9034"/>
                  </a:cubicBezTo>
                  <a:cubicBezTo>
                    <a:pt x="3630" y="9198"/>
                    <a:pt x="4027" y="9272"/>
                    <a:pt x="4435" y="9272"/>
                  </a:cubicBezTo>
                  <a:cubicBezTo>
                    <a:pt x="5826" y="9272"/>
                    <a:pt x="7337" y="8416"/>
                    <a:pt x="8156" y="7403"/>
                  </a:cubicBezTo>
                  <a:cubicBezTo>
                    <a:pt x="9216" y="6093"/>
                    <a:pt x="8478" y="3724"/>
                    <a:pt x="7716" y="2319"/>
                  </a:cubicBezTo>
                  <a:cubicBezTo>
                    <a:pt x="7156" y="1283"/>
                    <a:pt x="6251" y="402"/>
                    <a:pt x="5120" y="104"/>
                  </a:cubicBezTo>
                  <a:cubicBezTo>
                    <a:pt x="4855" y="34"/>
                    <a:pt x="4586" y="0"/>
                    <a:pt x="43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54"/>
            <p:cNvSpPr/>
            <p:nvPr/>
          </p:nvSpPr>
          <p:spPr>
            <a:xfrm>
              <a:off x="950700" y="4105200"/>
              <a:ext cx="156600" cy="194250"/>
            </a:xfrm>
            <a:custGeom>
              <a:avLst/>
              <a:gdLst/>
              <a:ahLst/>
              <a:cxnLst/>
              <a:rect l="l" t="t" r="r" b="b"/>
              <a:pathLst>
                <a:path w="6264" h="7770" extrusionOk="0">
                  <a:moveTo>
                    <a:pt x="3259" y="0"/>
                  </a:moveTo>
                  <a:cubicBezTo>
                    <a:pt x="2700" y="0"/>
                    <a:pt x="2140" y="153"/>
                    <a:pt x="1667" y="449"/>
                  </a:cubicBezTo>
                  <a:cubicBezTo>
                    <a:pt x="536" y="1163"/>
                    <a:pt x="1" y="2580"/>
                    <a:pt x="72" y="3914"/>
                  </a:cubicBezTo>
                  <a:cubicBezTo>
                    <a:pt x="143" y="5354"/>
                    <a:pt x="691" y="7354"/>
                    <a:pt x="2275" y="7700"/>
                  </a:cubicBezTo>
                  <a:cubicBezTo>
                    <a:pt x="2495" y="7747"/>
                    <a:pt x="2706" y="7770"/>
                    <a:pt x="2908" y="7770"/>
                  </a:cubicBezTo>
                  <a:cubicBezTo>
                    <a:pt x="4831" y="7770"/>
                    <a:pt x="5954" y="5741"/>
                    <a:pt x="6180" y="3985"/>
                  </a:cubicBezTo>
                  <a:cubicBezTo>
                    <a:pt x="6263" y="3342"/>
                    <a:pt x="6263" y="2675"/>
                    <a:pt x="6073" y="2068"/>
                  </a:cubicBezTo>
                  <a:cubicBezTo>
                    <a:pt x="5799" y="1211"/>
                    <a:pt x="5108" y="485"/>
                    <a:pt x="4263" y="175"/>
                  </a:cubicBezTo>
                  <a:cubicBezTo>
                    <a:pt x="3942" y="58"/>
                    <a:pt x="3601" y="0"/>
                    <a:pt x="32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54"/>
            <p:cNvSpPr/>
            <p:nvPr/>
          </p:nvSpPr>
          <p:spPr>
            <a:xfrm>
              <a:off x="884625" y="3732375"/>
              <a:ext cx="289650" cy="213725"/>
            </a:xfrm>
            <a:custGeom>
              <a:avLst/>
              <a:gdLst/>
              <a:ahLst/>
              <a:cxnLst/>
              <a:rect l="l" t="t" r="r" b="b"/>
              <a:pathLst>
                <a:path w="11586" h="8549" extrusionOk="0">
                  <a:moveTo>
                    <a:pt x="5798" y="1"/>
                  </a:moveTo>
                  <a:cubicBezTo>
                    <a:pt x="5759" y="1"/>
                    <a:pt x="5719" y="2"/>
                    <a:pt x="5680" y="3"/>
                  </a:cubicBezTo>
                  <a:cubicBezTo>
                    <a:pt x="2298" y="134"/>
                    <a:pt x="0" y="4456"/>
                    <a:pt x="2334" y="7135"/>
                  </a:cubicBezTo>
                  <a:cubicBezTo>
                    <a:pt x="3181" y="8110"/>
                    <a:pt x="4537" y="8549"/>
                    <a:pt x="5930" y="8549"/>
                  </a:cubicBezTo>
                  <a:cubicBezTo>
                    <a:pt x="7648" y="8549"/>
                    <a:pt x="9424" y="7881"/>
                    <a:pt x="10371" y="6730"/>
                  </a:cubicBezTo>
                  <a:cubicBezTo>
                    <a:pt x="11418" y="5456"/>
                    <a:pt x="11585" y="3420"/>
                    <a:pt x="10514" y="2170"/>
                  </a:cubicBezTo>
                  <a:cubicBezTo>
                    <a:pt x="10025" y="1598"/>
                    <a:pt x="9359" y="1229"/>
                    <a:pt x="8692" y="896"/>
                  </a:cubicBezTo>
                  <a:cubicBezTo>
                    <a:pt x="7786" y="437"/>
                    <a:pt x="6815" y="1"/>
                    <a:pt x="57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54"/>
            <p:cNvSpPr/>
            <p:nvPr/>
          </p:nvSpPr>
          <p:spPr>
            <a:xfrm>
              <a:off x="623875" y="3501825"/>
              <a:ext cx="208975" cy="213950"/>
            </a:xfrm>
            <a:custGeom>
              <a:avLst/>
              <a:gdLst/>
              <a:ahLst/>
              <a:cxnLst/>
              <a:rect l="l" t="t" r="r" b="b"/>
              <a:pathLst>
                <a:path w="8359" h="8558" extrusionOk="0">
                  <a:moveTo>
                    <a:pt x="4034" y="1"/>
                  </a:moveTo>
                  <a:cubicBezTo>
                    <a:pt x="2734" y="1"/>
                    <a:pt x="1488" y="1001"/>
                    <a:pt x="858" y="2200"/>
                  </a:cubicBezTo>
                  <a:cubicBezTo>
                    <a:pt x="84" y="3665"/>
                    <a:pt x="1" y="5474"/>
                    <a:pt x="620" y="7010"/>
                  </a:cubicBezTo>
                  <a:cubicBezTo>
                    <a:pt x="1066" y="8116"/>
                    <a:pt x="2125" y="8557"/>
                    <a:pt x="3289" y="8557"/>
                  </a:cubicBezTo>
                  <a:cubicBezTo>
                    <a:pt x="4732" y="8557"/>
                    <a:pt x="6335" y="7880"/>
                    <a:pt x="7132" y="6951"/>
                  </a:cubicBezTo>
                  <a:cubicBezTo>
                    <a:pt x="8204" y="5701"/>
                    <a:pt x="8359" y="3748"/>
                    <a:pt x="7513" y="2343"/>
                  </a:cubicBezTo>
                  <a:cubicBezTo>
                    <a:pt x="7109" y="1676"/>
                    <a:pt x="6525" y="1141"/>
                    <a:pt x="5894" y="700"/>
                  </a:cubicBezTo>
                  <a:cubicBezTo>
                    <a:pt x="5525" y="438"/>
                    <a:pt x="5132" y="212"/>
                    <a:pt x="4703" y="93"/>
                  </a:cubicBezTo>
                  <a:cubicBezTo>
                    <a:pt x="4481" y="30"/>
                    <a:pt x="4257" y="1"/>
                    <a:pt x="40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54"/>
            <p:cNvSpPr/>
            <p:nvPr/>
          </p:nvSpPr>
          <p:spPr>
            <a:xfrm>
              <a:off x="627150" y="3909350"/>
              <a:ext cx="184625" cy="180375"/>
            </a:xfrm>
            <a:custGeom>
              <a:avLst/>
              <a:gdLst/>
              <a:ahLst/>
              <a:cxnLst/>
              <a:rect l="l" t="t" r="r" b="b"/>
              <a:pathLst>
                <a:path w="7385" h="7215" extrusionOk="0">
                  <a:moveTo>
                    <a:pt x="3392" y="1"/>
                  </a:moveTo>
                  <a:cubicBezTo>
                    <a:pt x="2616" y="1"/>
                    <a:pt x="1873" y="224"/>
                    <a:pt x="1334" y="722"/>
                  </a:cubicBezTo>
                  <a:cubicBezTo>
                    <a:pt x="929" y="1092"/>
                    <a:pt x="691" y="1592"/>
                    <a:pt x="501" y="2104"/>
                  </a:cubicBezTo>
                  <a:cubicBezTo>
                    <a:pt x="179" y="2937"/>
                    <a:pt x="0" y="3854"/>
                    <a:pt x="143" y="4747"/>
                  </a:cubicBezTo>
                  <a:cubicBezTo>
                    <a:pt x="286" y="5640"/>
                    <a:pt x="786" y="6497"/>
                    <a:pt x="1584" y="6926"/>
                  </a:cubicBezTo>
                  <a:cubicBezTo>
                    <a:pt x="1951" y="7125"/>
                    <a:pt x="2351" y="7215"/>
                    <a:pt x="2764" y="7215"/>
                  </a:cubicBezTo>
                  <a:cubicBezTo>
                    <a:pt x="4762" y="7215"/>
                    <a:pt x="7048" y="5116"/>
                    <a:pt x="7216" y="3270"/>
                  </a:cubicBezTo>
                  <a:cubicBezTo>
                    <a:pt x="7385" y="1336"/>
                    <a:pt x="5288" y="1"/>
                    <a:pt x="33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54"/>
            <p:cNvSpPr/>
            <p:nvPr/>
          </p:nvSpPr>
          <p:spPr>
            <a:xfrm>
              <a:off x="728650" y="4299175"/>
              <a:ext cx="158225" cy="160525"/>
            </a:xfrm>
            <a:custGeom>
              <a:avLst/>
              <a:gdLst/>
              <a:ahLst/>
              <a:cxnLst/>
              <a:rect l="l" t="t" r="r" b="b"/>
              <a:pathLst>
                <a:path w="6329" h="6421" extrusionOk="0">
                  <a:moveTo>
                    <a:pt x="2699" y="0"/>
                  </a:moveTo>
                  <a:cubicBezTo>
                    <a:pt x="2528" y="0"/>
                    <a:pt x="2358" y="18"/>
                    <a:pt x="2191" y="60"/>
                  </a:cubicBezTo>
                  <a:cubicBezTo>
                    <a:pt x="1215" y="310"/>
                    <a:pt x="620" y="1298"/>
                    <a:pt x="346" y="2262"/>
                  </a:cubicBezTo>
                  <a:cubicBezTo>
                    <a:pt x="1" y="3441"/>
                    <a:pt x="48" y="4894"/>
                    <a:pt x="989" y="5680"/>
                  </a:cubicBezTo>
                  <a:cubicBezTo>
                    <a:pt x="1610" y="6194"/>
                    <a:pt x="2297" y="6420"/>
                    <a:pt x="2957" y="6420"/>
                  </a:cubicBezTo>
                  <a:cubicBezTo>
                    <a:pt x="4740" y="6420"/>
                    <a:pt x="6329" y="4771"/>
                    <a:pt x="5894" y="2703"/>
                  </a:cubicBezTo>
                  <a:cubicBezTo>
                    <a:pt x="5632" y="1393"/>
                    <a:pt x="4513" y="298"/>
                    <a:pt x="3215" y="48"/>
                  </a:cubicBezTo>
                  <a:cubicBezTo>
                    <a:pt x="3043" y="18"/>
                    <a:pt x="2870" y="0"/>
                    <a:pt x="26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4" name="Google Shape;1214;p54"/>
          <p:cNvSpPr/>
          <p:nvPr/>
        </p:nvSpPr>
        <p:spPr>
          <a:xfrm>
            <a:off x="2194450" y="1484690"/>
            <a:ext cx="912600" cy="912600"/>
          </a:xfrm>
          <a:prstGeom prst="round2DiagRect">
            <a:avLst>
              <a:gd name="adj1" fmla="val 42349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5" name="Google Shape;1215;p54"/>
          <p:cNvSpPr/>
          <p:nvPr/>
        </p:nvSpPr>
        <p:spPr>
          <a:xfrm>
            <a:off x="6037050" y="1484690"/>
            <a:ext cx="912600" cy="912600"/>
          </a:xfrm>
          <a:prstGeom prst="round2DiagRect">
            <a:avLst>
              <a:gd name="adj1" fmla="val 42349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6" name="Google Shape;1216;p54"/>
          <p:cNvGrpSpPr/>
          <p:nvPr/>
        </p:nvGrpSpPr>
        <p:grpSpPr>
          <a:xfrm>
            <a:off x="2428340" y="1726560"/>
            <a:ext cx="438196" cy="428851"/>
            <a:chOff x="2061802" y="407964"/>
            <a:chExt cx="244338" cy="239141"/>
          </a:xfrm>
        </p:grpSpPr>
        <p:sp>
          <p:nvSpPr>
            <p:cNvPr id="1217" name="Google Shape;1217;p54"/>
            <p:cNvSpPr/>
            <p:nvPr/>
          </p:nvSpPr>
          <p:spPr>
            <a:xfrm>
              <a:off x="2061802" y="407964"/>
              <a:ext cx="244338" cy="239141"/>
            </a:xfrm>
            <a:custGeom>
              <a:avLst/>
              <a:gdLst/>
              <a:ahLst/>
              <a:cxnLst/>
              <a:rect l="l" t="t" r="r" b="b"/>
              <a:pathLst>
                <a:path w="8556" h="8374" extrusionOk="0">
                  <a:moveTo>
                    <a:pt x="3673" y="249"/>
                  </a:moveTo>
                  <a:cubicBezTo>
                    <a:pt x="3995" y="249"/>
                    <a:pt x="4309" y="369"/>
                    <a:pt x="4551" y="592"/>
                  </a:cubicBezTo>
                  <a:cubicBezTo>
                    <a:pt x="4850" y="866"/>
                    <a:pt x="5001" y="1262"/>
                    <a:pt x="4965" y="1665"/>
                  </a:cubicBezTo>
                  <a:cubicBezTo>
                    <a:pt x="4890" y="1678"/>
                    <a:pt x="4814" y="1684"/>
                    <a:pt x="4739" y="1684"/>
                  </a:cubicBezTo>
                  <a:cubicBezTo>
                    <a:pt x="4418" y="1684"/>
                    <a:pt x="4104" y="1565"/>
                    <a:pt x="3862" y="1342"/>
                  </a:cubicBezTo>
                  <a:cubicBezTo>
                    <a:pt x="3562" y="1067"/>
                    <a:pt x="3410" y="671"/>
                    <a:pt x="3447" y="269"/>
                  </a:cubicBezTo>
                  <a:cubicBezTo>
                    <a:pt x="3522" y="256"/>
                    <a:pt x="3598" y="249"/>
                    <a:pt x="3673" y="249"/>
                  </a:cubicBezTo>
                  <a:close/>
                  <a:moveTo>
                    <a:pt x="6292" y="1208"/>
                  </a:moveTo>
                  <a:cubicBezTo>
                    <a:pt x="6679" y="1208"/>
                    <a:pt x="7043" y="1379"/>
                    <a:pt x="7289" y="1675"/>
                  </a:cubicBezTo>
                  <a:cubicBezTo>
                    <a:pt x="7058" y="2006"/>
                    <a:pt x="6686" y="2211"/>
                    <a:pt x="6281" y="2228"/>
                  </a:cubicBezTo>
                  <a:cubicBezTo>
                    <a:pt x="6263" y="2228"/>
                    <a:pt x="6245" y="2229"/>
                    <a:pt x="6227" y="2229"/>
                  </a:cubicBezTo>
                  <a:cubicBezTo>
                    <a:pt x="5841" y="2229"/>
                    <a:pt x="5477" y="2058"/>
                    <a:pt x="5229" y="1762"/>
                  </a:cubicBezTo>
                  <a:cubicBezTo>
                    <a:pt x="5461" y="1432"/>
                    <a:pt x="5832" y="1227"/>
                    <a:pt x="6238" y="1209"/>
                  </a:cubicBezTo>
                  <a:cubicBezTo>
                    <a:pt x="6256" y="1208"/>
                    <a:pt x="6274" y="1208"/>
                    <a:pt x="6292" y="1208"/>
                  </a:cubicBezTo>
                  <a:close/>
                  <a:moveTo>
                    <a:pt x="5029" y="1908"/>
                  </a:moveTo>
                  <a:cubicBezTo>
                    <a:pt x="5081" y="1973"/>
                    <a:pt x="5139" y="2032"/>
                    <a:pt x="5201" y="2088"/>
                  </a:cubicBezTo>
                  <a:cubicBezTo>
                    <a:pt x="5152" y="2133"/>
                    <a:pt x="5104" y="2183"/>
                    <a:pt x="5060" y="2238"/>
                  </a:cubicBezTo>
                  <a:cubicBezTo>
                    <a:pt x="4800" y="2558"/>
                    <a:pt x="4649" y="2994"/>
                    <a:pt x="4631" y="3479"/>
                  </a:cubicBezTo>
                  <a:cubicBezTo>
                    <a:pt x="4596" y="3478"/>
                    <a:pt x="4561" y="3477"/>
                    <a:pt x="4526" y="3477"/>
                  </a:cubicBezTo>
                  <a:cubicBezTo>
                    <a:pt x="4478" y="3477"/>
                    <a:pt x="4429" y="3478"/>
                    <a:pt x="4381" y="3480"/>
                  </a:cubicBezTo>
                  <a:cubicBezTo>
                    <a:pt x="4401" y="2938"/>
                    <a:pt x="4571" y="2445"/>
                    <a:pt x="4866" y="2080"/>
                  </a:cubicBezTo>
                  <a:lnTo>
                    <a:pt x="4867" y="2080"/>
                  </a:lnTo>
                  <a:cubicBezTo>
                    <a:pt x="4918" y="2018"/>
                    <a:pt x="4972" y="1960"/>
                    <a:pt x="5029" y="1908"/>
                  </a:cubicBezTo>
                  <a:close/>
                  <a:moveTo>
                    <a:pt x="3674" y="1"/>
                  </a:moveTo>
                  <a:cubicBezTo>
                    <a:pt x="3551" y="1"/>
                    <a:pt x="3428" y="15"/>
                    <a:pt x="3306" y="45"/>
                  </a:cubicBezTo>
                  <a:cubicBezTo>
                    <a:pt x="3257" y="57"/>
                    <a:pt x="3220" y="98"/>
                    <a:pt x="3212" y="147"/>
                  </a:cubicBezTo>
                  <a:cubicBezTo>
                    <a:pt x="3133" y="659"/>
                    <a:pt x="3312" y="1175"/>
                    <a:pt x="3692" y="1525"/>
                  </a:cubicBezTo>
                  <a:cubicBezTo>
                    <a:pt x="3964" y="1774"/>
                    <a:pt x="4310" y="1914"/>
                    <a:pt x="4667" y="1931"/>
                  </a:cubicBezTo>
                  <a:cubicBezTo>
                    <a:pt x="4337" y="2343"/>
                    <a:pt x="4148" y="2895"/>
                    <a:pt x="4132" y="3499"/>
                  </a:cubicBezTo>
                  <a:cubicBezTo>
                    <a:pt x="3867" y="3528"/>
                    <a:pt x="3599" y="3587"/>
                    <a:pt x="3334" y="3675"/>
                  </a:cubicBezTo>
                  <a:cubicBezTo>
                    <a:pt x="2642" y="3905"/>
                    <a:pt x="2028" y="4320"/>
                    <a:pt x="1738" y="4746"/>
                  </a:cubicBezTo>
                  <a:cubicBezTo>
                    <a:pt x="1650" y="4730"/>
                    <a:pt x="1562" y="4722"/>
                    <a:pt x="1474" y="4722"/>
                  </a:cubicBezTo>
                  <a:cubicBezTo>
                    <a:pt x="1233" y="4722"/>
                    <a:pt x="995" y="4783"/>
                    <a:pt x="779" y="4903"/>
                  </a:cubicBezTo>
                  <a:cubicBezTo>
                    <a:pt x="459" y="5080"/>
                    <a:pt x="222" y="5373"/>
                    <a:pt x="111" y="5726"/>
                  </a:cubicBezTo>
                  <a:cubicBezTo>
                    <a:pt x="1" y="6078"/>
                    <a:pt x="28" y="6454"/>
                    <a:pt x="189" y="6783"/>
                  </a:cubicBezTo>
                  <a:cubicBezTo>
                    <a:pt x="387" y="7190"/>
                    <a:pt x="755" y="7473"/>
                    <a:pt x="1199" y="7560"/>
                  </a:cubicBezTo>
                  <a:lnTo>
                    <a:pt x="1783" y="7676"/>
                  </a:lnTo>
                  <a:cubicBezTo>
                    <a:pt x="1791" y="7679"/>
                    <a:pt x="1800" y="7679"/>
                    <a:pt x="1807" y="7679"/>
                  </a:cubicBezTo>
                  <a:cubicBezTo>
                    <a:pt x="1865" y="7679"/>
                    <a:pt x="1918" y="7638"/>
                    <a:pt x="1929" y="7578"/>
                  </a:cubicBezTo>
                  <a:cubicBezTo>
                    <a:pt x="1943" y="7511"/>
                    <a:pt x="1899" y="7446"/>
                    <a:pt x="1831" y="7433"/>
                  </a:cubicBezTo>
                  <a:lnTo>
                    <a:pt x="1251" y="7318"/>
                  </a:lnTo>
                  <a:cubicBezTo>
                    <a:pt x="1250" y="7317"/>
                    <a:pt x="1249" y="7317"/>
                    <a:pt x="1248" y="7317"/>
                  </a:cubicBezTo>
                  <a:cubicBezTo>
                    <a:pt x="880" y="7244"/>
                    <a:pt x="576" y="7010"/>
                    <a:pt x="412" y="6674"/>
                  </a:cubicBezTo>
                  <a:cubicBezTo>
                    <a:pt x="280" y="6402"/>
                    <a:pt x="257" y="6092"/>
                    <a:pt x="349" y="5800"/>
                  </a:cubicBezTo>
                  <a:cubicBezTo>
                    <a:pt x="439" y="5509"/>
                    <a:pt x="636" y="5267"/>
                    <a:pt x="900" y="5120"/>
                  </a:cubicBezTo>
                  <a:cubicBezTo>
                    <a:pt x="1079" y="5021"/>
                    <a:pt x="1276" y="4970"/>
                    <a:pt x="1476" y="4970"/>
                  </a:cubicBezTo>
                  <a:cubicBezTo>
                    <a:pt x="1573" y="4970"/>
                    <a:pt x="1670" y="4982"/>
                    <a:pt x="1766" y="5006"/>
                  </a:cubicBezTo>
                  <a:cubicBezTo>
                    <a:pt x="1925" y="5046"/>
                    <a:pt x="2086" y="5066"/>
                    <a:pt x="2245" y="5066"/>
                  </a:cubicBezTo>
                  <a:cubicBezTo>
                    <a:pt x="2562" y="5066"/>
                    <a:pt x="2871" y="4987"/>
                    <a:pt x="3146" y="4832"/>
                  </a:cubicBezTo>
                  <a:lnTo>
                    <a:pt x="3813" y="4456"/>
                  </a:lnTo>
                  <a:cubicBezTo>
                    <a:pt x="3925" y="4398"/>
                    <a:pt x="4047" y="4369"/>
                    <a:pt x="4170" y="4369"/>
                  </a:cubicBezTo>
                  <a:cubicBezTo>
                    <a:pt x="4249" y="4369"/>
                    <a:pt x="4328" y="4381"/>
                    <a:pt x="4406" y="4406"/>
                  </a:cubicBezTo>
                  <a:cubicBezTo>
                    <a:pt x="4604" y="4469"/>
                    <a:pt x="4766" y="4606"/>
                    <a:pt x="4862" y="4791"/>
                  </a:cubicBezTo>
                  <a:cubicBezTo>
                    <a:pt x="5060" y="5173"/>
                    <a:pt x="4909" y="5646"/>
                    <a:pt x="4528" y="5843"/>
                  </a:cubicBezTo>
                  <a:cubicBezTo>
                    <a:pt x="4526" y="5844"/>
                    <a:pt x="4525" y="5844"/>
                    <a:pt x="4524" y="5845"/>
                  </a:cubicBezTo>
                  <a:lnTo>
                    <a:pt x="3049" y="6676"/>
                  </a:lnTo>
                  <a:cubicBezTo>
                    <a:pt x="2989" y="6709"/>
                    <a:pt x="2969" y="6785"/>
                    <a:pt x="3002" y="6845"/>
                  </a:cubicBezTo>
                  <a:cubicBezTo>
                    <a:pt x="3025" y="6885"/>
                    <a:pt x="3067" y="6908"/>
                    <a:pt x="3110" y="6908"/>
                  </a:cubicBezTo>
                  <a:cubicBezTo>
                    <a:pt x="3131" y="6908"/>
                    <a:pt x="3152" y="6903"/>
                    <a:pt x="3171" y="6892"/>
                  </a:cubicBezTo>
                  <a:lnTo>
                    <a:pt x="4303" y="6255"/>
                  </a:lnTo>
                  <a:lnTo>
                    <a:pt x="5230" y="6686"/>
                  </a:lnTo>
                  <a:cubicBezTo>
                    <a:pt x="5247" y="6694"/>
                    <a:pt x="5265" y="6698"/>
                    <a:pt x="5283" y="6698"/>
                  </a:cubicBezTo>
                  <a:cubicBezTo>
                    <a:pt x="5307" y="6698"/>
                    <a:pt x="5331" y="6691"/>
                    <a:pt x="5351" y="6678"/>
                  </a:cubicBezTo>
                  <a:lnTo>
                    <a:pt x="7159" y="5474"/>
                  </a:lnTo>
                  <a:cubicBezTo>
                    <a:pt x="7277" y="5395"/>
                    <a:pt x="7414" y="5354"/>
                    <a:pt x="7554" y="5354"/>
                  </a:cubicBezTo>
                  <a:cubicBezTo>
                    <a:pt x="7601" y="5354"/>
                    <a:pt x="7649" y="5358"/>
                    <a:pt x="7697" y="5368"/>
                  </a:cubicBezTo>
                  <a:cubicBezTo>
                    <a:pt x="7866" y="5401"/>
                    <a:pt x="8016" y="5494"/>
                    <a:pt x="8123" y="5629"/>
                  </a:cubicBezTo>
                  <a:cubicBezTo>
                    <a:pt x="8248" y="5790"/>
                    <a:pt x="8299" y="5988"/>
                    <a:pt x="8266" y="6190"/>
                  </a:cubicBezTo>
                  <a:cubicBezTo>
                    <a:pt x="8233" y="6392"/>
                    <a:pt x="8121" y="6564"/>
                    <a:pt x="7949" y="6675"/>
                  </a:cubicBezTo>
                  <a:lnTo>
                    <a:pt x="5977" y="7960"/>
                  </a:lnTo>
                  <a:cubicBezTo>
                    <a:pt x="5810" y="8068"/>
                    <a:pt x="5619" y="8124"/>
                    <a:pt x="5425" y="8124"/>
                  </a:cubicBezTo>
                  <a:cubicBezTo>
                    <a:pt x="5359" y="8124"/>
                    <a:pt x="5292" y="8118"/>
                    <a:pt x="5226" y="8105"/>
                  </a:cubicBezTo>
                  <a:lnTo>
                    <a:pt x="2317" y="7529"/>
                  </a:lnTo>
                  <a:cubicBezTo>
                    <a:pt x="2308" y="7527"/>
                    <a:pt x="2300" y="7527"/>
                    <a:pt x="2292" y="7527"/>
                  </a:cubicBezTo>
                  <a:cubicBezTo>
                    <a:pt x="2234" y="7527"/>
                    <a:pt x="2182" y="7568"/>
                    <a:pt x="2170" y="7627"/>
                  </a:cubicBezTo>
                  <a:cubicBezTo>
                    <a:pt x="2157" y="7694"/>
                    <a:pt x="2201" y="7760"/>
                    <a:pt x="2268" y="7773"/>
                  </a:cubicBezTo>
                  <a:lnTo>
                    <a:pt x="5177" y="8349"/>
                  </a:lnTo>
                  <a:cubicBezTo>
                    <a:pt x="5259" y="8365"/>
                    <a:pt x="5342" y="8373"/>
                    <a:pt x="5424" y="8373"/>
                  </a:cubicBezTo>
                  <a:cubicBezTo>
                    <a:pt x="5667" y="8373"/>
                    <a:pt x="5905" y="8303"/>
                    <a:pt x="6113" y="8167"/>
                  </a:cubicBezTo>
                  <a:lnTo>
                    <a:pt x="8085" y="6882"/>
                  </a:lnTo>
                  <a:cubicBezTo>
                    <a:pt x="8312" y="6735"/>
                    <a:pt x="8467" y="6497"/>
                    <a:pt x="8511" y="6231"/>
                  </a:cubicBezTo>
                  <a:cubicBezTo>
                    <a:pt x="8555" y="5963"/>
                    <a:pt x="8485" y="5688"/>
                    <a:pt x="8318" y="5475"/>
                  </a:cubicBezTo>
                  <a:cubicBezTo>
                    <a:pt x="8175" y="5294"/>
                    <a:pt x="7971" y="5168"/>
                    <a:pt x="7745" y="5123"/>
                  </a:cubicBezTo>
                  <a:cubicBezTo>
                    <a:pt x="7682" y="5111"/>
                    <a:pt x="7619" y="5105"/>
                    <a:pt x="7557" y="5105"/>
                  </a:cubicBezTo>
                  <a:cubicBezTo>
                    <a:pt x="7499" y="5105"/>
                    <a:pt x="7441" y="5110"/>
                    <a:pt x="7384" y="5120"/>
                  </a:cubicBezTo>
                  <a:cubicBezTo>
                    <a:pt x="7092" y="4679"/>
                    <a:pt x="6751" y="4321"/>
                    <a:pt x="6372" y="4055"/>
                  </a:cubicBezTo>
                  <a:cubicBezTo>
                    <a:pt x="6351" y="4039"/>
                    <a:pt x="6326" y="4032"/>
                    <a:pt x="6301" y="4032"/>
                  </a:cubicBezTo>
                  <a:cubicBezTo>
                    <a:pt x="6262" y="4032"/>
                    <a:pt x="6223" y="4050"/>
                    <a:pt x="6200" y="4085"/>
                  </a:cubicBezTo>
                  <a:cubicBezTo>
                    <a:pt x="6160" y="4140"/>
                    <a:pt x="6173" y="4218"/>
                    <a:pt x="6230" y="4257"/>
                  </a:cubicBezTo>
                  <a:cubicBezTo>
                    <a:pt x="6566" y="4494"/>
                    <a:pt x="6872" y="4811"/>
                    <a:pt x="7139" y="5201"/>
                  </a:cubicBezTo>
                  <a:cubicBezTo>
                    <a:pt x="7098" y="5219"/>
                    <a:pt x="7058" y="5241"/>
                    <a:pt x="7021" y="5267"/>
                  </a:cubicBezTo>
                  <a:lnTo>
                    <a:pt x="5271" y="6432"/>
                  </a:lnTo>
                  <a:lnTo>
                    <a:pt x="4569" y="6104"/>
                  </a:lnTo>
                  <a:lnTo>
                    <a:pt x="4644" y="6062"/>
                  </a:lnTo>
                  <a:cubicBezTo>
                    <a:pt x="5147" y="5801"/>
                    <a:pt x="5343" y="5181"/>
                    <a:pt x="5083" y="4677"/>
                  </a:cubicBezTo>
                  <a:cubicBezTo>
                    <a:pt x="4901" y="4324"/>
                    <a:pt x="4540" y="4121"/>
                    <a:pt x="4167" y="4121"/>
                  </a:cubicBezTo>
                  <a:cubicBezTo>
                    <a:pt x="4008" y="4121"/>
                    <a:pt x="3847" y="4158"/>
                    <a:pt x="3697" y="4235"/>
                  </a:cubicBezTo>
                  <a:cubicBezTo>
                    <a:pt x="3696" y="4236"/>
                    <a:pt x="3694" y="4237"/>
                    <a:pt x="3692" y="4237"/>
                  </a:cubicBezTo>
                  <a:lnTo>
                    <a:pt x="3024" y="4616"/>
                  </a:lnTo>
                  <a:cubicBezTo>
                    <a:pt x="2787" y="4749"/>
                    <a:pt x="2520" y="4818"/>
                    <a:pt x="2246" y="4818"/>
                  </a:cubicBezTo>
                  <a:cubicBezTo>
                    <a:pt x="2167" y="4818"/>
                    <a:pt x="2087" y="4812"/>
                    <a:pt x="2007" y="4801"/>
                  </a:cubicBezTo>
                  <a:cubicBezTo>
                    <a:pt x="2257" y="4493"/>
                    <a:pt x="2750" y="4132"/>
                    <a:pt x="3413" y="3911"/>
                  </a:cubicBezTo>
                  <a:cubicBezTo>
                    <a:pt x="3784" y="3787"/>
                    <a:pt x="4159" y="3725"/>
                    <a:pt x="4524" y="3725"/>
                  </a:cubicBezTo>
                  <a:cubicBezTo>
                    <a:pt x="4981" y="3725"/>
                    <a:pt x="5421" y="3822"/>
                    <a:pt x="5818" y="4015"/>
                  </a:cubicBezTo>
                  <a:cubicBezTo>
                    <a:pt x="5836" y="4024"/>
                    <a:pt x="5855" y="4028"/>
                    <a:pt x="5873" y="4028"/>
                  </a:cubicBezTo>
                  <a:cubicBezTo>
                    <a:pt x="5919" y="4028"/>
                    <a:pt x="5963" y="4002"/>
                    <a:pt x="5984" y="3958"/>
                  </a:cubicBezTo>
                  <a:cubicBezTo>
                    <a:pt x="6015" y="3896"/>
                    <a:pt x="5989" y="3822"/>
                    <a:pt x="5927" y="3791"/>
                  </a:cubicBezTo>
                  <a:cubicBezTo>
                    <a:pt x="5600" y="3633"/>
                    <a:pt x="5246" y="3534"/>
                    <a:pt x="4878" y="3496"/>
                  </a:cubicBezTo>
                  <a:cubicBezTo>
                    <a:pt x="4894" y="3062"/>
                    <a:pt x="5024" y="2675"/>
                    <a:pt x="5252" y="2395"/>
                  </a:cubicBezTo>
                  <a:cubicBezTo>
                    <a:pt x="5299" y="2336"/>
                    <a:pt x="5350" y="2284"/>
                    <a:pt x="5404" y="2240"/>
                  </a:cubicBezTo>
                  <a:cubicBezTo>
                    <a:pt x="5647" y="2393"/>
                    <a:pt x="5931" y="2477"/>
                    <a:pt x="6226" y="2477"/>
                  </a:cubicBezTo>
                  <a:cubicBezTo>
                    <a:pt x="6248" y="2477"/>
                    <a:pt x="6270" y="2476"/>
                    <a:pt x="6290" y="2475"/>
                  </a:cubicBezTo>
                  <a:cubicBezTo>
                    <a:pt x="6809" y="2454"/>
                    <a:pt x="7278" y="2176"/>
                    <a:pt x="7547" y="1733"/>
                  </a:cubicBezTo>
                  <a:cubicBezTo>
                    <a:pt x="7573" y="1691"/>
                    <a:pt x="7571" y="1636"/>
                    <a:pt x="7542" y="1596"/>
                  </a:cubicBezTo>
                  <a:cubicBezTo>
                    <a:pt x="7249" y="1195"/>
                    <a:pt x="6786" y="960"/>
                    <a:pt x="6294" y="960"/>
                  </a:cubicBezTo>
                  <a:cubicBezTo>
                    <a:pt x="6272" y="960"/>
                    <a:pt x="6250" y="961"/>
                    <a:pt x="6228" y="961"/>
                  </a:cubicBezTo>
                  <a:cubicBezTo>
                    <a:pt x="5841" y="977"/>
                    <a:pt x="5481" y="1136"/>
                    <a:pt x="5211" y="1400"/>
                  </a:cubicBezTo>
                  <a:cubicBezTo>
                    <a:pt x="5176" y="1024"/>
                    <a:pt x="5003" y="671"/>
                    <a:pt x="4719" y="409"/>
                  </a:cubicBezTo>
                  <a:cubicBezTo>
                    <a:pt x="4430" y="144"/>
                    <a:pt x="4057" y="1"/>
                    <a:pt x="3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54"/>
            <p:cNvSpPr/>
            <p:nvPr/>
          </p:nvSpPr>
          <p:spPr>
            <a:xfrm>
              <a:off x="2163208" y="544408"/>
              <a:ext cx="21961" cy="27558"/>
            </a:xfrm>
            <a:custGeom>
              <a:avLst/>
              <a:gdLst/>
              <a:ahLst/>
              <a:cxnLst/>
              <a:rect l="l" t="t" r="r" b="b"/>
              <a:pathLst>
                <a:path w="769" h="965" extrusionOk="0">
                  <a:moveTo>
                    <a:pt x="148" y="1"/>
                  </a:moveTo>
                  <a:cubicBezTo>
                    <a:pt x="89" y="1"/>
                    <a:pt x="36" y="43"/>
                    <a:pt x="26" y="104"/>
                  </a:cubicBezTo>
                  <a:cubicBezTo>
                    <a:pt x="22" y="120"/>
                    <a:pt x="0" y="262"/>
                    <a:pt x="58" y="437"/>
                  </a:cubicBezTo>
                  <a:cubicBezTo>
                    <a:pt x="111" y="599"/>
                    <a:pt x="245" y="822"/>
                    <a:pt x="581" y="956"/>
                  </a:cubicBezTo>
                  <a:cubicBezTo>
                    <a:pt x="596" y="962"/>
                    <a:pt x="612" y="965"/>
                    <a:pt x="627" y="965"/>
                  </a:cubicBezTo>
                  <a:cubicBezTo>
                    <a:pt x="676" y="965"/>
                    <a:pt x="723" y="936"/>
                    <a:pt x="742" y="886"/>
                  </a:cubicBezTo>
                  <a:cubicBezTo>
                    <a:pt x="768" y="823"/>
                    <a:pt x="737" y="751"/>
                    <a:pt x="673" y="726"/>
                  </a:cubicBezTo>
                  <a:cubicBezTo>
                    <a:pt x="215" y="542"/>
                    <a:pt x="268" y="164"/>
                    <a:pt x="270" y="146"/>
                  </a:cubicBezTo>
                  <a:cubicBezTo>
                    <a:pt x="281" y="78"/>
                    <a:pt x="237" y="14"/>
                    <a:pt x="170" y="3"/>
                  </a:cubicBezTo>
                  <a:cubicBezTo>
                    <a:pt x="163" y="1"/>
                    <a:pt x="155" y="1"/>
                    <a:pt x="1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9" name="Google Shape;1219;p54"/>
          <p:cNvGrpSpPr/>
          <p:nvPr/>
        </p:nvGrpSpPr>
        <p:grpSpPr>
          <a:xfrm>
            <a:off x="6336308" y="1723859"/>
            <a:ext cx="307188" cy="434279"/>
            <a:chOff x="2687084" y="406450"/>
            <a:chExt cx="171288" cy="242168"/>
          </a:xfrm>
        </p:grpSpPr>
        <p:sp>
          <p:nvSpPr>
            <p:cNvPr id="1220" name="Google Shape;1220;p54"/>
            <p:cNvSpPr/>
            <p:nvPr/>
          </p:nvSpPr>
          <p:spPr>
            <a:xfrm>
              <a:off x="2687084" y="406450"/>
              <a:ext cx="171288" cy="242168"/>
            </a:xfrm>
            <a:custGeom>
              <a:avLst/>
              <a:gdLst/>
              <a:ahLst/>
              <a:cxnLst/>
              <a:rect l="l" t="t" r="r" b="b"/>
              <a:pathLst>
                <a:path w="5998" h="8480" extrusionOk="0">
                  <a:moveTo>
                    <a:pt x="4685" y="249"/>
                  </a:moveTo>
                  <a:cubicBezTo>
                    <a:pt x="4848" y="249"/>
                    <a:pt x="4981" y="381"/>
                    <a:pt x="4981" y="543"/>
                  </a:cubicBezTo>
                  <a:cubicBezTo>
                    <a:pt x="4981" y="564"/>
                    <a:pt x="4979" y="602"/>
                    <a:pt x="4970" y="661"/>
                  </a:cubicBezTo>
                  <a:cubicBezTo>
                    <a:pt x="4961" y="713"/>
                    <a:pt x="4985" y="763"/>
                    <a:pt x="5030" y="789"/>
                  </a:cubicBezTo>
                  <a:cubicBezTo>
                    <a:pt x="5049" y="800"/>
                    <a:pt x="5070" y="805"/>
                    <a:pt x="5092" y="805"/>
                  </a:cubicBezTo>
                  <a:cubicBezTo>
                    <a:pt x="5120" y="805"/>
                    <a:pt x="5148" y="796"/>
                    <a:pt x="5170" y="777"/>
                  </a:cubicBezTo>
                  <a:cubicBezTo>
                    <a:pt x="5217" y="739"/>
                    <a:pt x="5249" y="719"/>
                    <a:pt x="5266" y="708"/>
                  </a:cubicBezTo>
                  <a:cubicBezTo>
                    <a:pt x="5311" y="682"/>
                    <a:pt x="5361" y="669"/>
                    <a:pt x="5412" y="669"/>
                  </a:cubicBezTo>
                  <a:cubicBezTo>
                    <a:pt x="5438" y="669"/>
                    <a:pt x="5464" y="672"/>
                    <a:pt x="5490" y="679"/>
                  </a:cubicBezTo>
                  <a:cubicBezTo>
                    <a:pt x="5566" y="699"/>
                    <a:pt x="5630" y="748"/>
                    <a:pt x="5670" y="817"/>
                  </a:cubicBezTo>
                  <a:cubicBezTo>
                    <a:pt x="5709" y="885"/>
                    <a:pt x="5720" y="964"/>
                    <a:pt x="5699" y="1041"/>
                  </a:cubicBezTo>
                  <a:cubicBezTo>
                    <a:pt x="5679" y="1117"/>
                    <a:pt x="5630" y="1181"/>
                    <a:pt x="5561" y="1220"/>
                  </a:cubicBezTo>
                  <a:cubicBezTo>
                    <a:pt x="5543" y="1230"/>
                    <a:pt x="5511" y="1247"/>
                    <a:pt x="5454" y="1268"/>
                  </a:cubicBezTo>
                  <a:cubicBezTo>
                    <a:pt x="5405" y="1287"/>
                    <a:pt x="5374" y="1333"/>
                    <a:pt x="5374" y="1384"/>
                  </a:cubicBezTo>
                  <a:cubicBezTo>
                    <a:pt x="5374" y="1437"/>
                    <a:pt x="5405" y="1482"/>
                    <a:pt x="5454" y="1500"/>
                  </a:cubicBezTo>
                  <a:cubicBezTo>
                    <a:pt x="5511" y="1522"/>
                    <a:pt x="5543" y="1539"/>
                    <a:pt x="5561" y="1549"/>
                  </a:cubicBezTo>
                  <a:cubicBezTo>
                    <a:pt x="5630" y="1589"/>
                    <a:pt x="5679" y="1653"/>
                    <a:pt x="5699" y="1729"/>
                  </a:cubicBezTo>
                  <a:cubicBezTo>
                    <a:pt x="5720" y="1805"/>
                    <a:pt x="5709" y="1885"/>
                    <a:pt x="5670" y="1953"/>
                  </a:cubicBezTo>
                  <a:cubicBezTo>
                    <a:pt x="5630" y="2020"/>
                    <a:pt x="5566" y="2070"/>
                    <a:pt x="5490" y="2090"/>
                  </a:cubicBezTo>
                  <a:cubicBezTo>
                    <a:pt x="5465" y="2097"/>
                    <a:pt x="5439" y="2100"/>
                    <a:pt x="5414" y="2100"/>
                  </a:cubicBezTo>
                  <a:cubicBezTo>
                    <a:pt x="5362" y="2100"/>
                    <a:pt x="5312" y="2087"/>
                    <a:pt x="5266" y="2061"/>
                  </a:cubicBezTo>
                  <a:cubicBezTo>
                    <a:pt x="5249" y="2051"/>
                    <a:pt x="5217" y="2030"/>
                    <a:pt x="5170" y="1992"/>
                  </a:cubicBezTo>
                  <a:cubicBezTo>
                    <a:pt x="5147" y="1974"/>
                    <a:pt x="5119" y="1964"/>
                    <a:pt x="5091" y="1964"/>
                  </a:cubicBezTo>
                  <a:cubicBezTo>
                    <a:pt x="5070" y="1964"/>
                    <a:pt x="5049" y="1970"/>
                    <a:pt x="5030" y="1981"/>
                  </a:cubicBezTo>
                  <a:cubicBezTo>
                    <a:pt x="4985" y="2007"/>
                    <a:pt x="4961" y="2057"/>
                    <a:pt x="4970" y="2108"/>
                  </a:cubicBezTo>
                  <a:cubicBezTo>
                    <a:pt x="4979" y="2168"/>
                    <a:pt x="4981" y="2205"/>
                    <a:pt x="4981" y="2225"/>
                  </a:cubicBezTo>
                  <a:cubicBezTo>
                    <a:pt x="4981" y="2388"/>
                    <a:pt x="4848" y="2521"/>
                    <a:pt x="4685" y="2521"/>
                  </a:cubicBezTo>
                  <a:cubicBezTo>
                    <a:pt x="4522" y="2521"/>
                    <a:pt x="4390" y="2388"/>
                    <a:pt x="4390" y="2225"/>
                  </a:cubicBezTo>
                  <a:cubicBezTo>
                    <a:pt x="4390" y="2204"/>
                    <a:pt x="4392" y="2168"/>
                    <a:pt x="4402" y="2108"/>
                  </a:cubicBezTo>
                  <a:cubicBezTo>
                    <a:pt x="4411" y="2057"/>
                    <a:pt x="4386" y="2007"/>
                    <a:pt x="4342" y="1981"/>
                  </a:cubicBezTo>
                  <a:cubicBezTo>
                    <a:pt x="4322" y="1969"/>
                    <a:pt x="4301" y="1964"/>
                    <a:pt x="4279" y="1964"/>
                  </a:cubicBezTo>
                  <a:cubicBezTo>
                    <a:pt x="4252" y="1964"/>
                    <a:pt x="4224" y="1973"/>
                    <a:pt x="4201" y="1992"/>
                  </a:cubicBezTo>
                  <a:cubicBezTo>
                    <a:pt x="4154" y="2030"/>
                    <a:pt x="4123" y="2051"/>
                    <a:pt x="4106" y="2061"/>
                  </a:cubicBezTo>
                  <a:cubicBezTo>
                    <a:pt x="4059" y="2088"/>
                    <a:pt x="4009" y="2101"/>
                    <a:pt x="3959" y="2101"/>
                  </a:cubicBezTo>
                  <a:cubicBezTo>
                    <a:pt x="3856" y="2101"/>
                    <a:pt x="3756" y="2047"/>
                    <a:pt x="3701" y="1953"/>
                  </a:cubicBezTo>
                  <a:cubicBezTo>
                    <a:pt x="3620" y="1812"/>
                    <a:pt x="3669" y="1631"/>
                    <a:pt x="3810" y="1549"/>
                  </a:cubicBezTo>
                  <a:cubicBezTo>
                    <a:pt x="3828" y="1539"/>
                    <a:pt x="3860" y="1522"/>
                    <a:pt x="3918" y="1500"/>
                  </a:cubicBezTo>
                  <a:cubicBezTo>
                    <a:pt x="3966" y="1482"/>
                    <a:pt x="3997" y="1437"/>
                    <a:pt x="3997" y="1384"/>
                  </a:cubicBezTo>
                  <a:cubicBezTo>
                    <a:pt x="3997" y="1333"/>
                    <a:pt x="3966" y="1287"/>
                    <a:pt x="3918" y="1268"/>
                  </a:cubicBezTo>
                  <a:cubicBezTo>
                    <a:pt x="3860" y="1247"/>
                    <a:pt x="3828" y="1231"/>
                    <a:pt x="3810" y="1220"/>
                  </a:cubicBezTo>
                  <a:cubicBezTo>
                    <a:pt x="3669" y="1139"/>
                    <a:pt x="3620" y="957"/>
                    <a:pt x="3701" y="816"/>
                  </a:cubicBezTo>
                  <a:cubicBezTo>
                    <a:pt x="3756" y="722"/>
                    <a:pt x="3856" y="669"/>
                    <a:pt x="3958" y="669"/>
                  </a:cubicBezTo>
                  <a:cubicBezTo>
                    <a:pt x="4008" y="669"/>
                    <a:pt x="4058" y="682"/>
                    <a:pt x="4105" y="708"/>
                  </a:cubicBezTo>
                  <a:lnTo>
                    <a:pt x="4106" y="708"/>
                  </a:lnTo>
                  <a:cubicBezTo>
                    <a:pt x="4123" y="719"/>
                    <a:pt x="4154" y="739"/>
                    <a:pt x="4201" y="777"/>
                  </a:cubicBezTo>
                  <a:cubicBezTo>
                    <a:pt x="4223" y="796"/>
                    <a:pt x="4251" y="805"/>
                    <a:pt x="4279" y="805"/>
                  </a:cubicBezTo>
                  <a:cubicBezTo>
                    <a:pt x="4301" y="805"/>
                    <a:pt x="4322" y="800"/>
                    <a:pt x="4342" y="789"/>
                  </a:cubicBezTo>
                  <a:cubicBezTo>
                    <a:pt x="4386" y="763"/>
                    <a:pt x="4410" y="712"/>
                    <a:pt x="4402" y="661"/>
                  </a:cubicBezTo>
                  <a:cubicBezTo>
                    <a:pt x="4392" y="601"/>
                    <a:pt x="4390" y="564"/>
                    <a:pt x="4390" y="543"/>
                  </a:cubicBezTo>
                  <a:cubicBezTo>
                    <a:pt x="4390" y="381"/>
                    <a:pt x="4522" y="249"/>
                    <a:pt x="4685" y="249"/>
                  </a:cubicBezTo>
                  <a:close/>
                  <a:moveTo>
                    <a:pt x="2998" y="564"/>
                  </a:moveTo>
                  <a:cubicBezTo>
                    <a:pt x="3129" y="564"/>
                    <a:pt x="3261" y="670"/>
                    <a:pt x="3400" y="782"/>
                  </a:cubicBezTo>
                  <a:cubicBezTo>
                    <a:pt x="3411" y="791"/>
                    <a:pt x="3424" y="801"/>
                    <a:pt x="3436" y="811"/>
                  </a:cubicBezTo>
                  <a:cubicBezTo>
                    <a:pt x="3374" y="1019"/>
                    <a:pt x="3443" y="1246"/>
                    <a:pt x="3613" y="1384"/>
                  </a:cubicBezTo>
                  <a:cubicBezTo>
                    <a:pt x="3410" y="1550"/>
                    <a:pt x="3351" y="1843"/>
                    <a:pt x="3486" y="2077"/>
                  </a:cubicBezTo>
                  <a:cubicBezTo>
                    <a:pt x="3587" y="2251"/>
                    <a:pt x="3770" y="2349"/>
                    <a:pt x="3958" y="2349"/>
                  </a:cubicBezTo>
                  <a:cubicBezTo>
                    <a:pt x="4022" y="2349"/>
                    <a:pt x="4086" y="2337"/>
                    <a:pt x="4149" y="2314"/>
                  </a:cubicBezTo>
                  <a:cubicBezTo>
                    <a:pt x="4160" y="2379"/>
                    <a:pt x="4182" y="2439"/>
                    <a:pt x="4213" y="2494"/>
                  </a:cubicBezTo>
                  <a:cubicBezTo>
                    <a:pt x="4205" y="2589"/>
                    <a:pt x="4188" y="2688"/>
                    <a:pt x="4170" y="2794"/>
                  </a:cubicBezTo>
                  <a:cubicBezTo>
                    <a:pt x="4145" y="2941"/>
                    <a:pt x="4120" y="3094"/>
                    <a:pt x="4120" y="3243"/>
                  </a:cubicBezTo>
                  <a:cubicBezTo>
                    <a:pt x="4120" y="3392"/>
                    <a:pt x="4145" y="3545"/>
                    <a:pt x="4170" y="3693"/>
                  </a:cubicBezTo>
                  <a:cubicBezTo>
                    <a:pt x="4202" y="3875"/>
                    <a:pt x="4230" y="4047"/>
                    <a:pt x="4210" y="4189"/>
                  </a:cubicBezTo>
                  <a:cubicBezTo>
                    <a:pt x="4189" y="4331"/>
                    <a:pt x="4126" y="4423"/>
                    <a:pt x="4052" y="4530"/>
                  </a:cubicBezTo>
                  <a:cubicBezTo>
                    <a:pt x="3992" y="4618"/>
                    <a:pt x="3928" y="4710"/>
                    <a:pt x="3888" y="4833"/>
                  </a:cubicBezTo>
                  <a:cubicBezTo>
                    <a:pt x="3858" y="4926"/>
                    <a:pt x="3839" y="5042"/>
                    <a:pt x="3824" y="5161"/>
                  </a:cubicBezTo>
                  <a:cubicBezTo>
                    <a:pt x="3549" y="5158"/>
                    <a:pt x="3274" y="5157"/>
                    <a:pt x="2999" y="5157"/>
                  </a:cubicBezTo>
                  <a:cubicBezTo>
                    <a:pt x="2724" y="5157"/>
                    <a:pt x="2448" y="5158"/>
                    <a:pt x="2173" y="5161"/>
                  </a:cubicBezTo>
                  <a:cubicBezTo>
                    <a:pt x="2158" y="5042"/>
                    <a:pt x="2140" y="4926"/>
                    <a:pt x="2109" y="4833"/>
                  </a:cubicBezTo>
                  <a:cubicBezTo>
                    <a:pt x="2070" y="4710"/>
                    <a:pt x="2007" y="4618"/>
                    <a:pt x="1945" y="4530"/>
                  </a:cubicBezTo>
                  <a:cubicBezTo>
                    <a:pt x="1872" y="4423"/>
                    <a:pt x="1809" y="4331"/>
                    <a:pt x="1788" y="4189"/>
                  </a:cubicBezTo>
                  <a:cubicBezTo>
                    <a:pt x="1768" y="4047"/>
                    <a:pt x="1796" y="3875"/>
                    <a:pt x="1827" y="3693"/>
                  </a:cubicBezTo>
                  <a:cubicBezTo>
                    <a:pt x="1852" y="3545"/>
                    <a:pt x="1879" y="3392"/>
                    <a:pt x="1879" y="3243"/>
                  </a:cubicBezTo>
                  <a:cubicBezTo>
                    <a:pt x="1879" y="3094"/>
                    <a:pt x="1852" y="2941"/>
                    <a:pt x="1827" y="2794"/>
                  </a:cubicBezTo>
                  <a:cubicBezTo>
                    <a:pt x="1796" y="2612"/>
                    <a:pt x="1768" y="2439"/>
                    <a:pt x="1788" y="2297"/>
                  </a:cubicBezTo>
                  <a:cubicBezTo>
                    <a:pt x="1809" y="2155"/>
                    <a:pt x="1872" y="2063"/>
                    <a:pt x="1945" y="1956"/>
                  </a:cubicBezTo>
                  <a:cubicBezTo>
                    <a:pt x="2007" y="1868"/>
                    <a:pt x="2070" y="1776"/>
                    <a:pt x="2109" y="1654"/>
                  </a:cubicBezTo>
                  <a:cubicBezTo>
                    <a:pt x="2148" y="1535"/>
                    <a:pt x="2167" y="1380"/>
                    <a:pt x="2186" y="1230"/>
                  </a:cubicBezTo>
                  <a:cubicBezTo>
                    <a:pt x="2194" y="1159"/>
                    <a:pt x="2203" y="1087"/>
                    <a:pt x="2214" y="1021"/>
                  </a:cubicBezTo>
                  <a:cubicBezTo>
                    <a:pt x="2218" y="1020"/>
                    <a:pt x="2221" y="1019"/>
                    <a:pt x="2224" y="1018"/>
                  </a:cubicBezTo>
                  <a:cubicBezTo>
                    <a:pt x="2361" y="973"/>
                    <a:pt x="2482" y="876"/>
                    <a:pt x="2599" y="782"/>
                  </a:cubicBezTo>
                  <a:cubicBezTo>
                    <a:pt x="2737" y="670"/>
                    <a:pt x="2869" y="564"/>
                    <a:pt x="2998" y="564"/>
                  </a:cubicBezTo>
                  <a:close/>
                  <a:moveTo>
                    <a:pt x="5222" y="2314"/>
                  </a:moveTo>
                  <a:cubicBezTo>
                    <a:pt x="5283" y="2337"/>
                    <a:pt x="5346" y="2349"/>
                    <a:pt x="5411" y="2349"/>
                  </a:cubicBezTo>
                  <a:cubicBezTo>
                    <a:pt x="5454" y="2349"/>
                    <a:pt x="5498" y="2343"/>
                    <a:pt x="5541" y="2333"/>
                  </a:cubicBezTo>
                  <a:cubicBezTo>
                    <a:pt x="5630" y="2402"/>
                    <a:pt x="5678" y="2460"/>
                    <a:pt x="5698" y="2524"/>
                  </a:cubicBezTo>
                  <a:cubicBezTo>
                    <a:pt x="5734" y="2636"/>
                    <a:pt x="5677" y="2788"/>
                    <a:pt x="5616" y="2949"/>
                  </a:cubicBezTo>
                  <a:cubicBezTo>
                    <a:pt x="5562" y="3095"/>
                    <a:pt x="5504" y="3247"/>
                    <a:pt x="5504" y="3400"/>
                  </a:cubicBezTo>
                  <a:cubicBezTo>
                    <a:pt x="5504" y="3554"/>
                    <a:pt x="5562" y="3705"/>
                    <a:pt x="5616" y="3852"/>
                  </a:cubicBezTo>
                  <a:cubicBezTo>
                    <a:pt x="5677" y="4013"/>
                    <a:pt x="5734" y="4165"/>
                    <a:pt x="5698" y="4277"/>
                  </a:cubicBezTo>
                  <a:lnTo>
                    <a:pt x="5698" y="4278"/>
                  </a:lnTo>
                  <a:cubicBezTo>
                    <a:pt x="5659" y="4398"/>
                    <a:pt x="5519" y="4489"/>
                    <a:pt x="5372" y="4586"/>
                  </a:cubicBezTo>
                  <a:cubicBezTo>
                    <a:pt x="5244" y="4669"/>
                    <a:pt x="5113" y="4755"/>
                    <a:pt x="5027" y="4873"/>
                  </a:cubicBezTo>
                  <a:cubicBezTo>
                    <a:pt x="4963" y="4960"/>
                    <a:pt x="4924" y="5065"/>
                    <a:pt x="4890" y="5175"/>
                  </a:cubicBezTo>
                  <a:cubicBezTo>
                    <a:pt x="4619" y="5170"/>
                    <a:pt x="4347" y="5166"/>
                    <a:pt x="4074" y="5163"/>
                  </a:cubicBezTo>
                  <a:cubicBezTo>
                    <a:pt x="4088" y="5067"/>
                    <a:pt x="4103" y="4977"/>
                    <a:pt x="4124" y="4910"/>
                  </a:cubicBezTo>
                  <a:cubicBezTo>
                    <a:pt x="4154" y="4821"/>
                    <a:pt x="4204" y="4748"/>
                    <a:pt x="4257" y="4671"/>
                  </a:cubicBezTo>
                  <a:cubicBezTo>
                    <a:pt x="4337" y="4555"/>
                    <a:pt x="4426" y="4424"/>
                    <a:pt x="4456" y="4225"/>
                  </a:cubicBezTo>
                  <a:cubicBezTo>
                    <a:pt x="4482" y="4044"/>
                    <a:pt x="4448" y="3844"/>
                    <a:pt x="4416" y="3651"/>
                  </a:cubicBezTo>
                  <a:cubicBezTo>
                    <a:pt x="4393" y="3513"/>
                    <a:pt x="4369" y="3371"/>
                    <a:pt x="4369" y="3243"/>
                  </a:cubicBezTo>
                  <a:cubicBezTo>
                    <a:pt x="4369" y="3115"/>
                    <a:pt x="4393" y="2972"/>
                    <a:pt x="4416" y="2834"/>
                  </a:cubicBezTo>
                  <a:cubicBezTo>
                    <a:pt x="4423" y="2792"/>
                    <a:pt x="4431" y="2751"/>
                    <a:pt x="4437" y="2708"/>
                  </a:cubicBezTo>
                  <a:cubicBezTo>
                    <a:pt x="4511" y="2747"/>
                    <a:pt x="4596" y="2768"/>
                    <a:pt x="4685" y="2768"/>
                  </a:cubicBezTo>
                  <a:cubicBezTo>
                    <a:pt x="4955" y="2768"/>
                    <a:pt x="5180" y="2572"/>
                    <a:pt x="5222" y="2314"/>
                  </a:cubicBezTo>
                  <a:close/>
                  <a:moveTo>
                    <a:pt x="2999" y="5405"/>
                  </a:moveTo>
                  <a:cubicBezTo>
                    <a:pt x="3750" y="5405"/>
                    <a:pt x="4501" y="5413"/>
                    <a:pt x="5246" y="5431"/>
                  </a:cubicBezTo>
                  <a:cubicBezTo>
                    <a:pt x="5393" y="5434"/>
                    <a:pt x="5519" y="5539"/>
                    <a:pt x="5547" y="5680"/>
                  </a:cubicBezTo>
                  <a:cubicBezTo>
                    <a:pt x="5582" y="5845"/>
                    <a:pt x="5582" y="6013"/>
                    <a:pt x="5547" y="6179"/>
                  </a:cubicBezTo>
                  <a:cubicBezTo>
                    <a:pt x="5519" y="6320"/>
                    <a:pt x="5393" y="6425"/>
                    <a:pt x="5246" y="6428"/>
                  </a:cubicBezTo>
                  <a:cubicBezTo>
                    <a:pt x="5063" y="6432"/>
                    <a:pt x="4884" y="6436"/>
                    <a:pt x="4716" y="6438"/>
                  </a:cubicBezTo>
                  <a:cubicBezTo>
                    <a:pt x="4648" y="6440"/>
                    <a:pt x="4592" y="6497"/>
                    <a:pt x="4595" y="6565"/>
                  </a:cubicBezTo>
                  <a:cubicBezTo>
                    <a:pt x="4596" y="6633"/>
                    <a:pt x="4651" y="6687"/>
                    <a:pt x="4718" y="6687"/>
                  </a:cubicBezTo>
                  <a:lnTo>
                    <a:pt x="4720" y="6687"/>
                  </a:lnTo>
                  <a:cubicBezTo>
                    <a:pt x="4847" y="6685"/>
                    <a:pt x="4981" y="6683"/>
                    <a:pt x="5118" y="6680"/>
                  </a:cubicBezTo>
                  <a:lnTo>
                    <a:pt x="5118" y="6680"/>
                  </a:lnTo>
                  <a:cubicBezTo>
                    <a:pt x="5117" y="6921"/>
                    <a:pt x="5089" y="7465"/>
                    <a:pt x="4873" y="7977"/>
                  </a:cubicBezTo>
                  <a:cubicBezTo>
                    <a:pt x="4809" y="8132"/>
                    <a:pt x="4657" y="8231"/>
                    <a:pt x="4489" y="8231"/>
                  </a:cubicBezTo>
                  <a:lnTo>
                    <a:pt x="1509" y="8231"/>
                  </a:lnTo>
                  <a:cubicBezTo>
                    <a:pt x="1341" y="8231"/>
                    <a:pt x="1189" y="8132"/>
                    <a:pt x="1124" y="7977"/>
                  </a:cubicBezTo>
                  <a:cubicBezTo>
                    <a:pt x="909" y="7465"/>
                    <a:pt x="881" y="6921"/>
                    <a:pt x="880" y="6680"/>
                  </a:cubicBezTo>
                  <a:lnTo>
                    <a:pt x="880" y="6680"/>
                  </a:lnTo>
                  <a:cubicBezTo>
                    <a:pt x="1584" y="6694"/>
                    <a:pt x="2292" y="6703"/>
                    <a:pt x="2999" y="6703"/>
                  </a:cubicBezTo>
                  <a:cubicBezTo>
                    <a:pt x="3409" y="6703"/>
                    <a:pt x="3817" y="6700"/>
                    <a:pt x="4224" y="6695"/>
                  </a:cubicBezTo>
                  <a:cubicBezTo>
                    <a:pt x="4293" y="6694"/>
                    <a:pt x="4348" y="6638"/>
                    <a:pt x="4347" y="6569"/>
                  </a:cubicBezTo>
                  <a:cubicBezTo>
                    <a:pt x="4346" y="6502"/>
                    <a:pt x="4292" y="6447"/>
                    <a:pt x="4223" y="6447"/>
                  </a:cubicBezTo>
                  <a:cubicBezTo>
                    <a:pt x="4222" y="6447"/>
                    <a:pt x="4221" y="6447"/>
                    <a:pt x="4221" y="6447"/>
                  </a:cubicBezTo>
                  <a:cubicBezTo>
                    <a:pt x="3818" y="6452"/>
                    <a:pt x="3413" y="6454"/>
                    <a:pt x="3007" y="6454"/>
                  </a:cubicBezTo>
                  <a:cubicBezTo>
                    <a:pt x="2255" y="6454"/>
                    <a:pt x="1500" y="6445"/>
                    <a:pt x="751" y="6428"/>
                  </a:cubicBezTo>
                  <a:cubicBezTo>
                    <a:pt x="606" y="6425"/>
                    <a:pt x="480" y="6320"/>
                    <a:pt x="451" y="6179"/>
                  </a:cubicBezTo>
                  <a:cubicBezTo>
                    <a:pt x="417" y="6013"/>
                    <a:pt x="417" y="5845"/>
                    <a:pt x="451" y="5680"/>
                  </a:cubicBezTo>
                  <a:cubicBezTo>
                    <a:pt x="480" y="5539"/>
                    <a:pt x="606" y="5434"/>
                    <a:pt x="751" y="5431"/>
                  </a:cubicBezTo>
                  <a:cubicBezTo>
                    <a:pt x="1497" y="5413"/>
                    <a:pt x="2248" y="5405"/>
                    <a:pt x="2999" y="5405"/>
                  </a:cubicBezTo>
                  <a:close/>
                  <a:moveTo>
                    <a:pt x="4685" y="0"/>
                  </a:moveTo>
                  <a:cubicBezTo>
                    <a:pt x="4416" y="0"/>
                    <a:pt x="4191" y="198"/>
                    <a:pt x="4149" y="456"/>
                  </a:cubicBezTo>
                  <a:cubicBezTo>
                    <a:pt x="4086" y="432"/>
                    <a:pt x="4021" y="420"/>
                    <a:pt x="3957" y="420"/>
                  </a:cubicBezTo>
                  <a:cubicBezTo>
                    <a:pt x="3809" y="420"/>
                    <a:pt x="3665" y="481"/>
                    <a:pt x="3560" y="592"/>
                  </a:cubicBezTo>
                  <a:cubicBezTo>
                    <a:pt x="3559" y="590"/>
                    <a:pt x="3557" y="589"/>
                    <a:pt x="3555" y="588"/>
                  </a:cubicBezTo>
                  <a:cubicBezTo>
                    <a:pt x="3396" y="461"/>
                    <a:pt x="3217" y="316"/>
                    <a:pt x="2999" y="316"/>
                  </a:cubicBezTo>
                  <a:cubicBezTo>
                    <a:pt x="2781" y="316"/>
                    <a:pt x="2601" y="460"/>
                    <a:pt x="2444" y="587"/>
                  </a:cubicBezTo>
                  <a:cubicBezTo>
                    <a:pt x="2339" y="671"/>
                    <a:pt x="2241" y="750"/>
                    <a:pt x="2148" y="780"/>
                  </a:cubicBezTo>
                  <a:cubicBezTo>
                    <a:pt x="2087" y="800"/>
                    <a:pt x="2014" y="806"/>
                    <a:pt x="1935" y="806"/>
                  </a:cubicBezTo>
                  <a:cubicBezTo>
                    <a:pt x="1885" y="806"/>
                    <a:pt x="1833" y="804"/>
                    <a:pt x="1779" y="801"/>
                  </a:cubicBezTo>
                  <a:cubicBezTo>
                    <a:pt x="1722" y="799"/>
                    <a:pt x="1664" y="796"/>
                    <a:pt x="1607" y="796"/>
                  </a:cubicBezTo>
                  <a:cubicBezTo>
                    <a:pt x="1455" y="796"/>
                    <a:pt x="1308" y="815"/>
                    <a:pt x="1185" y="905"/>
                  </a:cubicBezTo>
                  <a:cubicBezTo>
                    <a:pt x="1015" y="1028"/>
                    <a:pt x="957" y="1238"/>
                    <a:pt x="902" y="1441"/>
                  </a:cubicBezTo>
                  <a:cubicBezTo>
                    <a:pt x="865" y="1573"/>
                    <a:pt x="831" y="1698"/>
                    <a:pt x="770" y="1781"/>
                  </a:cubicBezTo>
                  <a:cubicBezTo>
                    <a:pt x="749" y="1811"/>
                    <a:pt x="721" y="1840"/>
                    <a:pt x="683" y="1871"/>
                  </a:cubicBezTo>
                  <a:cubicBezTo>
                    <a:pt x="630" y="1915"/>
                    <a:pt x="623" y="1993"/>
                    <a:pt x="668" y="2046"/>
                  </a:cubicBezTo>
                  <a:cubicBezTo>
                    <a:pt x="692" y="2076"/>
                    <a:pt x="727" y="2090"/>
                    <a:pt x="763" y="2090"/>
                  </a:cubicBezTo>
                  <a:cubicBezTo>
                    <a:pt x="791" y="2090"/>
                    <a:pt x="819" y="2081"/>
                    <a:pt x="842" y="2062"/>
                  </a:cubicBezTo>
                  <a:cubicBezTo>
                    <a:pt x="896" y="2017"/>
                    <a:pt x="937" y="1973"/>
                    <a:pt x="971" y="1928"/>
                  </a:cubicBezTo>
                  <a:cubicBezTo>
                    <a:pt x="1058" y="1807"/>
                    <a:pt x="1100" y="1655"/>
                    <a:pt x="1141" y="1507"/>
                  </a:cubicBezTo>
                  <a:cubicBezTo>
                    <a:pt x="1187" y="1338"/>
                    <a:pt x="1231" y="1179"/>
                    <a:pt x="1331" y="1105"/>
                  </a:cubicBezTo>
                  <a:cubicBezTo>
                    <a:pt x="1399" y="1056"/>
                    <a:pt x="1500" y="1044"/>
                    <a:pt x="1613" y="1044"/>
                  </a:cubicBezTo>
                  <a:cubicBezTo>
                    <a:pt x="1663" y="1044"/>
                    <a:pt x="1715" y="1047"/>
                    <a:pt x="1768" y="1049"/>
                  </a:cubicBezTo>
                  <a:cubicBezTo>
                    <a:pt x="1822" y="1052"/>
                    <a:pt x="1877" y="1054"/>
                    <a:pt x="1932" y="1054"/>
                  </a:cubicBezTo>
                  <a:cubicBezTo>
                    <a:pt x="1941" y="1054"/>
                    <a:pt x="1949" y="1054"/>
                    <a:pt x="1958" y="1054"/>
                  </a:cubicBezTo>
                  <a:lnTo>
                    <a:pt x="1958" y="1054"/>
                  </a:lnTo>
                  <a:cubicBezTo>
                    <a:pt x="1951" y="1102"/>
                    <a:pt x="1944" y="1151"/>
                    <a:pt x="1939" y="1199"/>
                  </a:cubicBezTo>
                  <a:cubicBezTo>
                    <a:pt x="1921" y="1337"/>
                    <a:pt x="1905" y="1480"/>
                    <a:pt x="1873" y="1577"/>
                  </a:cubicBezTo>
                  <a:cubicBezTo>
                    <a:pt x="1844" y="1665"/>
                    <a:pt x="1794" y="1737"/>
                    <a:pt x="1741" y="1815"/>
                  </a:cubicBezTo>
                  <a:cubicBezTo>
                    <a:pt x="1661" y="1931"/>
                    <a:pt x="1570" y="2062"/>
                    <a:pt x="1542" y="2261"/>
                  </a:cubicBezTo>
                  <a:cubicBezTo>
                    <a:pt x="1515" y="2443"/>
                    <a:pt x="1549" y="2642"/>
                    <a:pt x="1582" y="2834"/>
                  </a:cubicBezTo>
                  <a:cubicBezTo>
                    <a:pt x="1605" y="2972"/>
                    <a:pt x="1629" y="3115"/>
                    <a:pt x="1629" y="3243"/>
                  </a:cubicBezTo>
                  <a:cubicBezTo>
                    <a:pt x="1629" y="3371"/>
                    <a:pt x="1605" y="3513"/>
                    <a:pt x="1582" y="3652"/>
                  </a:cubicBezTo>
                  <a:cubicBezTo>
                    <a:pt x="1549" y="3844"/>
                    <a:pt x="1515" y="4044"/>
                    <a:pt x="1542" y="4225"/>
                  </a:cubicBezTo>
                  <a:cubicBezTo>
                    <a:pt x="1570" y="4424"/>
                    <a:pt x="1661" y="4555"/>
                    <a:pt x="1741" y="4671"/>
                  </a:cubicBezTo>
                  <a:cubicBezTo>
                    <a:pt x="1794" y="4748"/>
                    <a:pt x="1844" y="4821"/>
                    <a:pt x="1873" y="4910"/>
                  </a:cubicBezTo>
                  <a:cubicBezTo>
                    <a:pt x="1895" y="4977"/>
                    <a:pt x="1910" y="5067"/>
                    <a:pt x="1923" y="5163"/>
                  </a:cubicBezTo>
                  <a:cubicBezTo>
                    <a:pt x="1651" y="5166"/>
                    <a:pt x="1379" y="5170"/>
                    <a:pt x="1108" y="5175"/>
                  </a:cubicBezTo>
                  <a:cubicBezTo>
                    <a:pt x="1073" y="5065"/>
                    <a:pt x="1034" y="4960"/>
                    <a:pt x="971" y="4873"/>
                  </a:cubicBezTo>
                  <a:cubicBezTo>
                    <a:pt x="885" y="4755"/>
                    <a:pt x="753" y="4669"/>
                    <a:pt x="626" y="4586"/>
                  </a:cubicBezTo>
                  <a:cubicBezTo>
                    <a:pt x="479" y="4489"/>
                    <a:pt x="339" y="4398"/>
                    <a:pt x="300" y="4278"/>
                  </a:cubicBezTo>
                  <a:cubicBezTo>
                    <a:pt x="264" y="4165"/>
                    <a:pt x="321" y="4014"/>
                    <a:pt x="382" y="3853"/>
                  </a:cubicBezTo>
                  <a:cubicBezTo>
                    <a:pt x="436" y="3707"/>
                    <a:pt x="493" y="3555"/>
                    <a:pt x="493" y="3401"/>
                  </a:cubicBezTo>
                  <a:cubicBezTo>
                    <a:pt x="493" y="3247"/>
                    <a:pt x="436" y="3095"/>
                    <a:pt x="382" y="2949"/>
                  </a:cubicBezTo>
                  <a:cubicBezTo>
                    <a:pt x="321" y="2788"/>
                    <a:pt x="264" y="2636"/>
                    <a:pt x="300" y="2524"/>
                  </a:cubicBezTo>
                  <a:cubicBezTo>
                    <a:pt x="319" y="2465"/>
                    <a:pt x="363" y="2410"/>
                    <a:pt x="437" y="2348"/>
                  </a:cubicBezTo>
                  <a:cubicBezTo>
                    <a:pt x="490" y="2306"/>
                    <a:pt x="499" y="2227"/>
                    <a:pt x="455" y="2174"/>
                  </a:cubicBezTo>
                  <a:cubicBezTo>
                    <a:pt x="430" y="2144"/>
                    <a:pt x="394" y="2129"/>
                    <a:pt x="359" y="2129"/>
                  </a:cubicBezTo>
                  <a:cubicBezTo>
                    <a:pt x="331" y="2129"/>
                    <a:pt x="303" y="2138"/>
                    <a:pt x="280" y="2156"/>
                  </a:cubicBezTo>
                  <a:cubicBezTo>
                    <a:pt x="166" y="2249"/>
                    <a:pt x="97" y="2341"/>
                    <a:pt x="64" y="2448"/>
                  </a:cubicBezTo>
                  <a:cubicBezTo>
                    <a:pt x="0" y="2642"/>
                    <a:pt x="75" y="2843"/>
                    <a:pt x="149" y="3037"/>
                  </a:cubicBezTo>
                  <a:cubicBezTo>
                    <a:pt x="198" y="3169"/>
                    <a:pt x="245" y="3292"/>
                    <a:pt x="245" y="3401"/>
                  </a:cubicBezTo>
                  <a:cubicBezTo>
                    <a:pt x="245" y="3510"/>
                    <a:pt x="198" y="3633"/>
                    <a:pt x="149" y="3765"/>
                  </a:cubicBezTo>
                  <a:cubicBezTo>
                    <a:pt x="75" y="3959"/>
                    <a:pt x="0" y="4160"/>
                    <a:pt x="64" y="4354"/>
                  </a:cubicBezTo>
                  <a:cubicBezTo>
                    <a:pt x="130" y="4558"/>
                    <a:pt x="321" y="4683"/>
                    <a:pt x="490" y="4794"/>
                  </a:cubicBezTo>
                  <a:cubicBezTo>
                    <a:pt x="604" y="4868"/>
                    <a:pt x="711" y="4938"/>
                    <a:pt x="770" y="5020"/>
                  </a:cubicBezTo>
                  <a:cubicBezTo>
                    <a:pt x="802" y="5064"/>
                    <a:pt x="827" y="5118"/>
                    <a:pt x="847" y="5181"/>
                  </a:cubicBezTo>
                  <a:cubicBezTo>
                    <a:pt x="814" y="5182"/>
                    <a:pt x="780" y="5182"/>
                    <a:pt x="745" y="5183"/>
                  </a:cubicBezTo>
                  <a:cubicBezTo>
                    <a:pt x="481" y="5189"/>
                    <a:pt x="259" y="5373"/>
                    <a:pt x="207" y="5630"/>
                  </a:cubicBezTo>
                  <a:cubicBezTo>
                    <a:pt x="166" y="5829"/>
                    <a:pt x="166" y="6031"/>
                    <a:pt x="207" y="6229"/>
                  </a:cubicBezTo>
                  <a:cubicBezTo>
                    <a:pt x="252" y="6449"/>
                    <a:pt x="419" y="6615"/>
                    <a:pt x="631" y="6663"/>
                  </a:cubicBezTo>
                  <a:cubicBezTo>
                    <a:pt x="631" y="6915"/>
                    <a:pt x="659" y="7512"/>
                    <a:pt x="894" y="8073"/>
                  </a:cubicBezTo>
                  <a:cubicBezTo>
                    <a:pt x="999" y="8320"/>
                    <a:pt x="1239" y="8479"/>
                    <a:pt x="1509" y="8479"/>
                  </a:cubicBezTo>
                  <a:lnTo>
                    <a:pt x="4489" y="8479"/>
                  </a:lnTo>
                  <a:cubicBezTo>
                    <a:pt x="4758" y="8479"/>
                    <a:pt x="4999" y="8320"/>
                    <a:pt x="5102" y="8073"/>
                  </a:cubicBezTo>
                  <a:cubicBezTo>
                    <a:pt x="5338" y="7512"/>
                    <a:pt x="5366" y="6915"/>
                    <a:pt x="5366" y="6663"/>
                  </a:cubicBezTo>
                  <a:cubicBezTo>
                    <a:pt x="5578" y="6615"/>
                    <a:pt x="5746" y="6449"/>
                    <a:pt x="5791" y="6229"/>
                  </a:cubicBezTo>
                  <a:cubicBezTo>
                    <a:pt x="5831" y="6031"/>
                    <a:pt x="5831" y="5828"/>
                    <a:pt x="5791" y="5630"/>
                  </a:cubicBezTo>
                  <a:cubicBezTo>
                    <a:pt x="5738" y="5373"/>
                    <a:pt x="5517" y="5189"/>
                    <a:pt x="5252" y="5183"/>
                  </a:cubicBezTo>
                  <a:cubicBezTo>
                    <a:pt x="5218" y="5182"/>
                    <a:pt x="5184" y="5182"/>
                    <a:pt x="5149" y="5181"/>
                  </a:cubicBezTo>
                  <a:cubicBezTo>
                    <a:pt x="5171" y="5118"/>
                    <a:pt x="5195" y="5064"/>
                    <a:pt x="5227" y="5020"/>
                  </a:cubicBezTo>
                  <a:cubicBezTo>
                    <a:pt x="5286" y="4938"/>
                    <a:pt x="5394" y="4868"/>
                    <a:pt x="5507" y="4794"/>
                  </a:cubicBezTo>
                  <a:cubicBezTo>
                    <a:pt x="5676" y="4683"/>
                    <a:pt x="5868" y="4558"/>
                    <a:pt x="5934" y="4354"/>
                  </a:cubicBezTo>
                  <a:cubicBezTo>
                    <a:pt x="5996" y="4160"/>
                    <a:pt x="5921" y="3959"/>
                    <a:pt x="5849" y="3765"/>
                  </a:cubicBezTo>
                  <a:cubicBezTo>
                    <a:pt x="5799" y="3633"/>
                    <a:pt x="5753" y="3510"/>
                    <a:pt x="5753" y="3401"/>
                  </a:cubicBezTo>
                  <a:lnTo>
                    <a:pt x="5753" y="3400"/>
                  </a:lnTo>
                  <a:cubicBezTo>
                    <a:pt x="5753" y="3292"/>
                    <a:pt x="5800" y="3169"/>
                    <a:pt x="5849" y="3037"/>
                  </a:cubicBezTo>
                  <a:cubicBezTo>
                    <a:pt x="5922" y="2843"/>
                    <a:pt x="5998" y="2642"/>
                    <a:pt x="5934" y="2448"/>
                  </a:cubicBezTo>
                  <a:cubicBezTo>
                    <a:pt x="5903" y="2352"/>
                    <a:pt x="5844" y="2273"/>
                    <a:pt x="5777" y="2210"/>
                  </a:cubicBezTo>
                  <a:cubicBezTo>
                    <a:pt x="5819" y="2172"/>
                    <a:pt x="5855" y="2127"/>
                    <a:pt x="5885" y="2077"/>
                  </a:cubicBezTo>
                  <a:cubicBezTo>
                    <a:pt x="5957" y="1952"/>
                    <a:pt x="5977" y="1804"/>
                    <a:pt x="5939" y="1664"/>
                  </a:cubicBezTo>
                  <a:cubicBezTo>
                    <a:pt x="5909" y="1554"/>
                    <a:pt x="5846" y="1456"/>
                    <a:pt x="5758" y="1384"/>
                  </a:cubicBezTo>
                  <a:cubicBezTo>
                    <a:pt x="5846" y="1313"/>
                    <a:pt x="5909" y="1216"/>
                    <a:pt x="5939" y="1105"/>
                  </a:cubicBezTo>
                  <a:cubicBezTo>
                    <a:pt x="5977" y="964"/>
                    <a:pt x="5957" y="818"/>
                    <a:pt x="5885" y="693"/>
                  </a:cubicBezTo>
                  <a:cubicBezTo>
                    <a:pt x="5812" y="566"/>
                    <a:pt x="5695" y="477"/>
                    <a:pt x="5555" y="439"/>
                  </a:cubicBezTo>
                  <a:cubicBezTo>
                    <a:pt x="5508" y="426"/>
                    <a:pt x="5460" y="420"/>
                    <a:pt x="5413" y="420"/>
                  </a:cubicBezTo>
                  <a:cubicBezTo>
                    <a:pt x="5348" y="420"/>
                    <a:pt x="5284" y="432"/>
                    <a:pt x="5222" y="456"/>
                  </a:cubicBezTo>
                  <a:cubicBezTo>
                    <a:pt x="5180" y="198"/>
                    <a:pt x="4955" y="0"/>
                    <a:pt x="4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54"/>
            <p:cNvSpPr/>
            <p:nvPr/>
          </p:nvSpPr>
          <p:spPr>
            <a:xfrm>
              <a:off x="2807452" y="432551"/>
              <a:ext cx="26873" cy="26901"/>
            </a:xfrm>
            <a:custGeom>
              <a:avLst/>
              <a:gdLst/>
              <a:ahLst/>
              <a:cxnLst/>
              <a:rect l="l" t="t" r="r" b="b"/>
              <a:pathLst>
                <a:path w="941" h="942" extrusionOk="0">
                  <a:moveTo>
                    <a:pt x="470" y="249"/>
                  </a:moveTo>
                  <a:cubicBezTo>
                    <a:pt x="593" y="249"/>
                    <a:pt x="692" y="348"/>
                    <a:pt x="692" y="470"/>
                  </a:cubicBezTo>
                  <a:cubicBezTo>
                    <a:pt x="692" y="594"/>
                    <a:pt x="593" y="693"/>
                    <a:pt x="470" y="693"/>
                  </a:cubicBezTo>
                  <a:cubicBezTo>
                    <a:pt x="348" y="693"/>
                    <a:pt x="249" y="594"/>
                    <a:pt x="249" y="470"/>
                  </a:cubicBezTo>
                  <a:cubicBezTo>
                    <a:pt x="249" y="348"/>
                    <a:pt x="348" y="249"/>
                    <a:pt x="470" y="249"/>
                  </a:cubicBezTo>
                  <a:close/>
                  <a:moveTo>
                    <a:pt x="470" y="0"/>
                  </a:moveTo>
                  <a:cubicBezTo>
                    <a:pt x="211" y="0"/>
                    <a:pt x="0" y="211"/>
                    <a:pt x="0" y="470"/>
                  </a:cubicBezTo>
                  <a:cubicBezTo>
                    <a:pt x="0" y="730"/>
                    <a:pt x="211" y="941"/>
                    <a:pt x="470" y="941"/>
                  </a:cubicBezTo>
                  <a:cubicBezTo>
                    <a:pt x="730" y="941"/>
                    <a:pt x="941" y="730"/>
                    <a:pt x="941" y="470"/>
                  </a:cubicBezTo>
                  <a:cubicBezTo>
                    <a:pt x="941" y="211"/>
                    <a:pt x="730" y="0"/>
                    <a:pt x="4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12376090"/>
      </p:ext>
    </p:extLst>
  </p:cSld>
  <p:clrMapOvr>
    <a:masterClrMapping/>
  </p:clrMapOvr>
</p:sld>
</file>

<file path=ppt/theme/theme1.xml><?xml version="1.0" encoding="utf-8"?>
<a:theme xmlns:a="http://schemas.openxmlformats.org/drawingml/2006/main" name="Herbalist's Shop Business Plan by Slidesgo">
  <a:themeElements>
    <a:clrScheme name="Simple Light">
      <a:dk1>
        <a:srgbClr val="FFFFFF"/>
      </a:dk1>
      <a:lt1>
        <a:srgbClr val="EEF3DB"/>
      </a:lt1>
      <a:dk2>
        <a:srgbClr val="2A5717"/>
      </a:dk2>
      <a:lt2>
        <a:srgbClr val="41571E"/>
      </a:lt2>
      <a:accent1>
        <a:srgbClr val="748E1E"/>
      </a:accent1>
      <a:accent2>
        <a:srgbClr val="8A9F53"/>
      </a:accent2>
      <a:accent3>
        <a:srgbClr val="D2E296"/>
      </a:accent3>
      <a:accent4>
        <a:srgbClr val="D0AF84"/>
      </a:accent4>
      <a:accent5>
        <a:srgbClr val="DDC29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312</Words>
  <Application>Microsoft Office PowerPoint</Application>
  <PresentationFormat>On-screen Show (16:9)</PresentationFormat>
  <Paragraphs>70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Asap</vt:lpstr>
      <vt:lpstr>Libre Bodoni</vt:lpstr>
      <vt:lpstr>Herbalist's Shop Business Plan by Slidesgo</vt:lpstr>
      <vt:lpstr>TiranaGoes Green</vt:lpstr>
      <vt:lpstr>The problem</vt:lpstr>
      <vt:lpstr>Carbon Footprint Reporting</vt:lpstr>
      <vt:lpstr>PowerPoint Presentation</vt:lpstr>
      <vt:lpstr>Sustainable  Living </vt:lpstr>
      <vt:lpstr>PowerPoint Presentation</vt:lpstr>
      <vt:lpstr>PowerPoint Presentation</vt:lpstr>
      <vt:lpstr>Climate Change Mitigation</vt:lpstr>
      <vt:lpstr>Captuing CO₂ </vt:lpstr>
      <vt:lpstr>PowerPoint Presentation</vt:lpstr>
      <vt:lpstr>Sentiel-2 L2A NVDI</vt:lpstr>
      <vt:lpstr>Our clients -target</vt:lpstr>
      <vt:lpstr>Estimatable yearly profits</vt:lpstr>
      <vt:lpstr>ALL 870,000</vt:lpstr>
      <vt:lpstr>Work in progress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Doris Kole</cp:lastModifiedBy>
  <cp:revision>2</cp:revision>
  <dcterms:modified xsi:type="dcterms:W3CDTF">2024-09-15T12:32:11Z</dcterms:modified>
</cp:coreProperties>
</file>