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35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741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493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938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952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267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35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646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17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978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409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283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430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5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018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644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D827-B01D-45B0-96E7-2CECDA5E8E6B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70AB47-2F01-428E-A9D9-7CE93C896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13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4EB7-7FC9-666D-557A-A8A2962FC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25216"/>
            <a:ext cx="7766936" cy="164630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Group Assignment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Currency Converter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07A47-57B5-77BE-ADFB-B762DFDC9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2400" b="0" dirty="0">
                <a:effectLst/>
                <a:cs typeface="Arial" panose="020B0604020202020204" pitchFamily="34" charset="0"/>
              </a:rPr>
              <a:t>Created by Aditya Gaikwad, </a:t>
            </a:r>
            <a:r>
              <a:rPr lang="en-AU" sz="2400" b="0" dirty="0" err="1">
                <a:effectLst/>
                <a:cs typeface="Arial" panose="020B0604020202020204" pitchFamily="34" charset="0"/>
              </a:rPr>
              <a:t>Chujun</a:t>
            </a:r>
            <a:r>
              <a:rPr lang="en-AU" sz="2400" b="0" dirty="0">
                <a:effectLst/>
                <a:cs typeface="Arial" panose="020B0604020202020204" pitchFamily="34" charset="0"/>
              </a:rPr>
              <a:t> Liu, Julio Luiz Dos Santos, Ruby Hurst, Michael Clancy © 2022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4064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FC33-112A-90AB-8705-961BFCCA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612" y="437477"/>
            <a:ext cx="8596668" cy="1320800"/>
          </a:xfrm>
        </p:spPr>
        <p:txBody>
          <a:bodyPr/>
          <a:lstStyle/>
          <a:p>
            <a:r>
              <a:rPr lang="en-AU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FE17-A3A0-8422-4674-8E11A69A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07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err="1"/>
              <a:t>Github</a:t>
            </a:r>
            <a:r>
              <a:rPr lang="en-AU" sz="2400" dirty="0"/>
              <a:t> Account</a:t>
            </a:r>
          </a:p>
          <a:p>
            <a:r>
              <a:rPr lang="en-AU" sz="2400" dirty="0"/>
              <a:t>https://github.com/realAdif/Currency-Converter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Website link</a:t>
            </a:r>
          </a:p>
          <a:p>
            <a:r>
              <a:rPr lang="en-AU" sz="2400" dirty="0"/>
              <a:t>https://realadif.github.io/Currency-Converter/</a:t>
            </a:r>
          </a:p>
        </p:txBody>
      </p:sp>
    </p:spTree>
    <p:extLst>
      <p:ext uri="{BB962C8B-B14F-4D97-AF65-F5344CB8AC3E}">
        <p14:creationId xmlns:p14="http://schemas.microsoft.com/office/powerpoint/2010/main" val="392858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B465-AB4A-21EA-C894-F27E63BA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611" y="426720"/>
            <a:ext cx="8596668" cy="1320800"/>
          </a:xfrm>
        </p:spPr>
        <p:txBody>
          <a:bodyPr/>
          <a:lstStyle/>
          <a:p>
            <a:r>
              <a:rPr lang="en-US" dirty="0"/>
              <a:t>Our Goal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2374-2063-25E3-F535-1C74D41E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611" y="1590434"/>
            <a:ext cx="7530751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For this project, our aim was to create a web page, that not only gives our user the ability to convert different currencies, but gives them an up-to-date newsfeed, with links to the corresponding articles.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3548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6D55-297C-BB44-DA1E-793C7A11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73829"/>
            <a:ext cx="10018713" cy="800100"/>
          </a:xfrm>
        </p:spPr>
        <p:txBody>
          <a:bodyPr/>
          <a:lstStyle/>
          <a:p>
            <a:r>
              <a:rPr lang="en-AU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917B-DDDF-0BA5-D571-2E71F7BB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71625"/>
            <a:ext cx="8283634" cy="421957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</a:rPr>
              <a:t>- As an investment banker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</a:rPr>
              <a:t>- I want to be able to convert a range of currencies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</a:rPr>
              <a:t>- Then I can </a:t>
            </a:r>
            <a:r>
              <a:rPr lang="en-US" sz="2400" b="0" i="0" dirty="0" err="1">
                <a:solidFill>
                  <a:srgbClr val="1D1C1D"/>
                </a:solidFill>
                <a:effectLst/>
              </a:rPr>
              <a:t>analyse</a:t>
            </a:r>
            <a:r>
              <a:rPr lang="en-US" sz="2400" b="0" i="0" dirty="0">
                <a:solidFill>
                  <a:srgbClr val="1D1C1D"/>
                </a:solidFill>
                <a:effectLst/>
              </a:rPr>
              <a:t> and make better investment choices.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63872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DF3B-C633-AF22-AAF0-030A07E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57" y="394446"/>
            <a:ext cx="8596668" cy="1320800"/>
          </a:xfrm>
        </p:spPr>
        <p:txBody>
          <a:bodyPr/>
          <a:lstStyle/>
          <a:p>
            <a:r>
              <a:rPr lang="en-AU" i="0" dirty="0">
                <a:effectLst/>
                <a:latin typeface="+mn-lt"/>
              </a:rPr>
              <a:t>Acceptance Criteria</a:t>
            </a:r>
            <a:endParaRPr lang="en-AU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D60A-53BF-0645-D05D-4923ABB6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0" y="1280160"/>
            <a:ext cx="8757122" cy="4761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1D1C1D"/>
                </a:solidFill>
                <a:effectLst/>
              </a:rPr>
              <a:t>GIVEN a currency converter page</a:t>
            </a: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</a:rPr>
              <a:t>WHEN I want to check currency rate</a:t>
            </a: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</a:rPr>
              <a:t>THEN I am presented with a primary and secondary currency option</a:t>
            </a: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</a:rPr>
              <a:t>WHEN I click to convert my currency</a:t>
            </a: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</a:rPr>
              <a:t>THEN I am presented with the correct amount in my secondary currency</a:t>
            </a: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</a:rPr>
              <a:t>WHEN I return to the page </a:t>
            </a: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</a:rPr>
              <a:t>THEN I am presented with my previous currency selections</a:t>
            </a: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</a:rPr>
              <a:t>WHEN I view the News Feed area</a:t>
            </a: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</a:rPr>
              <a:t>THEN I am presented with several of the latest news links</a:t>
            </a: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</a:rPr>
              <a:t>WHEN I click on a link of news</a:t>
            </a: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</a:rPr>
              <a:t>THEN I am brought to the corresponding web page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54829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8165-9DAC-4339-D032-44C6768B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4587"/>
            <a:ext cx="10018713" cy="714375"/>
          </a:xfrm>
        </p:spPr>
        <p:txBody>
          <a:bodyPr>
            <a:noAutofit/>
          </a:bodyPr>
          <a:lstStyle/>
          <a:p>
            <a:r>
              <a:rPr lang="en-AU" dirty="0"/>
              <a:t>Technologies Used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F93D-C995-61B8-80E1-BFCBEC4E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20537"/>
            <a:ext cx="10018713" cy="4837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News Feed API:</a:t>
            </a:r>
          </a:p>
          <a:p>
            <a:r>
              <a:rPr lang="en-AU" sz="2400" dirty="0" err="1"/>
              <a:t>CryptoCompare</a:t>
            </a:r>
            <a:endParaRPr lang="en-AU" sz="2400" dirty="0"/>
          </a:p>
          <a:p>
            <a:endParaRPr lang="en-AU" sz="2400" dirty="0"/>
          </a:p>
          <a:p>
            <a:pPr marL="0" indent="0">
              <a:buNone/>
            </a:pPr>
            <a:r>
              <a:rPr lang="en-AU" sz="2400" dirty="0"/>
              <a:t>Currency Converter API:</a:t>
            </a:r>
          </a:p>
          <a:p>
            <a:r>
              <a:rPr lang="en-AU" sz="2400" dirty="0" err="1"/>
              <a:t>ExchangeRate</a:t>
            </a:r>
            <a:r>
              <a:rPr lang="en-AU" sz="2400" dirty="0"/>
              <a:t>-API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sz="2400" dirty="0"/>
              <a:t>Framework:</a:t>
            </a:r>
          </a:p>
          <a:p>
            <a:r>
              <a:rPr lang="en-AU" sz="2400" dirty="0"/>
              <a:t>Bootstrap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64420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F004-B86E-501E-0170-3B31F208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612" y="415962"/>
            <a:ext cx="8596668" cy="1320800"/>
          </a:xfrm>
        </p:spPr>
        <p:txBody>
          <a:bodyPr/>
          <a:lstStyle/>
          <a:p>
            <a:r>
              <a:rPr lang="en-AU" dirty="0"/>
              <a:t>Tasks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D781-AA7D-D06D-538F-5A66A8069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791" y="1488613"/>
            <a:ext cx="8596668" cy="4654004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/>
              <a:t>Aditya – Worked on entire project, focusing on </a:t>
            </a:r>
            <a:r>
              <a:rPr lang="en-AU" sz="2400" dirty="0" err="1"/>
              <a:t>Javascript</a:t>
            </a:r>
            <a:r>
              <a:rPr lang="en-AU" sz="2400" dirty="0"/>
              <a:t> and APIs </a:t>
            </a:r>
          </a:p>
          <a:p>
            <a:endParaRPr lang="en-AU" sz="2400" dirty="0"/>
          </a:p>
          <a:p>
            <a:r>
              <a:rPr lang="en-AU" sz="2400" dirty="0" err="1"/>
              <a:t>Chujun</a:t>
            </a:r>
            <a:r>
              <a:rPr lang="en-AU" sz="2400" dirty="0"/>
              <a:t> – Worked on entire project, focusing on </a:t>
            </a:r>
            <a:r>
              <a:rPr lang="en-AU" sz="2400" dirty="0" err="1"/>
              <a:t>Javascript</a:t>
            </a:r>
            <a:r>
              <a:rPr lang="en-AU" sz="2400" dirty="0"/>
              <a:t> and local storage</a:t>
            </a:r>
          </a:p>
          <a:p>
            <a:endParaRPr lang="en-AU" sz="2400" dirty="0"/>
          </a:p>
          <a:p>
            <a:r>
              <a:rPr lang="en-AU" sz="2400" dirty="0"/>
              <a:t>Julio – Worked on CSS media queries and Bootstrap</a:t>
            </a:r>
          </a:p>
          <a:p>
            <a:endParaRPr lang="en-AU" sz="2400" dirty="0"/>
          </a:p>
          <a:p>
            <a:r>
              <a:rPr lang="en-AU" sz="2400" dirty="0"/>
              <a:t>Ruby – Worked on CSS file and page styling</a:t>
            </a:r>
          </a:p>
          <a:p>
            <a:endParaRPr lang="en-AU" sz="2400" dirty="0"/>
          </a:p>
          <a:p>
            <a:r>
              <a:rPr lang="en-AU" sz="2400" dirty="0"/>
              <a:t>Michael – Worked on some HTML and some Bootstrap, the presentation and README file</a:t>
            </a:r>
          </a:p>
        </p:txBody>
      </p:sp>
    </p:spTree>
    <p:extLst>
      <p:ext uri="{BB962C8B-B14F-4D97-AF65-F5344CB8AC3E}">
        <p14:creationId xmlns:p14="http://schemas.microsoft.com/office/powerpoint/2010/main" val="39595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F004-B86E-501E-0170-3B31F208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612" y="415962"/>
            <a:ext cx="8596668" cy="1320800"/>
          </a:xfrm>
        </p:spPr>
        <p:txBody>
          <a:bodyPr/>
          <a:lstStyle/>
          <a:p>
            <a:r>
              <a:rPr lang="en-AU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D781-AA7D-D06D-538F-5A66A8069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791" y="1488613"/>
            <a:ext cx="8596668" cy="4654004"/>
          </a:xfrm>
        </p:spPr>
        <p:txBody>
          <a:bodyPr>
            <a:normAutofit/>
          </a:bodyPr>
          <a:lstStyle/>
          <a:p>
            <a:r>
              <a:rPr lang="en-AU" sz="2400" dirty="0"/>
              <a:t>Great team work and communication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Functional API’s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Framework implementation</a:t>
            </a:r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84765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F004-B86E-501E-0170-3B31F208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612" y="415962"/>
            <a:ext cx="8596668" cy="1320800"/>
          </a:xfrm>
        </p:spPr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D781-AA7D-D06D-538F-5A66A8069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791" y="1488613"/>
            <a:ext cx="8596668" cy="4654004"/>
          </a:xfrm>
        </p:spPr>
        <p:txBody>
          <a:bodyPr>
            <a:normAutofit/>
          </a:bodyPr>
          <a:lstStyle/>
          <a:p>
            <a:r>
              <a:rPr lang="en-AU" sz="2400" dirty="0"/>
              <a:t>Too much communication resulted in neglect of Kanban board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Discomfort with frameworks, lead to issues with CSS file later in project.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46307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FC33-112A-90AB-8705-961BFCCA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612" y="437477"/>
            <a:ext cx="8596668" cy="1320800"/>
          </a:xfrm>
        </p:spPr>
        <p:txBody>
          <a:bodyPr/>
          <a:lstStyle/>
          <a:p>
            <a:r>
              <a:rPr lang="en-AU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FE17-A3A0-8422-4674-8E11A69A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07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AU" sz="2400" dirty="0"/>
              <a:t>Work on having more currencies available for the user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Include Cryptocurrencies</a:t>
            </a:r>
          </a:p>
          <a:p>
            <a:endParaRPr lang="en-AU" sz="2400" dirty="0"/>
          </a:p>
          <a:p>
            <a:r>
              <a:rPr lang="en-AU" sz="2400" dirty="0"/>
              <a:t>Allow user to view historical data for currencies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31119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805</TotalTime>
  <Words>363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  Group Assignment  Currency Converter</vt:lpstr>
      <vt:lpstr>Our Goal</vt:lpstr>
      <vt:lpstr>User Story</vt:lpstr>
      <vt:lpstr>Acceptance Criteria</vt:lpstr>
      <vt:lpstr>Technologies Used </vt:lpstr>
      <vt:lpstr>Tasks and Roles</vt:lpstr>
      <vt:lpstr>Successes</vt:lpstr>
      <vt:lpstr>Challenges</vt:lpstr>
      <vt:lpstr>Future Development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Michael Clancy</dc:creator>
  <cp:lastModifiedBy>Michael Clancy</cp:lastModifiedBy>
  <cp:revision>4</cp:revision>
  <dcterms:created xsi:type="dcterms:W3CDTF">2022-06-26T07:50:49Z</dcterms:created>
  <dcterms:modified xsi:type="dcterms:W3CDTF">2022-06-30T10:54:40Z</dcterms:modified>
</cp:coreProperties>
</file>