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9D52-1548-4BEA-A62D-B58770930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52D41-7FAA-42B8-AD5C-D775EBF24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2495-859B-401B-ACE3-1EFC71BA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4AF-2BB1-4E44-9EBA-4DA549F93FA5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365F5-7B6C-4BB6-996E-66EAA1BD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0D83-E056-4982-B843-750F56B6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FD-2F76-4B00-91A4-DE2F77B06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DFBA-EC16-4002-827D-F482D2D0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7ABE6-E824-44F8-905F-DB2F3FD45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EFED-368F-48E3-BE9F-DF635FBE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4AF-2BB1-4E44-9EBA-4DA549F93FA5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D3117-09CA-4159-8F09-8132D26C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FBE4-60E3-4F02-99D1-8AD47417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FD-2F76-4B00-91A4-DE2F77B06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4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74B43-7C2F-4F85-AF5E-F246BA85C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52B8A-E64F-4EA3-9EDE-6E10FD1DD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C439-0C02-45BE-8B6B-439FBF77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4AF-2BB1-4E44-9EBA-4DA549F93FA5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C4D9-84A3-47E7-85C1-C127B2F2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740A-AA15-42BB-8C5F-AEE8AFEC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FD-2F76-4B00-91A4-DE2F77B06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8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A59B-3842-4C97-911E-3AB2C021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4683-8478-4E24-9787-3C3A4A84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67F2-4698-41E8-A770-7A575D62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4AF-2BB1-4E44-9EBA-4DA549F93FA5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2932-21B3-4E6E-B182-4ABDD44F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ED18-50FD-40FD-A2D4-F1889DB1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FD-2F76-4B00-91A4-DE2F77B06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2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FF7E-F506-462A-BAD6-06F512AE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E9F0-873C-4D55-B256-1FB3BE45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D106-3EC0-4E98-8FA1-E6D38FBD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4AF-2BB1-4E44-9EBA-4DA549F93FA5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3288-8CD7-4AE0-8804-DAD718B2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1A897-674A-4B2A-BD2C-8123F841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FD-2F76-4B00-91A4-DE2F77B06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8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6428-1EF2-4433-AE96-A64A33A6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3736-7358-4A55-A764-DDE18B5ED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6DB5E-3FA4-4F05-BF78-10B11C8AA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03301-ACBA-4E6B-9921-05319397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4AF-2BB1-4E44-9EBA-4DA549F93FA5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5E143-076C-4DFA-851C-EF12B77E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0850F-8D2B-4713-B369-76C5AC78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FD-2F76-4B00-91A4-DE2F77B06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1FB0-30A0-4AA9-AE7B-54F787C7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3B9C8-BBCA-47A8-9BD7-08668DF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A2AAF-3DD0-4760-8B67-9A4E6396B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9D8AF-A94A-4A9B-9996-FBED24DFA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0327A-6963-408D-AE06-A0FD9AF1D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5620F-3DB8-457E-9131-59EFDE5D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4AF-2BB1-4E44-9EBA-4DA549F93FA5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84D5B-7D3E-4641-8A23-F2A06873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029A4-3F21-4320-8912-FD7FFDF6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FD-2F76-4B00-91A4-DE2F77B06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5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2E53-F308-4FC1-B8B1-9B9D7E78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AD58E-E3FB-4EF3-BAB6-90B97837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4AF-2BB1-4E44-9EBA-4DA549F93FA5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12D8C-CA1A-4807-A73B-70CB3B8F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2309B-C161-4137-A26A-E859E359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FD-2F76-4B00-91A4-DE2F77B06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28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27236-E4BB-4699-9442-66228A04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4AF-2BB1-4E44-9EBA-4DA549F93FA5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0B7DD-12CA-4C98-B442-A664DF5B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22F67-6EF6-4330-81B3-5FDBE074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FD-2F76-4B00-91A4-DE2F77B06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312D-B1AC-4EDB-8F71-9C0EDC0A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0F84-B343-4C2B-81B6-6C57A3EC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BF13A-1777-4C99-B607-5E4CBBB77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26460-9422-4881-9BA4-C6D4AC5F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4AF-2BB1-4E44-9EBA-4DA549F93FA5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6605-4714-424E-BC76-B9216F19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1F92D-C894-4EFF-89EC-71DFD90C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FD-2F76-4B00-91A4-DE2F77B06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1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55D8-07B8-4AC4-A732-D4BE3921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4F6E4-8657-4BDD-B9D4-F29E9209D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5BC7-D724-4BE4-A831-901E3BA9B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69348-10AC-4D8D-8C8C-EACC8F4C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4AF-2BB1-4E44-9EBA-4DA549F93FA5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16B0-740F-4B8B-A407-A99D879B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4524-FD6E-4E08-90CD-5DBEDCD5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FD-2F76-4B00-91A4-DE2F77B06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3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A3997-66CE-4055-9697-A7800CF1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D10AC-42D1-4B66-8920-8D30D73A2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AAC7-8371-4111-A47D-A0E088BA1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14AF-2BB1-4E44-9EBA-4DA549F93FA5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6E3DE-E2DD-4BE6-89D0-05D6F87DD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3653-1A64-4A50-B735-41260F12B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544FD-2F76-4B00-91A4-DE2F77B06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8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waliarubal/Jay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31A-2585-4DB0-8C41-8289BAD72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Jaya – Cross Plat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3FE2C-1CEE-4E44-9E57-A5E91FFF4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 Platform File Manager</a:t>
            </a:r>
          </a:p>
          <a:p>
            <a:endParaRPr lang="en-US" dirty="0"/>
          </a:p>
          <a:p>
            <a:r>
              <a:rPr lang="en-US" dirty="0"/>
              <a:t>Currently Open Source</a:t>
            </a:r>
          </a:p>
          <a:p>
            <a:r>
              <a:rPr lang="en-US" dirty="0">
                <a:hlinkClick r:id="rId2"/>
              </a:rPr>
              <a:t>https://github.com/waliarubal/Jaya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BE76E-AFAE-4479-B45E-23FD218E4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2236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1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AA2F-9270-4C99-95DC-32FCA23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this?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32F4-57A3-4104-8C66-4A664BC1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platform has its own file manager, this makes inconsistent UX when using multiple of them.</a:t>
            </a:r>
          </a:p>
          <a:p>
            <a:r>
              <a:rPr lang="en-US" dirty="0"/>
              <a:t>Most of them lack integration of “Storage Services”, either partially or they are completely missing.</a:t>
            </a:r>
          </a:p>
          <a:p>
            <a:r>
              <a:rPr lang="en-US" dirty="0"/>
              <a:t>Most loved features can should integrated in one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47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F086-3F15-41FA-8542-B587B31A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A067-A2E9-4F67-984D-F170555D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Allow browsing and managing of several file systems simultaneously using a single application which should work and look similar on all platforms it supports.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Currently it supports Windows, Mac and Linux. Have plans to extend it to iOS and Android.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38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57BB-F8F8-4F53-A8D4-7287EC6F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Done So Far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94A9-7713-4F48-8193-8CE8C856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Elementary UI and UX for file browsing.</a:t>
            </a:r>
          </a:p>
          <a:p>
            <a:r>
              <a:rPr lang="en-US" dirty="0"/>
              <a:t>Integration of services like Google Drive, Dropbox and FTP is already done.</a:t>
            </a:r>
          </a:p>
          <a:p>
            <a:r>
              <a:rPr lang="en-US" dirty="0"/>
              <a:t>Architecture has ben laid up to be as pluggable as possible where anyone with some programming knowledge can extend the application with more plugins.</a:t>
            </a:r>
          </a:p>
          <a:p>
            <a:r>
              <a:rPr lang="en-US" dirty="0"/>
              <a:t>Totally relying on open source and/or freely available tools form .NET ecosystem.</a:t>
            </a:r>
          </a:p>
          <a:p>
            <a:r>
              <a:rPr lang="en-US" dirty="0"/>
              <a:t>Dark and light themes are done.</a:t>
            </a:r>
          </a:p>
        </p:txBody>
      </p:sp>
    </p:spTree>
    <p:extLst>
      <p:ext uri="{BB962C8B-B14F-4D97-AF65-F5344CB8AC3E}">
        <p14:creationId xmlns:p14="http://schemas.microsoft.com/office/powerpoint/2010/main" val="209987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4D52-B7C2-4FD8-B43E-4B03ADB8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</a:t>
            </a:r>
            <a:br>
              <a:rPr lang="en-US" dirty="0"/>
            </a:br>
            <a:r>
              <a:rPr lang="en-US" sz="2800" dirty="0"/>
              <a:t>A couple of monetizing models…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FE16-57EB-46CA-BCEC-E52E4AF0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can be sold as one-off or licensed periodically.</a:t>
            </a:r>
          </a:p>
          <a:p>
            <a:r>
              <a:rPr lang="en-US" dirty="0"/>
              <a:t>Application can be free but plugins can be chargeable.</a:t>
            </a:r>
          </a:p>
          <a:p>
            <a:r>
              <a:rPr lang="en-US" dirty="0"/>
              <a:t>Support services can be sold including development of custom plugins.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89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Jaya – Cross Plat</vt:lpstr>
      <vt:lpstr>Why do we need this?</vt:lpstr>
      <vt:lpstr>The Vision</vt:lpstr>
      <vt:lpstr>What’s Done So Far</vt:lpstr>
      <vt:lpstr>Business Model  A couple of monetizing models…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Jaya – Cross Plat</dc:title>
  <dc:creator>Rubal Walia</dc:creator>
  <cp:lastModifiedBy>Rubal Walia</cp:lastModifiedBy>
  <cp:revision>6</cp:revision>
  <dcterms:created xsi:type="dcterms:W3CDTF">2020-04-25T08:04:52Z</dcterms:created>
  <dcterms:modified xsi:type="dcterms:W3CDTF">2020-04-25T09:06:02Z</dcterms:modified>
</cp:coreProperties>
</file>