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7B0717B-3F8D-4959-8F6E-7A3A537B64C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66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92BF6-E9CC-43E3-B80B-98F331768C3D}"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414523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71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323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113005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20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739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155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34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269599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92BF6-E9CC-43E3-B80B-98F331768C3D}"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0717B-3F8D-4959-8F6E-7A3A537B64C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97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92BF6-E9CC-43E3-B80B-98F331768C3D}"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46730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92BF6-E9CC-43E3-B80B-98F331768C3D}"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0717B-3F8D-4959-8F6E-7A3A537B64C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51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92BF6-E9CC-43E3-B80B-98F331768C3D}"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0717B-3F8D-4959-8F6E-7A3A537B64C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462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92BF6-E9CC-43E3-B80B-98F331768C3D}"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313088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92BF6-E9CC-43E3-B80B-98F331768C3D}"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0717B-3F8D-4959-8F6E-7A3A537B64C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39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92BF6-E9CC-43E3-B80B-98F331768C3D}"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0717B-3F8D-4959-8F6E-7A3A537B64C4}" type="slidenum">
              <a:rPr lang="en-US" smtClean="0"/>
              <a:t>‹#›</a:t>
            </a:fld>
            <a:endParaRPr lang="en-US"/>
          </a:p>
        </p:txBody>
      </p:sp>
    </p:spTree>
    <p:extLst>
      <p:ext uri="{BB962C8B-B14F-4D97-AF65-F5344CB8AC3E}">
        <p14:creationId xmlns:p14="http://schemas.microsoft.com/office/powerpoint/2010/main" val="317564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192BF6-E9CC-43E3-B80B-98F331768C3D}" type="datetimeFigureOut">
              <a:rPr lang="en-US" smtClean="0"/>
              <a:t>12/21/2024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B0717B-3F8D-4959-8F6E-7A3A537B64C4}" type="slidenum">
              <a:rPr lang="en-US" smtClean="0"/>
              <a:t>‹#›</a:t>
            </a:fld>
            <a:endParaRPr lang="en-US"/>
          </a:p>
        </p:txBody>
      </p:sp>
    </p:spTree>
    <p:extLst>
      <p:ext uri="{BB962C8B-B14F-4D97-AF65-F5344CB8AC3E}">
        <p14:creationId xmlns:p14="http://schemas.microsoft.com/office/powerpoint/2010/main" val="1232641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4A5FA-0870-7D2D-2FD8-16F7FF7234A4}"/>
              </a:ext>
            </a:extLst>
          </p:cNvPr>
          <p:cNvSpPr>
            <a:spLocks noGrp="1"/>
          </p:cNvSpPr>
          <p:nvPr>
            <p:ph idx="1"/>
          </p:nvPr>
        </p:nvSpPr>
        <p:spPr/>
        <p:txBody>
          <a:bodyPr/>
          <a:lstStyle/>
          <a:p>
            <a:r>
              <a:rPr lang="en-US" dirty="0"/>
              <a:t>Project Name: Dorris Tazi</a:t>
            </a:r>
          </a:p>
          <a:p>
            <a:r>
              <a:rPr lang="en-US" dirty="0"/>
              <a:t>Date: 12/21/2024</a:t>
            </a:r>
          </a:p>
          <a:p>
            <a:r>
              <a:rPr lang="en-US"/>
              <a:t>System Implementation</a:t>
            </a:r>
            <a:endParaRPr lang="en-US" dirty="0"/>
          </a:p>
        </p:txBody>
      </p:sp>
    </p:spTree>
    <p:extLst>
      <p:ext uri="{BB962C8B-B14F-4D97-AF65-F5344CB8AC3E}">
        <p14:creationId xmlns:p14="http://schemas.microsoft.com/office/powerpoint/2010/main" val="316676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51C-EA8C-CAAF-4A71-EDB434DB3E6D}"/>
              </a:ext>
            </a:extLst>
          </p:cNvPr>
          <p:cNvSpPr>
            <a:spLocks noGrp="1"/>
          </p:cNvSpPr>
          <p:nvPr>
            <p:ph type="title"/>
          </p:nvPr>
        </p:nvSpPr>
        <p:spPr/>
        <p:txBody>
          <a:bodyPr>
            <a:normAutofit fontScale="90000"/>
          </a:bodyPr>
          <a:lstStyle/>
          <a:p>
            <a:r>
              <a:rPr lang="en-US" b="1" dirty="0"/>
              <a:t>Roadmap to IU Spaces Project Completion</a:t>
            </a:r>
          </a:p>
        </p:txBody>
      </p:sp>
      <p:sp>
        <p:nvSpPr>
          <p:cNvPr id="4" name="Rectangle 1">
            <a:extLst>
              <a:ext uri="{FF2B5EF4-FFF2-40B4-BE49-F238E27FC236}">
                <a16:creationId xmlns:a16="http://schemas.microsoft.com/office/drawing/2014/main" id="{61372B95-4E61-7E00-443B-DD3BA0846107}"/>
              </a:ext>
            </a:extLst>
          </p:cNvPr>
          <p:cNvSpPr>
            <a:spLocks noGrp="1" noChangeArrowheads="1"/>
          </p:cNvSpPr>
          <p:nvPr>
            <p:ph idx="1"/>
          </p:nvPr>
        </p:nvSpPr>
        <p:spPr bwMode="auto">
          <a:xfrm>
            <a:off x="838200" y="2407009"/>
            <a:ext cx="6722097" cy="318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2400" b="1" dirty="0"/>
              <a:t>Project Overview</a:t>
            </a:r>
            <a:endParaRPr lang="en-US" sz="2400" dirty="0"/>
          </a:p>
          <a:p>
            <a:pPr>
              <a:buFont typeface="+mj-lt"/>
              <a:buAutoNum type="arabicPeriod"/>
            </a:pPr>
            <a:r>
              <a:rPr lang="en-US" sz="2400" b="1" dirty="0"/>
              <a:t>System Design &amp; Architecture</a:t>
            </a:r>
            <a:endParaRPr lang="en-US" sz="2400" dirty="0"/>
          </a:p>
          <a:p>
            <a:pPr>
              <a:buFont typeface="+mj-lt"/>
              <a:buAutoNum type="arabicPeriod"/>
            </a:pPr>
            <a:r>
              <a:rPr lang="en-US" sz="2400" b="1" dirty="0"/>
              <a:t>Core Functionality Development</a:t>
            </a:r>
            <a:endParaRPr lang="en-US" sz="2400" dirty="0"/>
          </a:p>
          <a:p>
            <a:pPr>
              <a:buFont typeface="+mj-lt"/>
              <a:buAutoNum type="arabicPeriod"/>
            </a:pPr>
            <a:r>
              <a:rPr lang="en-US" sz="2400" b="1" dirty="0"/>
              <a:t>Testing &amp; Debugging</a:t>
            </a:r>
            <a:endParaRPr lang="en-US" sz="2400" dirty="0"/>
          </a:p>
          <a:p>
            <a:pPr>
              <a:buFont typeface="+mj-lt"/>
              <a:buAutoNum type="arabicPeriod"/>
            </a:pPr>
            <a:r>
              <a:rPr lang="en-US" sz="2400" b="1" dirty="0"/>
              <a:t>Deployment</a:t>
            </a:r>
            <a:endParaRPr lang="en-US" sz="2400" dirty="0"/>
          </a:p>
          <a:p>
            <a:pPr>
              <a:buFont typeface="+mj-lt"/>
              <a:buAutoNum type="arabicPeriod"/>
            </a:pPr>
            <a:r>
              <a:rPr lang="en-US" sz="2400" b="1" dirty="0"/>
              <a:t>User Documentation &amp; Training</a:t>
            </a:r>
            <a:endParaRPr lang="en-US" sz="2400" dirty="0"/>
          </a:p>
          <a:p>
            <a:pPr>
              <a:buFont typeface="+mj-lt"/>
              <a:buAutoNum type="arabicPeriod"/>
            </a:pPr>
            <a:r>
              <a:rPr lang="en-US" sz="2400" b="1" dirty="0"/>
              <a:t>Future Enhancements</a:t>
            </a:r>
            <a:endParaRPr lang="en-US" sz="2400" dirty="0"/>
          </a:p>
        </p:txBody>
      </p:sp>
    </p:spTree>
    <p:extLst>
      <p:ext uri="{BB962C8B-B14F-4D97-AF65-F5344CB8AC3E}">
        <p14:creationId xmlns:p14="http://schemas.microsoft.com/office/powerpoint/2010/main" val="328514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55-05FF-63BF-BE06-C76A4D1914D5}"/>
              </a:ext>
            </a:extLst>
          </p:cNvPr>
          <p:cNvSpPr>
            <a:spLocks noGrp="1"/>
          </p:cNvSpPr>
          <p:nvPr>
            <p:ph type="title"/>
          </p:nvPr>
        </p:nvSpPr>
        <p:spPr/>
        <p:txBody>
          <a:bodyPr>
            <a:normAutofit fontScale="90000"/>
          </a:bodyPr>
          <a:lstStyle/>
          <a:p>
            <a:r>
              <a:rPr lang="en-US" b="1" dirty="0"/>
              <a:t>IU Spaces - Brief Summary</a:t>
            </a:r>
            <a:br>
              <a:rPr lang="en-US" b="1" dirty="0"/>
            </a:br>
            <a:endParaRPr lang="en-US" dirty="0"/>
          </a:p>
        </p:txBody>
      </p:sp>
      <p:sp>
        <p:nvSpPr>
          <p:cNvPr id="3" name="Content Placeholder 2">
            <a:extLst>
              <a:ext uri="{FF2B5EF4-FFF2-40B4-BE49-F238E27FC236}">
                <a16:creationId xmlns:a16="http://schemas.microsoft.com/office/drawing/2014/main" id="{C38DD46B-EB8F-9533-4D33-48FB2B624CAA}"/>
              </a:ext>
            </a:extLst>
          </p:cNvPr>
          <p:cNvSpPr>
            <a:spLocks noGrp="1"/>
          </p:cNvSpPr>
          <p:nvPr>
            <p:ph idx="1"/>
          </p:nvPr>
        </p:nvSpPr>
        <p:spPr/>
        <p:txBody>
          <a:bodyPr/>
          <a:lstStyle/>
          <a:p>
            <a:r>
              <a:rPr lang="en-US" b="1" dirty="0"/>
              <a:t>IU Spaces</a:t>
            </a:r>
            <a:r>
              <a:rPr lang="en-US" dirty="0"/>
              <a:t> is a web-based application designed to improve the reporting and management of facility-related issues at Indiana University South Bend (IU South Bend). This system allows students, staff, and facilities management teams to easily report issues such as broken equipment, maintenance requests, and safety concerns within university buildings.</a:t>
            </a:r>
          </a:p>
          <a:p>
            <a:r>
              <a:rPr lang="en-US" dirty="0"/>
              <a:t>By providing an intuitive interface for users to log and track issues, </a:t>
            </a:r>
            <a:r>
              <a:rPr lang="en-US" b="1" dirty="0"/>
              <a:t>IU Spaces</a:t>
            </a:r>
            <a:r>
              <a:rPr lang="en-US" dirty="0"/>
              <a:t> simplifies the process of managing campus facilities, ensuring that problems are quickly reported and resolved.</a:t>
            </a:r>
          </a:p>
          <a:p>
            <a:endParaRPr lang="en-US" dirty="0"/>
          </a:p>
        </p:txBody>
      </p:sp>
    </p:spTree>
    <p:extLst>
      <p:ext uri="{BB962C8B-B14F-4D97-AF65-F5344CB8AC3E}">
        <p14:creationId xmlns:p14="http://schemas.microsoft.com/office/powerpoint/2010/main" val="287157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18B-B17A-7693-A12A-B30337CE9FB5}"/>
              </a:ext>
            </a:extLst>
          </p:cNvPr>
          <p:cNvSpPr>
            <a:spLocks noGrp="1"/>
          </p:cNvSpPr>
          <p:nvPr>
            <p:ph type="title"/>
          </p:nvPr>
        </p:nvSpPr>
        <p:spPr/>
        <p:txBody>
          <a:bodyPr>
            <a:normAutofit fontScale="90000"/>
          </a:bodyPr>
          <a:lstStyle/>
          <a:p>
            <a:r>
              <a:rPr lang="en-US" b="1" dirty="0"/>
              <a:t>Key Features:</a:t>
            </a:r>
            <a:br>
              <a:rPr lang="en-US" b="1" dirty="0"/>
            </a:br>
            <a:endParaRPr lang="en-US" dirty="0"/>
          </a:p>
        </p:txBody>
      </p:sp>
      <p:sp>
        <p:nvSpPr>
          <p:cNvPr id="3" name="Content Placeholder 2">
            <a:extLst>
              <a:ext uri="{FF2B5EF4-FFF2-40B4-BE49-F238E27FC236}">
                <a16:creationId xmlns:a16="http://schemas.microsoft.com/office/drawing/2014/main" id="{559AB017-CE6C-E7C8-5097-F1F88847D406}"/>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User-Friendly Interface</a:t>
            </a:r>
            <a:r>
              <a:rPr lang="en-US" dirty="0"/>
              <a:t>: Simple and easy-to-navigate system for reporting and tracking issues.</a:t>
            </a:r>
          </a:p>
          <a:p>
            <a:pPr>
              <a:buFont typeface="Arial" panose="020B0604020202020204" pitchFamily="34" charset="0"/>
              <a:buChar char="•"/>
            </a:pPr>
            <a:r>
              <a:rPr lang="en-US" b="1" dirty="0"/>
              <a:t>Real-Time Issue Tracking</a:t>
            </a:r>
            <a:r>
              <a:rPr lang="en-US" dirty="0"/>
              <a:t>: Tracks reported issues from submission to resolution, with updates available to both users and facility management teams.</a:t>
            </a:r>
          </a:p>
          <a:p>
            <a:pPr>
              <a:buFont typeface="Arial" panose="020B0604020202020204" pitchFamily="34" charset="0"/>
              <a:buChar char="•"/>
            </a:pPr>
            <a:r>
              <a:rPr lang="en-US" b="1" dirty="0"/>
              <a:t>Search and Filter</a:t>
            </a:r>
            <a:r>
              <a:rPr lang="en-US" dirty="0"/>
              <a:t>: Quickly search or filter issues by building name, room number, issue description, or status (Open/Closed).</a:t>
            </a:r>
          </a:p>
          <a:p>
            <a:pPr>
              <a:buFont typeface="Arial" panose="020B0604020202020204" pitchFamily="34" charset="0"/>
              <a:buChar char="•"/>
            </a:pPr>
            <a:r>
              <a:rPr lang="en-US" b="1" dirty="0"/>
              <a:t>Responsive Design</a:t>
            </a:r>
            <a:r>
              <a:rPr lang="en-US" dirty="0"/>
              <a:t>: Optimized for desktop and mobile, allowing users to report issues anytime, anywhere.</a:t>
            </a:r>
          </a:p>
          <a:p>
            <a:pPr>
              <a:buFont typeface="Arial" panose="020B0604020202020204" pitchFamily="34" charset="0"/>
              <a:buChar char="•"/>
            </a:pPr>
            <a:r>
              <a:rPr lang="en-US" b="1" dirty="0"/>
              <a:t>Data Validation</a:t>
            </a:r>
            <a:r>
              <a:rPr lang="en-US" dirty="0"/>
              <a:t>: Ensures accurate data entry, minimizing errors and ensuring consistency in the reported information.</a:t>
            </a:r>
          </a:p>
          <a:p>
            <a:endParaRPr lang="en-US" dirty="0"/>
          </a:p>
        </p:txBody>
      </p:sp>
    </p:spTree>
    <p:extLst>
      <p:ext uri="{BB962C8B-B14F-4D97-AF65-F5344CB8AC3E}">
        <p14:creationId xmlns:p14="http://schemas.microsoft.com/office/powerpoint/2010/main" val="204899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EAE3-31D4-7199-A9AE-F090F16CC6C3}"/>
              </a:ext>
            </a:extLst>
          </p:cNvPr>
          <p:cNvSpPr>
            <a:spLocks noGrp="1"/>
          </p:cNvSpPr>
          <p:nvPr>
            <p:ph type="title"/>
          </p:nvPr>
        </p:nvSpPr>
        <p:spPr/>
        <p:txBody>
          <a:bodyPr>
            <a:normAutofit fontScale="90000"/>
          </a:bodyPr>
          <a:lstStyle/>
          <a:p>
            <a:r>
              <a:rPr lang="en-US" b="1" dirty="0"/>
              <a:t>Results on Campus Facilities Management</a:t>
            </a:r>
          </a:p>
        </p:txBody>
      </p:sp>
      <p:sp>
        <p:nvSpPr>
          <p:cNvPr id="3" name="Content Placeholder 2">
            <a:extLst>
              <a:ext uri="{FF2B5EF4-FFF2-40B4-BE49-F238E27FC236}">
                <a16:creationId xmlns:a16="http://schemas.microsoft.com/office/drawing/2014/main" id="{53C4DBD8-188E-2D16-6CE6-3703882AE3AE}"/>
              </a:ext>
            </a:extLst>
          </p:cNvPr>
          <p:cNvSpPr>
            <a:spLocks noGrp="1"/>
          </p:cNvSpPr>
          <p:nvPr>
            <p:ph idx="1"/>
          </p:nvPr>
        </p:nvSpPr>
        <p:spPr/>
        <p:txBody>
          <a:bodyPr>
            <a:normAutofit fontScale="70000" lnSpcReduction="20000"/>
          </a:bodyPr>
          <a:lstStyle/>
          <a:p>
            <a:r>
              <a:rPr lang="en-US" b="1" dirty="0"/>
              <a:t>IU Spaces</a:t>
            </a:r>
            <a:r>
              <a:rPr lang="en-US" dirty="0"/>
              <a:t> significantly improves campus facilities management by:</a:t>
            </a:r>
          </a:p>
          <a:p>
            <a:pPr>
              <a:buFont typeface="Arial" panose="020B0604020202020204" pitchFamily="34" charset="0"/>
              <a:buChar char="•"/>
            </a:pPr>
            <a:r>
              <a:rPr lang="en-US" b="1" dirty="0"/>
              <a:t>Streamlining Issue Reporting</a:t>
            </a:r>
            <a:r>
              <a:rPr lang="en-US" dirty="0"/>
              <a:t>: Instead of relying on email or paper forms, users can easily submit issues through the app, reducing the chances of missed or lost requests.</a:t>
            </a:r>
          </a:p>
          <a:p>
            <a:pPr>
              <a:buFont typeface="Arial" panose="020B0604020202020204" pitchFamily="34" charset="0"/>
              <a:buChar char="•"/>
            </a:pPr>
            <a:r>
              <a:rPr lang="en-US" b="1" dirty="0"/>
              <a:t>Real-Time Tracking</a:t>
            </a:r>
            <a:r>
              <a:rPr lang="en-US" dirty="0"/>
              <a:t>: Issues are immediately tracked, providing staff with instant visibility into ongoing problems and ensuring quick responses.</a:t>
            </a:r>
          </a:p>
          <a:p>
            <a:pPr>
              <a:buFont typeface="Arial" panose="020B0604020202020204" pitchFamily="34" charset="0"/>
              <a:buChar char="•"/>
            </a:pPr>
            <a:r>
              <a:rPr lang="en-US" b="1" dirty="0"/>
              <a:t>Increased Efficiency</a:t>
            </a:r>
            <a:r>
              <a:rPr lang="en-US" dirty="0"/>
              <a:t>: Facility management teams can prioritize tasks based on issue severity, enabling faster and more efficient problem resolution.</a:t>
            </a:r>
          </a:p>
          <a:p>
            <a:pPr>
              <a:buFont typeface="Arial" panose="020B0604020202020204" pitchFamily="34" charset="0"/>
              <a:buChar char="•"/>
            </a:pPr>
            <a:r>
              <a:rPr lang="en-US" b="1" dirty="0"/>
              <a:t>Better Communication</a:t>
            </a:r>
            <a:r>
              <a:rPr lang="en-US" dirty="0"/>
              <a:t>: Both users and staff can see updates and statuses of issues, enhancing transparency and communication.</a:t>
            </a:r>
          </a:p>
          <a:p>
            <a:pPr>
              <a:buFont typeface="Arial" panose="020B0604020202020204" pitchFamily="34" charset="0"/>
              <a:buChar char="•"/>
            </a:pPr>
            <a:r>
              <a:rPr lang="en-US" b="1" dirty="0"/>
              <a:t>Improved Campus Environment</a:t>
            </a:r>
            <a:r>
              <a:rPr lang="en-US" dirty="0"/>
              <a:t>: By addressing maintenance problems more quickly, the overall campus environment becomes safer, more comfortable, and conducive to learning.</a:t>
            </a:r>
          </a:p>
        </p:txBody>
      </p:sp>
    </p:spTree>
    <p:extLst>
      <p:ext uri="{BB962C8B-B14F-4D97-AF65-F5344CB8AC3E}">
        <p14:creationId xmlns:p14="http://schemas.microsoft.com/office/powerpoint/2010/main" val="350560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B31C-A94E-C1D3-3498-1BC2680F17A2}"/>
              </a:ext>
            </a:extLst>
          </p:cNvPr>
          <p:cNvSpPr>
            <a:spLocks noGrp="1"/>
          </p:cNvSpPr>
          <p:nvPr>
            <p:ph type="title"/>
          </p:nvPr>
        </p:nvSpPr>
        <p:spPr/>
        <p:txBody>
          <a:bodyPr>
            <a:normAutofit fontScale="90000"/>
          </a:bodyPr>
          <a:lstStyle/>
          <a:p>
            <a:r>
              <a:rPr lang="en-US" b="1" dirty="0"/>
              <a:t>Impact on Campus Facilities Management</a:t>
            </a:r>
          </a:p>
        </p:txBody>
      </p:sp>
      <p:sp>
        <p:nvSpPr>
          <p:cNvPr id="3" name="Content Placeholder 2">
            <a:extLst>
              <a:ext uri="{FF2B5EF4-FFF2-40B4-BE49-F238E27FC236}">
                <a16:creationId xmlns:a16="http://schemas.microsoft.com/office/drawing/2014/main" id="{F2A8C3BD-B103-633E-D15F-CA4BA77CE8D1}"/>
              </a:ext>
            </a:extLst>
          </p:cNvPr>
          <p:cNvSpPr>
            <a:spLocks noGrp="1"/>
          </p:cNvSpPr>
          <p:nvPr>
            <p:ph idx="1"/>
          </p:nvPr>
        </p:nvSpPr>
        <p:spPr/>
        <p:txBody>
          <a:bodyPr/>
          <a:lstStyle/>
          <a:p>
            <a:r>
              <a:rPr lang="en-US" dirty="0"/>
              <a:t>IU Spaces not only enhances operational efficiency but also improves the overall experience for students, staff, and faculty by making sure the facilities are properly maintained and safe for everyone.</a:t>
            </a:r>
          </a:p>
        </p:txBody>
      </p:sp>
    </p:spTree>
    <p:extLst>
      <p:ext uri="{BB962C8B-B14F-4D97-AF65-F5344CB8AC3E}">
        <p14:creationId xmlns:p14="http://schemas.microsoft.com/office/powerpoint/2010/main" val="32171835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1410</TotalTime>
  <Words>403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PowerPoint Presentation</vt:lpstr>
      <vt:lpstr>Roadmap to IU Spaces Project Completion</vt:lpstr>
      <vt:lpstr>IU Spaces - Brief Summary </vt:lpstr>
      <vt:lpstr>Key Features: </vt:lpstr>
      <vt:lpstr>Results on Campus Facilities Management</vt:lpstr>
      <vt:lpstr>Impact on Campus Facilities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dorris tazi</dc:creator>
  <cp:lastModifiedBy>dorris tazi</cp:lastModifiedBy>
  <cp:revision>3</cp:revision>
  <dcterms:created xsi:type="dcterms:W3CDTF">2024-12-20T06:10:59Z</dcterms:created>
  <dcterms:modified xsi:type="dcterms:W3CDTF">2024-12-21T06:00:54Z</dcterms:modified>
</cp:coreProperties>
</file>