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2"/>
  </p:notesMasterIdLst>
  <p:sldIdLst>
    <p:sldId id="287" r:id="rId8"/>
    <p:sldId id="259" r:id="rId9"/>
    <p:sldId id="270" r:id="rId10"/>
    <p:sldId id="286" r:id="rId11"/>
    <p:sldId id="272" r:id="rId12"/>
    <p:sldId id="273" r:id="rId13"/>
    <p:sldId id="274" r:id="rId14"/>
    <p:sldId id="275" r:id="rId15"/>
    <p:sldId id="276" r:id="rId16"/>
    <p:sldId id="277" r:id="rId17"/>
    <p:sldId id="278" r:id="rId18"/>
    <p:sldId id="279" r:id="rId19"/>
    <p:sldId id="285"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4F24"/>
    <a:srgbClr val="009950"/>
    <a:srgbClr val="80B940"/>
    <a:srgbClr val="1D4380"/>
    <a:srgbClr val="289FD7"/>
    <a:srgbClr val="3C454F"/>
    <a:srgbClr val="BDCD2C"/>
    <a:srgbClr val="617081"/>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77354" autoAdjust="0"/>
  </p:normalViewPr>
  <p:slideViewPr>
    <p:cSldViewPr snapToGrid="0">
      <p:cViewPr varScale="1">
        <p:scale>
          <a:sx n="73" d="100"/>
          <a:sy n="73" d="100"/>
        </p:scale>
        <p:origin x="76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5028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3</a:t>
            </a:fld>
            <a:endParaRPr lang="en-US"/>
          </a:p>
        </p:txBody>
      </p:sp>
    </p:spTree>
    <p:extLst>
      <p:ext uri="{BB962C8B-B14F-4D97-AF65-F5344CB8AC3E}">
        <p14:creationId xmlns:p14="http://schemas.microsoft.com/office/powerpoint/2010/main" val="258321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 id="2147483787" r:id="rId12"/>
    <p:sldLayoutId id="2147483788" r:id="rId13"/>
    <p:sldLayoutId id="2147483789" r:id="rId14"/>
    <p:sldLayoutId id="2147483790"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1.xml"/><Relationship Id="rId4"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smtClean="0"/>
              <a:t>API services for both web and devices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3200" dirty="0" smtClean="0"/>
              <a:t>Michael Palermo</a:t>
            </a:r>
            <a:endParaRPr lang="en-US" sz="3200" dirty="0"/>
          </a:p>
          <a:p>
            <a:r>
              <a:rPr lang="en-US" sz="2400" b="1" dirty="0" smtClean="0">
                <a:solidFill>
                  <a:srgbClr val="00518E">
                    <a:alpha val="98000"/>
                  </a:srgbClr>
                </a:solidFill>
                <a:effectLst>
                  <a:outerShdw blurRad="38100" dist="38100" dir="2700000" algn="tl">
                    <a:srgbClr val="000000">
                      <a:alpha val="43137"/>
                    </a:srgbClr>
                  </a:outerShdw>
                </a:effectLst>
              </a:rPr>
              <a:t>Microsoft</a:t>
            </a:r>
            <a:endParaRPr lang="en-US" sz="2400" b="1" dirty="0">
              <a:solidFill>
                <a:srgbClr val="00518E">
                  <a:alpha val="98000"/>
                </a:srgbClr>
              </a:solidFill>
              <a:effectLst>
                <a:outerShdw blurRad="38100" dist="38100" dir="2700000" algn="tl">
                  <a:srgbClr val="000000">
                    <a:alpha val="43137"/>
                  </a:srgbClr>
                </a:outerShdw>
              </a:effectLst>
            </a:endParaRPr>
          </a:p>
          <a:p>
            <a:endParaRPr lang="en-US"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mpalermo@microsoft.com</a:t>
            </a:r>
            <a:endParaRPr lang="en-US" sz="2000" b="1" dirty="0">
              <a:solidFill>
                <a:schemeClr val="accent6">
                  <a:lumMod val="40000"/>
                  <a:lumOff val="60000"/>
                  <a:alpha val="98000"/>
                </a:schemeClr>
              </a:solidFill>
            </a:endParaRPr>
          </a:p>
          <a:p>
            <a:r>
              <a:rPr lang="en-US" sz="2000" b="1" dirty="0" smtClean="0">
                <a:solidFill>
                  <a:schemeClr val="accent6">
                    <a:lumMod val="40000"/>
                    <a:lumOff val="60000"/>
                    <a:alpha val="98000"/>
                  </a:schemeClr>
                </a:solidFill>
              </a:rPr>
              <a:t>@palermo4</a:t>
            </a:r>
            <a:endParaRPr lang="en-US" sz="2000" b="1" dirty="0">
              <a:solidFill>
                <a:schemeClr val="accent6">
                  <a:lumMod val="40000"/>
                  <a:lumOff val="60000"/>
                  <a:alpha val="98000"/>
                </a:schemeClr>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3008" b="31219"/>
          <a:stretch/>
        </p:blipFill>
        <p:spPr>
          <a:xfrm>
            <a:off x="4917043" y="3381167"/>
            <a:ext cx="3275547" cy="32426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50640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85"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269"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74" y="1202172"/>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57" y="5389345"/>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177" y="2399315"/>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177"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4926"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937933"/>
            <a:ext cx="11034445" cy="1655762"/>
          </a:xfrm>
        </p:spPr>
        <p:txBody>
          <a:bodyPr>
            <a:noAutofit/>
          </a:bodyPr>
          <a:lstStyle/>
          <a:p>
            <a:pPr>
              <a:buFont typeface="Wingdings" panose="05000000000000000000" pitchFamily="2" charset="2"/>
              <a:buChar char="à"/>
            </a:pPr>
            <a:r>
              <a:rPr lang="en-US" dirty="0" smtClean="0"/>
              <a:t>How </a:t>
            </a:r>
            <a:r>
              <a:rPr lang="en-US" dirty="0"/>
              <a:t>does ASP.NET Web API fit </a:t>
            </a:r>
            <a:r>
              <a:rPr lang="en-US" dirty="0" smtClean="0"/>
              <a:t>in?</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How does ASP.NET Web API fit in?</a:t>
            </a: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a:t>
            </a:r>
            <a:r>
              <a:rPr lang="en-US" sz="5400" smtClean="0">
                <a:latin typeface="+mj-lt"/>
              </a:rPr>
              <a:t>Web API</a:t>
            </a:r>
            <a:endParaRPr lang="en-US" sz="5400" dirty="0" smtClean="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0798" y="92646"/>
            <a:ext cx="11079822" cy="1325563"/>
          </a:xfrm>
        </p:spPr>
        <p:txBody>
          <a:bodyPr>
            <a:noAutofit/>
          </a:bodyPr>
          <a:lstStyle/>
          <a:p>
            <a:r>
              <a:rPr lang="en-US" dirty="0" smtClean="0"/>
              <a:t>How ASP.NET </a:t>
            </a:r>
            <a:r>
              <a:rPr lang="en-US" dirty="0"/>
              <a:t>Web </a:t>
            </a:r>
            <a:r>
              <a:rPr lang="en-US" dirty="0" smtClean="0"/>
              <a:t>API Fits In</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rgbClr val="E34F2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ASP.NET Web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430927"/>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158339"/>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155119"/>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430927"/>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430927"/>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47611"/>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547611"/>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547611"/>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routes.MapHttpRoute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70"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4406"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40044"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9033"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4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0" y="228600"/>
            <a:ext cx="11152188" cy="747713"/>
          </a:xfrm>
        </p:spPr>
        <p:txBody>
          <a:bodyPr>
            <a:normAutofit fontScale="90000"/>
          </a:bodyPr>
          <a:lstStyle/>
          <a:p>
            <a:r>
              <a:rPr lang="en-US" dirty="0" smtClean="0"/>
              <a:t>Manipulating HTTP Responses</a:t>
            </a:r>
            <a:endParaRPr lang="en-US" dirty="0"/>
          </a:p>
        </p:txBody>
      </p:sp>
      <p:sp>
        <p:nvSpPr>
          <p:cNvPr id="9" name="Rectangle 8"/>
          <p:cNvSpPr/>
          <p:nvPr/>
        </p:nvSpPr>
        <p:spPr bwMode="auto">
          <a:xfrm>
            <a:off x="1588"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modify response headers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331" y="2246314"/>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0" y="2246313"/>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97878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708</TotalTime>
  <Words>680</Words>
  <Application>Microsoft Office PowerPoint</Application>
  <PresentationFormat>Widescreen</PresentationFormat>
  <Paragraphs>133</Paragraphs>
  <Slides>14</Slides>
  <Notes>2</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14</vt:i4>
      </vt:variant>
    </vt:vector>
  </HeadingPairs>
  <TitlesOfParts>
    <vt:vector size="30"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think-cell Slide</vt:lpstr>
      <vt:lpstr>API services for both web and devices</vt:lpstr>
      <vt:lpstr>Agenda</vt:lpstr>
      <vt:lpstr>How ASP.NET Web API Fits In</vt:lpstr>
      <vt:lpstr>Introduction to ASP.NET Web API</vt:lpstr>
      <vt:lpstr>Sample Read-only Model and Controller</vt:lpstr>
      <vt:lpstr>Read-only Controller Actions to return data</vt:lpstr>
      <vt:lpstr>Routing a Web API</vt:lpstr>
      <vt:lpstr>Manipulating HTTP Responses</vt:lpstr>
      <vt:lpstr>Manipulating HTTP Responses</vt:lpstr>
      <vt:lpstr>Manipulating HTTP Responses</vt:lpstr>
      <vt:lpstr>Posting Data to a Web API</vt:lpstr>
      <vt:lpstr>Posting Data to a Web API</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 Michael Palermo IV</cp:lastModifiedBy>
  <cp:revision>32</cp:revision>
  <dcterms:created xsi:type="dcterms:W3CDTF">2013-08-05T17:04:56Z</dcterms:created>
  <dcterms:modified xsi:type="dcterms:W3CDTF">2015-02-10T21:51:35Z</dcterms:modified>
</cp:coreProperties>
</file>