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39"/>
  </p:notesMasterIdLst>
  <p:sldIdLst>
    <p:sldId id="321" r:id="rId9"/>
    <p:sldId id="270" r:id="rId10"/>
    <p:sldId id="274" r:id="rId11"/>
    <p:sldId id="281" r:id="rId12"/>
    <p:sldId id="278" r:id="rId13"/>
    <p:sldId id="282" r:id="rId14"/>
    <p:sldId id="279" r:id="rId15"/>
    <p:sldId id="283" r:id="rId16"/>
    <p:sldId id="284" r:id="rId17"/>
    <p:sldId id="285" r:id="rId18"/>
    <p:sldId id="288" r:id="rId19"/>
    <p:sldId id="286" r:id="rId20"/>
    <p:sldId id="287" r:id="rId21"/>
    <p:sldId id="289" r:id="rId22"/>
    <p:sldId id="305" r:id="rId23"/>
    <p:sldId id="294" r:id="rId24"/>
    <p:sldId id="295" r:id="rId25"/>
    <p:sldId id="297" r:id="rId26"/>
    <p:sldId id="298" r:id="rId27"/>
    <p:sldId id="299" r:id="rId28"/>
    <p:sldId id="301" r:id="rId29"/>
    <p:sldId id="302" r:id="rId30"/>
    <p:sldId id="307" r:id="rId31"/>
    <p:sldId id="308" r:id="rId32"/>
    <p:sldId id="309" r:id="rId33"/>
    <p:sldId id="317" r:id="rId34"/>
    <p:sldId id="318" r:id="rId35"/>
    <p:sldId id="315" r:id="rId36"/>
    <p:sldId id="316"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autoAdjust="0"/>
    <p:restoredTop sz="58810" autoAdjust="0"/>
  </p:normalViewPr>
  <p:slideViewPr>
    <p:cSldViewPr snapToGrid="0">
      <p:cViewPr>
        <p:scale>
          <a:sx n="30" d="100"/>
          <a:sy n="30" d="100"/>
        </p:scale>
        <p:origin x="2218" y="586"/>
      </p:cViewPr>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8183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6</a:t>
            </a:fld>
            <a:endParaRPr lang="en-US"/>
          </a:p>
        </p:txBody>
      </p:sp>
    </p:spTree>
    <p:extLst>
      <p:ext uri="{BB962C8B-B14F-4D97-AF65-F5344CB8AC3E}">
        <p14:creationId xmlns:p14="http://schemas.microsoft.com/office/powerpoint/2010/main" val="30493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image" Target="NUL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theme" Target="../theme/theme8.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055604"/>
            <a:ext cx="11812617" cy="1325563"/>
          </a:xfrm>
        </p:spPr>
        <p:txBody>
          <a:bodyPr/>
          <a:lstStyle/>
          <a:p>
            <a:r>
              <a:rPr lang="en-US" sz="6600" dirty="0"/>
              <a:t>Running, improving and maintaining a site</a:t>
            </a:r>
            <a:r>
              <a:rPr lang="en-US" sz="7200" dirty="0"/>
              <a:t> </a:t>
            </a:r>
            <a:br>
              <a:rPr lang="en-US" sz="7200" dirty="0"/>
            </a:br>
            <a:r>
              <a:rPr lang="en-US" sz="7200" dirty="0"/>
              <a:t>in the real world</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9783" y="3551236"/>
            <a:ext cx="2933049" cy="3209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189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112437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11</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49154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13</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14</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16</a:t>
            </a:fld>
            <a:endParaRPr lang="en-US"/>
          </a:p>
        </p:txBody>
      </p:sp>
    </p:spTree>
    <p:extLst>
      <p:ext uri="{BB962C8B-B14F-4D97-AF65-F5344CB8AC3E}">
        <p14:creationId xmlns:p14="http://schemas.microsoft.com/office/powerpoint/2010/main" val="20583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17</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18</a:t>
            </a:fld>
            <a:endParaRPr lang="en-US"/>
          </a:p>
        </p:txBody>
      </p:sp>
    </p:spTree>
    <p:extLst>
      <p:ext uri="{BB962C8B-B14F-4D97-AF65-F5344CB8AC3E}">
        <p14:creationId xmlns:p14="http://schemas.microsoft.com/office/powerpoint/2010/main" val="1561509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Tree>
    <p:extLst>
      <p:ext uri="{BB962C8B-B14F-4D97-AF65-F5344CB8AC3E}">
        <p14:creationId xmlns:p14="http://schemas.microsoft.com/office/powerpoint/2010/main" val="91691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Windows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a:p>
        </p:txBody>
      </p:sp>
    </p:spTree>
    <p:extLst>
      <p:ext uri="{BB962C8B-B14F-4D97-AF65-F5344CB8AC3E}">
        <p14:creationId xmlns:p14="http://schemas.microsoft.com/office/powerpoint/2010/main" val="887955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24</a:t>
            </a:fld>
            <a:endParaRPr lang="en-US"/>
          </a:p>
        </p:txBody>
      </p:sp>
    </p:spTree>
    <p:extLst>
      <p:ext uri="{BB962C8B-B14F-4D97-AF65-F5344CB8AC3E}">
        <p14:creationId xmlns:p14="http://schemas.microsoft.com/office/powerpoint/2010/main" val="149884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Windows Azure Web Sites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25</a:t>
            </a:fld>
            <a:endParaRPr lang="en-US"/>
          </a:p>
        </p:txBody>
      </p:sp>
    </p:spTree>
    <p:extLst>
      <p:ext uri="{BB962C8B-B14F-4D97-AF65-F5344CB8AC3E}">
        <p14:creationId xmlns:p14="http://schemas.microsoft.com/office/powerpoint/2010/main" val="382064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26</a:t>
            </a:fld>
            <a:endParaRPr lang="en-US"/>
          </a:p>
        </p:txBody>
      </p:sp>
    </p:spTree>
    <p:extLst>
      <p:ext uri="{BB962C8B-B14F-4D97-AF65-F5344CB8AC3E}">
        <p14:creationId xmlns:p14="http://schemas.microsoft.com/office/powerpoint/2010/main" val="680413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27</a:t>
            </a:fld>
            <a:endParaRPr lang="en-US"/>
          </a:p>
        </p:txBody>
      </p:sp>
    </p:spTree>
    <p:extLst>
      <p:ext uri="{BB962C8B-B14F-4D97-AF65-F5344CB8AC3E}">
        <p14:creationId xmlns:p14="http://schemas.microsoft.com/office/powerpoint/2010/main" val="383385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28</a:t>
            </a:fld>
            <a:endParaRPr lang="en-US"/>
          </a:p>
        </p:txBody>
      </p:sp>
    </p:spTree>
    <p:extLst>
      <p:ext uri="{BB962C8B-B14F-4D97-AF65-F5344CB8AC3E}">
        <p14:creationId xmlns:p14="http://schemas.microsoft.com/office/powerpoint/2010/main" val="1064823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29</a:t>
            </a:fld>
            <a:endParaRPr lang="en-US"/>
          </a:p>
        </p:txBody>
      </p:sp>
    </p:spTree>
    <p:extLst>
      <p:ext uri="{BB962C8B-B14F-4D97-AF65-F5344CB8AC3E}">
        <p14:creationId xmlns:p14="http://schemas.microsoft.com/office/powerpoint/2010/main" val="271331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a:t>
            </a:fld>
            <a:endParaRPr lang="en-US"/>
          </a:p>
        </p:txBody>
      </p:sp>
    </p:spTree>
    <p:extLst>
      <p:ext uri="{BB962C8B-B14F-4D97-AF65-F5344CB8AC3E}">
        <p14:creationId xmlns:p14="http://schemas.microsoft.com/office/powerpoint/2010/main" val="323476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5061648" y="2967335"/>
            <a:ext cx="2068708"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Break</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4</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225554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spTree>
    <p:extLst>
      <p:ext uri="{BB962C8B-B14F-4D97-AF65-F5344CB8AC3E}">
        <p14:creationId xmlns:p14="http://schemas.microsoft.com/office/powerpoint/2010/main" val="339091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43141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Windows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292363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3545048369"/>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599</Words>
  <Application>Microsoft Office PowerPoint</Application>
  <PresentationFormat>Widescreen</PresentationFormat>
  <Paragraphs>167</Paragraphs>
  <Slides>30</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30</vt:i4>
      </vt:variant>
    </vt:vector>
  </HeadingPairs>
  <TitlesOfParts>
    <vt:vector size="4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Scenario description</vt:lpstr>
      <vt:lpstr>Step 1: Manage database schema</vt:lpstr>
      <vt:lpstr>Step 1: Manage database schema</vt:lpstr>
      <vt:lpstr>Step 2: Manage deployments</vt:lpstr>
      <vt:lpstr>Step 2: Manage deployments </vt:lpstr>
      <vt:lpstr>PowerPoint Presentation</vt:lpstr>
      <vt:lpstr>Step 3: Leverage services</vt:lpstr>
      <vt:lpstr>Step 3: Leverage services</vt:lpstr>
      <vt:lpstr>Scenario description</vt:lpstr>
      <vt:lpstr>Step 1: Dev / Test environments</vt:lpstr>
      <vt:lpstr>Step 1: Dev / Test environments</vt:lpstr>
      <vt:lpstr>Step 2: Global Reach</vt:lpstr>
      <vt:lpstr>Step 2: Global Reach</vt:lpstr>
      <vt:lpstr>Step 3: Continuous Delivery</vt:lpstr>
      <vt:lpstr>Step 3: Continuous Delivery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 Michael Palermo IV</cp:lastModifiedBy>
  <cp:revision>49</cp:revision>
  <dcterms:created xsi:type="dcterms:W3CDTF">2013-08-05T17:04:56Z</dcterms:created>
  <dcterms:modified xsi:type="dcterms:W3CDTF">2015-02-10T21:45:07Z</dcterms:modified>
</cp:coreProperties>
</file>