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6"/>
  </p:notesMasterIdLst>
  <p:handoutMasterIdLst>
    <p:handoutMasterId r:id="rId7"/>
  </p:handoutMasterIdLst>
  <p:sldIdLst>
    <p:sldId id="256" r:id="rId2"/>
    <p:sldId id="266" r:id="rId3"/>
    <p:sldId id="267" r:id="rId4"/>
    <p:sldId id="264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rivaldo Valentim" initials="DV" lastIdx="1" clrIdx="0">
    <p:extLst>
      <p:ext uri="{19B8F6BF-5375-455C-9EA6-DF929625EA0E}">
        <p15:presenceInfo xmlns:p15="http://schemas.microsoft.com/office/powerpoint/2012/main" userId="2a45c8843ad798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4" autoAdjust="0"/>
    <p:restoredTop sz="94463" autoAdjust="0"/>
  </p:normalViewPr>
  <p:slideViewPr>
    <p:cSldViewPr snapToGrid="0">
      <p:cViewPr varScale="1">
        <p:scale>
          <a:sx n="67" d="100"/>
          <a:sy n="67" d="100"/>
        </p:scale>
        <p:origin x="48" y="19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1632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rivaldo Valentim" userId="2a45c8843ad7981b" providerId="LiveId" clId="{CA4A051E-4024-4ED8-A9A7-E161FBD3228C}"/>
    <pc:docChg chg="modSld">
      <pc:chgData name="Dorivaldo Valentim" userId="2a45c8843ad7981b" providerId="LiveId" clId="{CA4A051E-4024-4ED8-A9A7-E161FBD3228C}" dt="2021-02-25T23:35:34.212" v="51"/>
      <pc:docMkLst>
        <pc:docMk/>
      </pc:docMkLst>
      <pc:sldChg chg="modSp mod">
        <pc:chgData name="Dorivaldo Valentim" userId="2a45c8843ad7981b" providerId="LiveId" clId="{CA4A051E-4024-4ED8-A9A7-E161FBD3228C}" dt="2021-02-25T23:28:00.277" v="44" actId="20577"/>
        <pc:sldMkLst>
          <pc:docMk/>
          <pc:sldMk cId="2529632757" sldId="256"/>
        </pc:sldMkLst>
        <pc:spChg chg="mod">
          <ac:chgData name="Dorivaldo Valentim" userId="2a45c8843ad7981b" providerId="LiveId" clId="{CA4A051E-4024-4ED8-A9A7-E161FBD3228C}" dt="2021-02-25T23:28:00.277" v="44" actId="20577"/>
          <ac:spMkLst>
            <pc:docMk/>
            <pc:sldMk cId="2529632757" sldId="256"/>
            <ac:spMk id="3" creationId="{00000000-0000-0000-0000-000000000000}"/>
          </ac:spMkLst>
        </pc:spChg>
      </pc:sldChg>
      <pc:sldChg chg="modAnim">
        <pc:chgData name="Dorivaldo Valentim" userId="2a45c8843ad7981b" providerId="LiveId" clId="{CA4A051E-4024-4ED8-A9A7-E161FBD3228C}" dt="2021-02-25T23:35:34.212" v="51"/>
        <pc:sldMkLst>
          <pc:docMk/>
          <pc:sldMk cId="2428698442" sldId="265"/>
        </pc:sldMkLst>
      </pc:sldChg>
    </pc:docChg>
  </pc:docChgLst>
  <pc:docChgLst>
    <pc:chgData name="Dorivaldo Valentim" userId="2a45c8843ad7981b" providerId="LiveId" clId="{996058F2-AF79-4299-A732-C8EB97E957B9}"/>
    <pc:docChg chg="custSel addSld modSld">
      <pc:chgData name="Dorivaldo Valentim" userId="2a45c8843ad7981b" providerId="LiveId" clId="{996058F2-AF79-4299-A732-C8EB97E957B9}" dt="2021-02-16T11:49:30.431" v="962" actId="20577"/>
      <pc:docMkLst>
        <pc:docMk/>
      </pc:docMkLst>
      <pc:sldChg chg="modSp mod">
        <pc:chgData name="Dorivaldo Valentim" userId="2a45c8843ad7981b" providerId="LiveId" clId="{996058F2-AF79-4299-A732-C8EB97E957B9}" dt="2021-02-16T10:22:35.178" v="10" actId="20577"/>
        <pc:sldMkLst>
          <pc:docMk/>
          <pc:sldMk cId="2529632757" sldId="256"/>
        </pc:sldMkLst>
        <pc:spChg chg="mod">
          <ac:chgData name="Dorivaldo Valentim" userId="2a45c8843ad7981b" providerId="LiveId" clId="{996058F2-AF79-4299-A732-C8EB97E957B9}" dt="2021-02-16T10:22:35.178" v="10" actId="20577"/>
          <ac:spMkLst>
            <pc:docMk/>
            <pc:sldMk cId="2529632757" sldId="256"/>
            <ac:spMk id="3" creationId="{00000000-0000-0000-0000-000000000000}"/>
          </ac:spMkLst>
        </pc:spChg>
      </pc:sldChg>
      <pc:sldChg chg="modSp mod modAnim">
        <pc:chgData name="Dorivaldo Valentim" userId="2a45c8843ad7981b" providerId="LiveId" clId="{996058F2-AF79-4299-A732-C8EB97E957B9}" dt="2021-02-16T10:31:41.972" v="119" actId="20577"/>
        <pc:sldMkLst>
          <pc:docMk/>
          <pc:sldMk cId="2933577848" sldId="268"/>
        </pc:sldMkLst>
        <pc:spChg chg="mod">
          <ac:chgData name="Dorivaldo Valentim" userId="2a45c8843ad7981b" providerId="LiveId" clId="{996058F2-AF79-4299-A732-C8EB97E957B9}" dt="2021-02-16T10:23:45.282" v="19" actId="20577"/>
          <ac:spMkLst>
            <pc:docMk/>
            <pc:sldMk cId="2933577848" sldId="268"/>
            <ac:spMk id="2" creationId="{00000000-0000-0000-0000-000000000000}"/>
          </ac:spMkLst>
        </pc:spChg>
        <pc:spChg chg="mod">
          <ac:chgData name="Dorivaldo Valentim" userId="2a45c8843ad7981b" providerId="LiveId" clId="{996058F2-AF79-4299-A732-C8EB97E957B9}" dt="2021-02-16T10:31:41.972" v="119" actId="20577"/>
          <ac:spMkLst>
            <pc:docMk/>
            <pc:sldMk cId="2933577848" sldId="268"/>
            <ac:spMk id="3" creationId="{00000000-0000-0000-0000-000000000000}"/>
          </ac:spMkLst>
        </pc:spChg>
      </pc:sldChg>
      <pc:sldChg chg="modSp mod modAnim">
        <pc:chgData name="Dorivaldo Valentim" userId="2a45c8843ad7981b" providerId="LiveId" clId="{996058F2-AF79-4299-A732-C8EB97E957B9}" dt="2021-02-16T10:33:07.262" v="278" actId="123"/>
        <pc:sldMkLst>
          <pc:docMk/>
          <pc:sldMk cId="599057830" sldId="269"/>
        </pc:sldMkLst>
        <pc:spChg chg="mod">
          <ac:chgData name="Dorivaldo Valentim" userId="2a45c8843ad7981b" providerId="LiveId" clId="{996058F2-AF79-4299-A732-C8EB97E957B9}" dt="2021-02-16T10:23:58.162" v="31" actId="20577"/>
          <ac:spMkLst>
            <pc:docMk/>
            <pc:sldMk cId="599057830" sldId="269"/>
            <ac:spMk id="2" creationId="{00000000-0000-0000-0000-000000000000}"/>
          </ac:spMkLst>
        </pc:spChg>
        <pc:spChg chg="mod">
          <ac:chgData name="Dorivaldo Valentim" userId="2a45c8843ad7981b" providerId="LiveId" clId="{996058F2-AF79-4299-A732-C8EB97E957B9}" dt="2021-02-16T10:33:07.262" v="278" actId="123"/>
          <ac:spMkLst>
            <pc:docMk/>
            <pc:sldMk cId="599057830" sldId="269"/>
            <ac:spMk id="3" creationId="{00000000-0000-0000-0000-000000000000}"/>
          </ac:spMkLst>
        </pc:spChg>
      </pc:sldChg>
      <pc:sldChg chg="modSp mod modAnim">
        <pc:chgData name="Dorivaldo Valentim" userId="2a45c8843ad7981b" providerId="LiveId" clId="{996058F2-AF79-4299-A732-C8EB97E957B9}" dt="2021-02-16T11:36:22.140" v="925" actId="20577"/>
        <pc:sldMkLst>
          <pc:docMk/>
          <pc:sldMk cId="1157941432" sldId="270"/>
        </pc:sldMkLst>
        <pc:spChg chg="mod">
          <ac:chgData name="Dorivaldo Valentim" userId="2a45c8843ad7981b" providerId="LiveId" clId="{996058F2-AF79-4299-A732-C8EB97E957B9}" dt="2021-02-16T10:24:12.298" v="40" actId="20577"/>
          <ac:spMkLst>
            <pc:docMk/>
            <pc:sldMk cId="1157941432" sldId="270"/>
            <ac:spMk id="2" creationId="{00000000-0000-0000-0000-000000000000}"/>
          </ac:spMkLst>
        </pc:spChg>
        <pc:spChg chg="mod">
          <ac:chgData name="Dorivaldo Valentim" userId="2a45c8843ad7981b" providerId="LiveId" clId="{996058F2-AF79-4299-A732-C8EB97E957B9}" dt="2021-02-16T11:36:18.958" v="923" actId="20577"/>
          <ac:spMkLst>
            <pc:docMk/>
            <pc:sldMk cId="1157941432" sldId="270"/>
            <ac:spMk id="3" creationId="{00000000-0000-0000-0000-000000000000}"/>
          </ac:spMkLst>
        </pc:spChg>
      </pc:sldChg>
      <pc:sldChg chg="modSp mod modAnim">
        <pc:chgData name="Dorivaldo Valentim" userId="2a45c8843ad7981b" providerId="LiveId" clId="{996058F2-AF79-4299-A732-C8EB97E957B9}" dt="2021-02-16T11:49:30.431" v="962" actId="20577"/>
        <pc:sldMkLst>
          <pc:docMk/>
          <pc:sldMk cId="3736540271" sldId="271"/>
        </pc:sldMkLst>
        <pc:spChg chg="mod">
          <ac:chgData name="Dorivaldo Valentim" userId="2a45c8843ad7981b" providerId="LiveId" clId="{996058F2-AF79-4299-A732-C8EB97E957B9}" dt="2021-02-16T10:24:26.411" v="53" actId="20577"/>
          <ac:spMkLst>
            <pc:docMk/>
            <pc:sldMk cId="3736540271" sldId="271"/>
            <ac:spMk id="2" creationId="{00000000-0000-0000-0000-000000000000}"/>
          </ac:spMkLst>
        </pc:spChg>
        <pc:spChg chg="mod">
          <ac:chgData name="Dorivaldo Valentim" userId="2a45c8843ad7981b" providerId="LiveId" clId="{996058F2-AF79-4299-A732-C8EB97E957B9}" dt="2021-02-16T11:49:30.431" v="962" actId="20577"/>
          <ac:spMkLst>
            <pc:docMk/>
            <pc:sldMk cId="3736540271" sldId="271"/>
            <ac:spMk id="3" creationId="{00000000-0000-0000-0000-000000000000}"/>
          </ac:spMkLst>
        </pc:spChg>
      </pc:sldChg>
      <pc:sldChg chg="modSp add mod modAnim">
        <pc:chgData name="Dorivaldo Valentim" userId="2a45c8843ad7981b" providerId="LiveId" clId="{996058F2-AF79-4299-A732-C8EB97E957B9}" dt="2021-02-16T10:36:39.065" v="530" actId="20577"/>
        <pc:sldMkLst>
          <pc:docMk/>
          <pc:sldMk cId="1263554123" sldId="272"/>
        </pc:sldMkLst>
        <pc:spChg chg="mod">
          <ac:chgData name="Dorivaldo Valentim" userId="2a45c8843ad7981b" providerId="LiveId" clId="{996058F2-AF79-4299-A732-C8EB97E957B9}" dt="2021-02-16T10:24:48.476" v="71" actId="20577"/>
          <ac:spMkLst>
            <pc:docMk/>
            <pc:sldMk cId="1263554123" sldId="272"/>
            <ac:spMk id="2" creationId="{00000000-0000-0000-0000-000000000000}"/>
          </ac:spMkLst>
        </pc:spChg>
        <pc:spChg chg="mod">
          <ac:chgData name="Dorivaldo Valentim" userId="2a45c8843ad7981b" providerId="LiveId" clId="{996058F2-AF79-4299-A732-C8EB97E957B9}" dt="2021-02-16T10:36:39.065" v="530" actId="20577"/>
          <ac:spMkLst>
            <pc:docMk/>
            <pc:sldMk cId="1263554123" sldId="272"/>
            <ac:spMk id="3" creationId="{00000000-0000-0000-0000-000000000000}"/>
          </ac:spMkLst>
        </pc:spChg>
      </pc:sldChg>
      <pc:sldChg chg="modSp add mod modAnim">
        <pc:chgData name="Dorivaldo Valentim" userId="2a45c8843ad7981b" providerId="LiveId" clId="{996058F2-AF79-4299-A732-C8EB97E957B9}" dt="2021-02-16T10:40:16.421" v="597" actId="123"/>
        <pc:sldMkLst>
          <pc:docMk/>
          <pc:sldMk cId="3443322923" sldId="273"/>
        </pc:sldMkLst>
        <pc:spChg chg="mod">
          <ac:chgData name="Dorivaldo Valentim" userId="2a45c8843ad7981b" providerId="LiveId" clId="{996058F2-AF79-4299-A732-C8EB97E957B9}" dt="2021-02-16T10:24:59.325" v="77" actId="20577"/>
          <ac:spMkLst>
            <pc:docMk/>
            <pc:sldMk cId="3443322923" sldId="273"/>
            <ac:spMk id="2" creationId="{00000000-0000-0000-0000-000000000000}"/>
          </ac:spMkLst>
        </pc:spChg>
        <pc:spChg chg="mod">
          <ac:chgData name="Dorivaldo Valentim" userId="2a45c8843ad7981b" providerId="LiveId" clId="{996058F2-AF79-4299-A732-C8EB97E957B9}" dt="2021-02-16T10:40:16.421" v="597" actId="123"/>
          <ac:spMkLst>
            <pc:docMk/>
            <pc:sldMk cId="3443322923" sldId="273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0D6CF-6099-4B27-AAA5-4A24AACA45B1}" type="datetimeFigureOut">
              <a:rPr lang="pt-BR" smtClean="0"/>
              <a:t>14/04/2021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52D48-7C53-47B3-B9E0-4FFD0561D11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9485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A822D-E58E-41A4-839D-F5BF7D683320}" type="datetimeFigureOut">
              <a:rPr lang="pt-BR" smtClean="0"/>
              <a:t>14/04/2021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229C4-8E3D-44EF-9231-817FB222EDB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3249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Layout criado para os meus slides no YouTube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29C4-8E3D-44EF-9231-817FB222EDBF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5727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Layout criado para os meus slides no YouTube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29C4-8E3D-44EF-9231-817FB222EDBF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4743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Layout criado para os meus slides no YouTube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29C4-8E3D-44EF-9231-817FB222EDBF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6901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14/04/2021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972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14/04/2021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042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14/04/2021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7018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14/04/2021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4190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14/04/2021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52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14/04/2021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158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14/04/2021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561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14/04/2021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757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14/04/2021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89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14/04/2021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7126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14/04/2021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8210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AEF3B-AD3D-4C07-B255-57037BF73F56}" type="datetimeFigureOut">
              <a:rPr lang="pt-BR" smtClean="0"/>
              <a:t>14/04/2021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61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"/>
                    </a14:imgEffect>
                    <a14:imgEffect>
                      <a14:brightnessContrast bright="-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9600" dirty="0">
                <a:solidFill>
                  <a:schemeClr val="bg1"/>
                </a:solidFill>
              </a:rPr>
              <a:t>DorivaTech</a:t>
            </a:r>
            <a:endParaRPr lang="pt-BR" sz="96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Curso básico de Git &amp; GitHub</a:t>
            </a:r>
          </a:p>
          <a:p>
            <a:r>
              <a:rPr lang="pt-PT" dirty="0">
                <a:solidFill>
                  <a:schemeClr val="bg1"/>
                </a:solidFill>
              </a:rPr>
              <a:t>Aula </a:t>
            </a:r>
            <a:r>
              <a:rPr lang="pt-AO" dirty="0">
                <a:solidFill>
                  <a:schemeClr val="bg1"/>
                </a:solidFill>
              </a:rPr>
              <a:t>1</a:t>
            </a:r>
            <a:r>
              <a:rPr lang="pt-PT" dirty="0">
                <a:solidFill>
                  <a:schemeClr val="bg1"/>
                </a:solidFill>
              </a:rPr>
              <a:t>0</a:t>
            </a:r>
            <a:r>
              <a:rPr lang="pt-AO" dirty="0">
                <a:solidFill>
                  <a:schemeClr val="bg1"/>
                </a:solidFill>
              </a:rPr>
              <a:t> – Navegando entre commits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83686" y="4965562"/>
            <a:ext cx="1712843" cy="17128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42" y="148708"/>
            <a:ext cx="1557442" cy="155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6327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3BAA28-0278-44F2-AC27-D7A3099C8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AO" dirty="0"/>
              <a:t>Como funciona?</a:t>
            </a:r>
          </a:p>
        </p:txBody>
      </p: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40F5FDDC-422E-4DA4-8DA5-B9B20FCC4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AO" dirty="0"/>
              <a:t>Tudo o que precisamos é conhecer o comando </a:t>
            </a:r>
            <a:r>
              <a:rPr lang="pt-AO" b="1" dirty="0"/>
              <a:t>git checkout</a:t>
            </a:r>
            <a:r>
              <a:rPr lang="pt-AO" dirty="0"/>
              <a:t>, usado para se mover entre commits ou branchs.</a:t>
            </a:r>
          </a:p>
          <a:p>
            <a:pPr lvl="1">
              <a:lnSpc>
                <a:spcPct val="150000"/>
              </a:lnSpc>
            </a:pPr>
            <a:r>
              <a:rPr lang="pt-AO" dirty="0"/>
              <a:t>git checkout</a:t>
            </a:r>
            <a:r>
              <a:rPr lang="pt-AO" b="1" dirty="0"/>
              <a:t> id </a:t>
            </a:r>
            <a:r>
              <a:rPr lang="pt-AO" dirty="0"/>
              <a:t>(passando o id do commit)</a:t>
            </a:r>
          </a:p>
          <a:p>
            <a:pPr lvl="1">
              <a:lnSpc>
                <a:spcPct val="150000"/>
              </a:lnSpc>
            </a:pPr>
            <a:r>
              <a:rPr lang="pt-AO" dirty="0"/>
              <a:t>git checkout </a:t>
            </a:r>
            <a:r>
              <a:rPr lang="pt-AO" b="1" dirty="0"/>
              <a:t>head~# </a:t>
            </a:r>
            <a:r>
              <a:rPr lang="pt-AO" dirty="0"/>
              <a:t>(passando um...)</a:t>
            </a:r>
          </a:p>
          <a:p>
            <a:pPr lvl="1">
              <a:lnSpc>
                <a:spcPct val="150000"/>
              </a:lnSpc>
            </a:pPr>
            <a:r>
              <a:rPr lang="pt-AO" dirty="0"/>
              <a:t>git checkout </a:t>
            </a:r>
            <a:r>
              <a:rPr lang="pt-AO" b="1" dirty="0"/>
              <a:t>branch </a:t>
            </a:r>
            <a:r>
              <a:rPr lang="pt-AO" dirty="0"/>
              <a:t>(passando o nome de uma branch)</a:t>
            </a:r>
          </a:p>
          <a:p>
            <a:pPr lvl="1">
              <a:lnSpc>
                <a:spcPct val="150000"/>
              </a:lnSpc>
            </a:pPr>
            <a:r>
              <a:rPr lang="pt-AO" dirty="0"/>
              <a:t>g</a:t>
            </a:r>
            <a:r>
              <a:rPr lang="pt-AO"/>
              <a:t>it </a:t>
            </a:r>
            <a:r>
              <a:rPr lang="pt-AO" dirty="0"/>
              <a:t>checkout </a:t>
            </a:r>
            <a:r>
              <a:rPr lang="pt-AO" b="1" dirty="0"/>
              <a:t>–b branch</a:t>
            </a:r>
            <a:endParaRPr lang="pt-AO" dirty="0"/>
          </a:p>
        </p:txBody>
      </p:sp>
    </p:spTree>
    <p:extLst>
      <p:ext uri="{BB962C8B-B14F-4D97-AF65-F5344CB8AC3E}">
        <p14:creationId xmlns:p14="http://schemas.microsoft.com/office/powerpoint/2010/main" val="24864680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9600" dirty="0">
                <a:solidFill>
                  <a:schemeClr val="bg1"/>
                </a:solidFill>
              </a:rPr>
              <a:t>DorivaTech</a:t>
            </a:r>
            <a:endParaRPr lang="pt-BR" sz="96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Obrigado pela sua atenção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83686" y="4965562"/>
            <a:ext cx="1712843" cy="17128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42" y="148708"/>
            <a:ext cx="1557442" cy="155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9786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"/>
                    </a14:imgEffect>
                    <a14:imgEffect>
                      <a14:brightnessContrast bright="-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83686" y="4965562"/>
            <a:ext cx="1712843" cy="17128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42" y="148708"/>
            <a:ext cx="1557442" cy="155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435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YouTube // DorivaTech">
      <a:majorFont>
        <a:latin typeface="Courgette"/>
        <a:ea typeface=""/>
        <a:cs typeface=""/>
      </a:majorFont>
      <a:minorFont>
        <a:latin typeface="Arial"/>
        <a:ea typeface=""/>
        <a:cs typeface="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2143</TotalTime>
  <Words>103</Words>
  <Application>Microsoft Office PowerPoint</Application>
  <PresentationFormat>Ecrã Panorâmico</PresentationFormat>
  <Paragraphs>17</Paragraphs>
  <Slides>4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8" baseType="lpstr">
      <vt:lpstr>Arial</vt:lpstr>
      <vt:lpstr>Calibri</vt:lpstr>
      <vt:lpstr>Courgette</vt:lpstr>
      <vt:lpstr>Office Theme</vt:lpstr>
      <vt:lpstr>DorivaTech</vt:lpstr>
      <vt:lpstr>Como funciona?</vt:lpstr>
      <vt:lpstr>DorivaTech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DorivaTech</dc:title>
  <dc:subject>Slide de apresentação do curso de git para o YouTube</dc:subject>
  <dc:creator>Dorivaldo Valentim</dc:creator>
  <cp:lastModifiedBy>Dorivaldo Valentim</cp:lastModifiedBy>
  <cp:revision>99</cp:revision>
  <dcterms:created xsi:type="dcterms:W3CDTF">2020-08-19T22:48:57Z</dcterms:created>
  <dcterms:modified xsi:type="dcterms:W3CDTF">2021-04-14T01:50:06Z</dcterms:modified>
</cp:coreProperties>
</file>