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68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6" d="100"/>
          <a:sy n="76" d="100"/>
        </p:scale>
        <p:origin x="51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</a:t>
            </a:r>
            <a:r>
              <a:rPr lang="pt-PT" dirty="0" smtClean="0">
                <a:solidFill>
                  <a:schemeClr val="bg1"/>
                </a:solidFill>
              </a:rPr>
              <a:t>06 – Iniciando seu </a:t>
            </a:r>
            <a:r>
              <a:rPr lang="pt-PT" smtClean="0">
                <a:solidFill>
                  <a:schemeClr val="bg1"/>
                </a:solidFill>
              </a:rPr>
              <a:t>primeiro repositório local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85775" y="3058465"/>
            <a:ext cx="151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smtClean="0"/>
              <a:t>git init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3357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40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Courgette</vt:lpstr>
      <vt:lpstr>Office Theme</vt:lpstr>
      <vt:lpstr>DorivaTech</vt:lpstr>
      <vt:lpstr>Apresentação do PowerPoint</vt:lpstr>
      <vt:lpstr>DorivaTech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74</cp:revision>
  <dcterms:created xsi:type="dcterms:W3CDTF">2020-08-19T22:48:57Z</dcterms:created>
  <dcterms:modified xsi:type="dcterms:W3CDTF">2021-01-02T01:00:38Z</dcterms:modified>
</cp:coreProperties>
</file>