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05 – Comandos básicos do terminal</a:t>
            </a:r>
          </a:p>
          <a:p>
            <a:r>
              <a:rPr lang="pt-PT" dirty="0">
                <a:solidFill>
                  <a:schemeClr val="bg1"/>
                </a:solidFill>
              </a:rPr>
              <a:t>(</a:t>
            </a:r>
            <a:r>
              <a:rPr lang="pt-PT">
                <a:solidFill>
                  <a:schemeClr val="bg1"/>
                </a:solidFill>
              </a:rPr>
              <a:t>parte 01 &amp; 02)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Listagem de directórios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ls</a:t>
            </a:r>
            <a:r>
              <a:rPr lang="pt-BR" dirty="0"/>
              <a:t> =&gt; é o comando usado para listagem dos </a:t>
            </a:r>
            <a:r>
              <a:rPr lang="pt-BR" dirty="0" err="1"/>
              <a:t>sub-directórios</a:t>
            </a:r>
            <a:r>
              <a:rPr lang="pt-BR" dirty="0"/>
              <a:t> e arquivos de um </a:t>
            </a:r>
            <a:r>
              <a:rPr lang="pt-BR" dirty="0" err="1"/>
              <a:t>directório</a:t>
            </a:r>
            <a:r>
              <a:rPr lang="pt-BR" dirty="0"/>
              <a:t>. Aceita parâmetros como:</a:t>
            </a:r>
          </a:p>
          <a:p>
            <a:pPr lvl="1" algn="just"/>
            <a:r>
              <a:rPr lang="pt-BR" dirty="0"/>
              <a:t>-l</a:t>
            </a:r>
          </a:p>
          <a:p>
            <a:pPr lvl="1" algn="just"/>
            <a:r>
              <a:rPr lang="pt-BR" dirty="0"/>
              <a:t>-a</a:t>
            </a:r>
          </a:p>
          <a:p>
            <a:pPr lvl="1" algn="just"/>
            <a:r>
              <a:rPr lang="pt-BR" dirty="0"/>
              <a:t>-</a:t>
            </a:r>
            <a:r>
              <a:rPr lang="pt-BR" dirty="0" err="1"/>
              <a:t>la</a:t>
            </a:r>
            <a:endParaRPr lang="pt-BR" dirty="0"/>
          </a:p>
          <a:p>
            <a:pPr lvl="1" algn="just"/>
            <a:r>
              <a:rPr lang="pt-BR" dirty="0"/>
              <a:t>-al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357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</a:t>
            </a:r>
            <a:r>
              <a:rPr lang="pt-BR" dirty="0" err="1"/>
              <a:t>directório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cd</a:t>
            </a:r>
            <a:r>
              <a:rPr lang="pt-BR" dirty="0"/>
              <a:t> (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) =&gt; este comando permite que eu saia de um </a:t>
            </a:r>
            <a:r>
              <a:rPr lang="pt-BR" dirty="0" err="1"/>
              <a:t>directório</a:t>
            </a:r>
            <a:r>
              <a:rPr lang="pt-BR" dirty="0"/>
              <a:t> para outro. Recebe parâmetros como:</a:t>
            </a:r>
          </a:p>
          <a:p>
            <a:pPr lvl="1"/>
            <a:r>
              <a:rPr lang="pt-BR" dirty="0" err="1"/>
              <a:t>Directório</a:t>
            </a:r>
            <a:endParaRPr lang="pt-BR" dirty="0"/>
          </a:p>
          <a:p>
            <a:pPr lvl="1"/>
            <a:r>
              <a:rPr lang="pt-BR" dirty="0"/>
              <a:t>..</a:t>
            </a:r>
          </a:p>
          <a:p>
            <a:pPr lvl="1"/>
            <a:r>
              <a:rPr lang="pt-BR" dirty="0"/>
              <a:t>../..</a:t>
            </a:r>
          </a:p>
          <a:p>
            <a:pPr lvl="1"/>
            <a:r>
              <a:rPr lang="pt-BR" dirty="0"/>
              <a:t>~</a:t>
            </a:r>
          </a:p>
          <a:p>
            <a:pPr lvl="1"/>
            <a:r>
              <a:rPr lang="pt-BR" dirty="0"/>
              <a:t>#</a:t>
            </a:r>
          </a:p>
          <a:p>
            <a:pPr lvl="1"/>
            <a:r>
              <a:rPr lang="pt-BR" dirty="0"/>
              <a:t>Vazio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90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</a:t>
            </a:r>
            <a:r>
              <a:rPr lang="pt-BR" dirty="0" err="1"/>
              <a:t>directórios</a:t>
            </a:r>
            <a:r>
              <a:rPr lang="pt-BR" dirty="0"/>
              <a:t> e arquivos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mkdir</a:t>
            </a:r>
            <a:r>
              <a:rPr lang="pt-BR" dirty="0"/>
              <a:t> (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) =&gt; cria um novo </a:t>
            </a:r>
            <a:r>
              <a:rPr lang="pt-BR" dirty="0" err="1"/>
              <a:t>directório</a:t>
            </a:r>
            <a:r>
              <a:rPr lang="pt-BR" dirty="0"/>
              <a:t>.</a:t>
            </a:r>
          </a:p>
          <a:p>
            <a:r>
              <a:rPr lang="pt-BR" dirty="0" err="1"/>
              <a:t>rmdir</a:t>
            </a:r>
            <a:r>
              <a:rPr lang="pt-BR" dirty="0"/>
              <a:t> (remove </a:t>
            </a:r>
            <a:r>
              <a:rPr lang="pt-BR" dirty="0" err="1"/>
              <a:t>directory</a:t>
            </a:r>
            <a:r>
              <a:rPr lang="pt-BR" dirty="0"/>
              <a:t>) =&gt; apaga um </a:t>
            </a:r>
            <a:r>
              <a:rPr lang="pt-BR" dirty="0" err="1"/>
              <a:t>directório</a:t>
            </a:r>
            <a:endParaRPr lang="pt-BR" dirty="0"/>
          </a:p>
          <a:p>
            <a:r>
              <a:rPr lang="pt-BR" dirty="0" err="1"/>
              <a:t>rm</a:t>
            </a:r>
            <a:r>
              <a:rPr lang="pt-BR" dirty="0"/>
              <a:t> (remove) =&gt; apaga um </a:t>
            </a:r>
            <a:r>
              <a:rPr lang="pt-BR" dirty="0" err="1"/>
              <a:t>directório</a:t>
            </a:r>
            <a:r>
              <a:rPr lang="pt-BR" dirty="0"/>
              <a:t> ou ficheiro.</a:t>
            </a:r>
          </a:p>
          <a:p>
            <a:r>
              <a:rPr lang="pt-BR" dirty="0" err="1"/>
              <a:t>cp</a:t>
            </a:r>
            <a:r>
              <a:rPr lang="pt-BR" dirty="0"/>
              <a:t> (</a:t>
            </a:r>
            <a:r>
              <a:rPr lang="pt-BR" dirty="0" err="1"/>
              <a:t>copy</a:t>
            </a:r>
            <a:r>
              <a:rPr lang="pt-BR" dirty="0"/>
              <a:t>) =&gt; copia um </a:t>
            </a:r>
            <a:r>
              <a:rPr lang="pt-BR" dirty="0" err="1"/>
              <a:t>directório</a:t>
            </a:r>
            <a:r>
              <a:rPr lang="pt-BR" dirty="0"/>
              <a:t> ou ficheiro.</a:t>
            </a:r>
          </a:p>
          <a:p>
            <a:r>
              <a:rPr lang="pt-BR" dirty="0" err="1"/>
              <a:t>touch</a:t>
            </a:r>
            <a:r>
              <a:rPr lang="pt-BR" dirty="0"/>
              <a:t> =&gt; cria um novo ficheiro.</a:t>
            </a:r>
          </a:p>
          <a:p>
            <a:r>
              <a:rPr lang="pt-BR" dirty="0" err="1"/>
              <a:t>cat</a:t>
            </a:r>
            <a:r>
              <a:rPr lang="pt-BR" dirty="0"/>
              <a:t> =&gt; ver o conteúdo de um ficheiro.</a:t>
            </a:r>
          </a:p>
          <a:p>
            <a:r>
              <a:rPr lang="pt-BR" dirty="0"/>
              <a:t>nano =&gt; abre um editor de texto no terminal.</a:t>
            </a:r>
          </a:p>
          <a:p>
            <a:r>
              <a:rPr lang="pt-PT" dirty="0"/>
              <a:t>mv =&gt; move um directório ou ficheiro.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94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clear/cls =&gt; Limpa a tela do terminal</a:t>
            </a:r>
          </a:p>
          <a:p>
            <a:r>
              <a:rPr lang="pt-PT" dirty="0"/>
              <a:t>help =&gt; abre um conjunto de explicações de como usar certos comandos</a:t>
            </a:r>
          </a:p>
          <a:p>
            <a:r>
              <a:rPr lang="pt-PT" dirty="0"/>
              <a:t>exit =&gt; encerra o terminal</a:t>
            </a:r>
          </a:p>
        </p:txBody>
      </p:sp>
    </p:spTree>
    <p:extLst>
      <p:ext uri="{BB962C8B-B14F-4D97-AF65-F5344CB8AC3E}">
        <p14:creationId xmlns:p14="http://schemas.microsoft.com/office/powerpoint/2010/main" val="373654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213</Words>
  <Application>Microsoft Office PowerPoint</Application>
  <PresentationFormat>Ecrã Panorâmico</PresentationFormat>
  <Paragraphs>37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Courgette</vt:lpstr>
      <vt:lpstr>Office Theme</vt:lpstr>
      <vt:lpstr>DorivaTech</vt:lpstr>
      <vt:lpstr>Listagem de directórios</vt:lpstr>
      <vt:lpstr>Mudança de directório</vt:lpstr>
      <vt:lpstr>Gerenciamento de directórios e arquivos</vt:lpstr>
      <vt:lpstr>Outros</vt:lpstr>
      <vt:lpstr>DorivaTech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74</cp:revision>
  <dcterms:created xsi:type="dcterms:W3CDTF">2020-08-19T22:48:57Z</dcterms:created>
  <dcterms:modified xsi:type="dcterms:W3CDTF">2021-02-16T09:50:35Z</dcterms:modified>
</cp:coreProperties>
</file>