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ivaldo Valentim" initials="DV" lastIdx="1" clrIdx="0">
    <p:extLst>
      <p:ext uri="{19B8F6BF-5375-455C-9EA6-DF929625EA0E}">
        <p15:presenceInfo xmlns:p15="http://schemas.microsoft.com/office/powerpoint/2012/main" userId="2a45c8843ad79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463" autoAdjust="0"/>
  </p:normalViewPr>
  <p:slideViewPr>
    <p:cSldViewPr snapToGrid="0">
      <p:cViewPr varScale="1">
        <p:scale>
          <a:sx n="74" d="100"/>
          <a:sy n="74" d="100"/>
        </p:scale>
        <p:origin x="67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63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ivaldo Valentim" userId="2a45c8843ad7981b" providerId="LiveId" clId="{996058F2-AF79-4299-A732-C8EB97E957B9}"/>
    <pc:docChg chg="custSel addSld modSld">
      <pc:chgData name="Dorivaldo Valentim" userId="2a45c8843ad7981b" providerId="LiveId" clId="{996058F2-AF79-4299-A732-C8EB97E957B9}" dt="2021-02-16T11:49:30.431" v="962" actId="20577"/>
      <pc:docMkLst>
        <pc:docMk/>
      </pc:docMkLst>
      <pc:sldChg chg="modSp mod">
        <pc:chgData name="Dorivaldo Valentim" userId="2a45c8843ad7981b" providerId="LiveId" clId="{996058F2-AF79-4299-A732-C8EB97E957B9}" dt="2021-02-16T10:22:35.178" v="10" actId="20577"/>
        <pc:sldMkLst>
          <pc:docMk/>
          <pc:sldMk cId="2529632757" sldId="256"/>
        </pc:sldMkLst>
        <pc:spChg chg="mod">
          <ac:chgData name="Dorivaldo Valentim" userId="2a45c8843ad7981b" providerId="LiveId" clId="{996058F2-AF79-4299-A732-C8EB97E957B9}" dt="2021-02-16T10:22:35.178" v="10" actId="20577"/>
          <ac:spMkLst>
            <pc:docMk/>
            <pc:sldMk cId="2529632757" sldId="256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0:31:41.972" v="119" actId="20577"/>
        <pc:sldMkLst>
          <pc:docMk/>
          <pc:sldMk cId="2933577848" sldId="268"/>
        </pc:sldMkLst>
        <pc:spChg chg="mod">
          <ac:chgData name="Dorivaldo Valentim" userId="2a45c8843ad7981b" providerId="LiveId" clId="{996058F2-AF79-4299-A732-C8EB97E957B9}" dt="2021-02-16T10:23:45.282" v="19" actId="20577"/>
          <ac:spMkLst>
            <pc:docMk/>
            <pc:sldMk cId="2933577848" sldId="268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1:41.972" v="119" actId="20577"/>
          <ac:spMkLst>
            <pc:docMk/>
            <pc:sldMk cId="2933577848" sldId="268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0:33:07.262" v="278" actId="123"/>
        <pc:sldMkLst>
          <pc:docMk/>
          <pc:sldMk cId="599057830" sldId="269"/>
        </pc:sldMkLst>
        <pc:spChg chg="mod">
          <ac:chgData name="Dorivaldo Valentim" userId="2a45c8843ad7981b" providerId="LiveId" clId="{996058F2-AF79-4299-A732-C8EB97E957B9}" dt="2021-02-16T10:23:58.162" v="31" actId="20577"/>
          <ac:spMkLst>
            <pc:docMk/>
            <pc:sldMk cId="599057830" sldId="269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3:07.262" v="278" actId="123"/>
          <ac:spMkLst>
            <pc:docMk/>
            <pc:sldMk cId="599057830" sldId="269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1:36:22.140" v="925" actId="20577"/>
        <pc:sldMkLst>
          <pc:docMk/>
          <pc:sldMk cId="1157941432" sldId="270"/>
        </pc:sldMkLst>
        <pc:spChg chg="mod">
          <ac:chgData name="Dorivaldo Valentim" userId="2a45c8843ad7981b" providerId="LiveId" clId="{996058F2-AF79-4299-A732-C8EB97E957B9}" dt="2021-02-16T10:24:12.298" v="40" actId="20577"/>
          <ac:spMkLst>
            <pc:docMk/>
            <pc:sldMk cId="1157941432" sldId="270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1:36:18.958" v="923" actId="20577"/>
          <ac:spMkLst>
            <pc:docMk/>
            <pc:sldMk cId="1157941432" sldId="270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1:49:30.431" v="962" actId="20577"/>
        <pc:sldMkLst>
          <pc:docMk/>
          <pc:sldMk cId="3736540271" sldId="271"/>
        </pc:sldMkLst>
        <pc:spChg chg="mod">
          <ac:chgData name="Dorivaldo Valentim" userId="2a45c8843ad7981b" providerId="LiveId" clId="{996058F2-AF79-4299-A732-C8EB97E957B9}" dt="2021-02-16T10:24:26.411" v="53" actId="20577"/>
          <ac:spMkLst>
            <pc:docMk/>
            <pc:sldMk cId="3736540271" sldId="271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1:49:30.431" v="962" actId="20577"/>
          <ac:spMkLst>
            <pc:docMk/>
            <pc:sldMk cId="3736540271" sldId="271"/>
            <ac:spMk id="3" creationId="{00000000-0000-0000-0000-000000000000}"/>
          </ac:spMkLst>
        </pc:spChg>
      </pc:sldChg>
      <pc:sldChg chg="modSp add mod modAnim">
        <pc:chgData name="Dorivaldo Valentim" userId="2a45c8843ad7981b" providerId="LiveId" clId="{996058F2-AF79-4299-A732-C8EB97E957B9}" dt="2021-02-16T10:36:39.065" v="530" actId="20577"/>
        <pc:sldMkLst>
          <pc:docMk/>
          <pc:sldMk cId="1263554123" sldId="272"/>
        </pc:sldMkLst>
        <pc:spChg chg="mod">
          <ac:chgData name="Dorivaldo Valentim" userId="2a45c8843ad7981b" providerId="LiveId" clId="{996058F2-AF79-4299-A732-C8EB97E957B9}" dt="2021-02-16T10:24:48.476" v="71" actId="20577"/>
          <ac:spMkLst>
            <pc:docMk/>
            <pc:sldMk cId="1263554123" sldId="272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6:39.065" v="530" actId="20577"/>
          <ac:spMkLst>
            <pc:docMk/>
            <pc:sldMk cId="1263554123" sldId="272"/>
            <ac:spMk id="3" creationId="{00000000-0000-0000-0000-000000000000}"/>
          </ac:spMkLst>
        </pc:spChg>
      </pc:sldChg>
      <pc:sldChg chg="modSp add mod modAnim">
        <pc:chgData name="Dorivaldo Valentim" userId="2a45c8843ad7981b" providerId="LiveId" clId="{996058F2-AF79-4299-A732-C8EB97E957B9}" dt="2021-02-16T10:40:16.421" v="597" actId="123"/>
        <pc:sldMkLst>
          <pc:docMk/>
          <pc:sldMk cId="3443322923" sldId="273"/>
        </pc:sldMkLst>
        <pc:spChg chg="mod">
          <ac:chgData name="Dorivaldo Valentim" userId="2a45c8843ad7981b" providerId="LiveId" clId="{996058F2-AF79-4299-A732-C8EB97E957B9}" dt="2021-02-16T10:24:59.325" v="77" actId="20577"/>
          <ac:spMkLst>
            <pc:docMk/>
            <pc:sldMk cId="3443322923" sldId="273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40:16.421" v="597" actId="123"/>
          <ac:spMkLst>
            <pc:docMk/>
            <pc:sldMk cId="3443322923" sldId="27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D6CF-6099-4B27-AAA5-4A24AACA45B1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2D48-7C53-47B3-B9E0-4FFD0561D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48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822D-E58E-41A4-839D-F5BF7D683320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29C4-8E3D-44EF-9231-817FB222ED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7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6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2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2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EF3B-AD3D-4C07-B255-57037BF73F56}" type="datetimeFigureOut">
              <a:rPr lang="pt-BR" smtClean="0"/>
              <a:t>16/02/2021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Curso básico de Git &amp; GitHub</a:t>
            </a:r>
          </a:p>
          <a:p>
            <a:r>
              <a:rPr lang="pt-PT" dirty="0">
                <a:solidFill>
                  <a:schemeClr val="bg1"/>
                </a:solidFill>
              </a:rPr>
              <a:t>Aula 07 – Comandos básicos do </a:t>
            </a:r>
            <a:r>
              <a:rPr lang="pt-PT" dirty="0" err="1">
                <a:solidFill>
                  <a:schemeClr val="bg1"/>
                </a:solidFill>
              </a:rPr>
              <a:t>Git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init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Inicializa um repositório </a:t>
            </a:r>
            <a:r>
              <a:rPr lang="pt-PT" dirty="0" err="1"/>
              <a:t>git</a:t>
            </a:r>
            <a:r>
              <a:rPr lang="pt-PT" dirty="0"/>
              <a:t> vazio.</a:t>
            </a:r>
          </a:p>
        </p:txBody>
      </p:sp>
    </p:spTree>
    <p:extLst>
      <p:ext uri="{BB962C8B-B14F-4D97-AF65-F5344CB8AC3E}">
        <p14:creationId xmlns:p14="http://schemas.microsoft.com/office/powerpoint/2010/main" val="2933577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status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PT" dirty="0"/>
              <a:t>Apresenta o estado </a:t>
            </a:r>
            <a:r>
              <a:rPr lang="pt-PT" dirty="0" err="1"/>
              <a:t>actual</a:t>
            </a:r>
            <a:r>
              <a:rPr lang="pt-PT" dirty="0"/>
              <a:t> do repositório em questão.</a:t>
            </a:r>
          </a:p>
        </p:txBody>
      </p:sp>
    </p:spTree>
    <p:extLst>
      <p:ext uri="{BB962C8B-B14F-4D97-AF65-F5344CB8AC3E}">
        <p14:creationId xmlns:p14="http://schemas.microsoft.com/office/powerpoint/2010/main" val="599057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add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Adiciona alguma coisa no estágio. Pode ser um ficheiro completo, parte do código entre outros. Possui parâmetros como:</a:t>
            </a:r>
          </a:p>
          <a:p>
            <a:pPr lvl="1" algn="just"/>
            <a:r>
              <a:rPr lang="pt-PT" dirty="0" err="1"/>
              <a:t>localização_do_ficheiro</a:t>
            </a:r>
            <a:endParaRPr lang="pt-PT" dirty="0"/>
          </a:p>
          <a:p>
            <a:pPr lvl="1" algn="just"/>
            <a:r>
              <a:rPr lang="pt-PT" dirty="0"/>
              <a:t>.  =&gt; manda tudo para o estágio</a:t>
            </a:r>
          </a:p>
          <a:p>
            <a:pPr lvl="1" algn="just"/>
            <a:r>
              <a:rPr lang="pt-PT" dirty="0"/>
              <a:t>-i =&gt; abre o painel </a:t>
            </a:r>
            <a:r>
              <a:rPr lang="pt-PT" dirty="0" err="1"/>
              <a:t>interactivo</a:t>
            </a:r>
            <a:endParaRPr lang="pt-PT" dirty="0"/>
          </a:p>
          <a:p>
            <a:pPr lvl="1" algn="just"/>
            <a:r>
              <a:rPr lang="pt-PT" dirty="0"/>
              <a:t>-p =&gt; permite mandar para o estágio, trechos do código</a:t>
            </a:r>
          </a:p>
        </p:txBody>
      </p:sp>
    </p:spTree>
    <p:extLst>
      <p:ext uri="{BB962C8B-B14F-4D97-AF65-F5344CB8AC3E}">
        <p14:creationId xmlns:p14="http://schemas.microsoft.com/office/powerpoint/2010/main" val="1157941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reset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Uma das suas principais tarefas é remover alguma coisa do estágio, ou seja, o contrário do </a:t>
            </a:r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. Possui parâmetros como:</a:t>
            </a:r>
          </a:p>
          <a:p>
            <a:pPr lvl="1" algn="just"/>
            <a:r>
              <a:rPr lang="pt-PT" dirty="0" err="1"/>
              <a:t>localização_do_ficheiro</a:t>
            </a:r>
            <a:endParaRPr lang="pt-PT" dirty="0"/>
          </a:p>
          <a:p>
            <a:pPr lvl="1" algn="just"/>
            <a:r>
              <a:rPr lang="pt-PT" dirty="0"/>
              <a:t>-- ou . =&gt; remove tudo para o estágio</a:t>
            </a:r>
          </a:p>
          <a:p>
            <a:pPr lvl="1" algn="just"/>
            <a:r>
              <a:rPr lang="pt-PT" dirty="0"/>
              <a:t>-p =&gt; permite remover do estágio trechos do código</a:t>
            </a:r>
          </a:p>
          <a:p>
            <a:pPr marL="0" indent="0" algn="just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6540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commit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Usado para deixar uma mensagem explicando o que se fez até certa parte do </a:t>
            </a:r>
            <a:r>
              <a:rPr lang="pt-PT" dirty="0" err="1"/>
              <a:t>projecto</a:t>
            </a:r>
            <a:r>
              <a:rPr lang="pt-PT" dirty="0"/>
              <a:t>. O verdadeiro versionamento acontece graças ao </a:t>
            </a:r>
            <a:r>
              <a:rPr lang="pt-PT" dirty="0" err="1"/>
              <a:t>commit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-m =&gt; para passar a mensagem</a:t>
            </a:r>
          </a:p>
        </p:txBody>
      </p:sp>
    </p:spTree>
    <p:extLst>
      <p:ext uri="{BB962C8B-B14F-4D97-AF65-F5344CB8AC3E}">
        <p14:creationId xmlns:p14="http://schemas.microsoft.com/office/powerpoint/2010/main" val="1263554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Git</a:t>
            </a:r>
            <a:r>
              <a:rPr lang="pt-PT" dirty="0"/>
              <a:t> log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Apresenta uma lista de todos os </a:t>
            </a:r>
            <a:r>
              <a:rPr lang="pt-PT" dirty="0" err="1"/>
              <a:t>commits</a:t>
            </a:r>
            <a:r>
              <a:rPr lang="pt-PT" dirty="0"/>
              <a:t> feitos até o momento. Possui parâmetros como:</a:t>
            </a:r>
          </a:p>
          <a:p>
            <a:pPr lvl="1" algn="just"/>
            <a:r>
              <a:rPr lang="pt-PT" dirty="0"/>
              <a:t>--</a:t>
            </a:r>
            <a:r>
              <a:rPr lang="pt-PT" dirty="0" err="1"/>
              <a:t>oneline</a:t>
            </a:r>
            <a:endParaRPr lang="pt-PT" dirty="0"/>
          </a:p>
          <a:p>
            <a:pPr lvl="1" algn="just"/>
            <a:r>
              <a:rPr lang="pt-PT" dirty="0"/>
              <a:t>--</a:t>
            </a:r>
            <a:r>
              <a:rPr lang="pt-PT" dirty="0" err="1"/>
              <a:t>graph</a:t>
            </a:r>
            <a:endParaRPr lang="pt-PT" dirty="0"/>
          </a:p>
          <a:p>
            <a:pPr lvl="1" algn="just"/>
            <a:r>
              <a:rPr lang="pt-PT" dirty="0"/>
              <a:t>--</a:t>
            </a:r>
            <a:r>
              <a:rPr lang="pt-PT" dirty="0" err="1"/>
              <a:t>decorate</a:t>
            </a:r>
            <a:endParaRPr lang="pt-PT" dirty="0"/>
          </a:p>
          <a:p>
            <a:pPr lvl="1"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3322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Obrigado pela sua atenção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ouTube // DorivaTech">
      <a:majorFont>
        <a:latin typeface="Courgette"/>
        <a:ea typeface=""/>
        <a:cs typeface=""/>
      </a:majorFont>
      <a:minorFont>
        <a:latin typeface="Arial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1850</TotalTime>
  <Words>219</Words>
  <Application>Microsoft Office PowerPoint</Application>
  <PresentationFormat>Ecrã Panorâmico</PresentationFormat>
  <Paragraphs>32</Paragraphs>
  <Slides>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Courgette</vt:lpstr>
      <vt:lpstr>Office Theme</vt:lpstr>
      <vt:lpstr>DorivaTech</vt:lpstr>
      <vt:lpstr>Git init</vt:lpstr>
      <vt:lpstr>Git status</vt:lpstr>
      <vt:lpstr>Git add</vt:lpstr>
      <vt:lpstr>Git reset</vt:lpstr>
      <vt:lpstr>Git commit</vt:lpstr>
      <vt:lpstr>Git log</vt:lpstr>
      <vt:lpstr>DorivaTech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DorivaTech</dc:title>
  <dc:subject>Slide de apresentação do curso de git para o YouTube</dc:subject>
  <dc:creator>Dorivaldo Valentim</dc:creator>
  <cp:lastModifiedBy>Dorivaldo Valentim</cp:lastModifiedBy>
  <cp:revision>81</cp:revision>
  <dcterms:created xsi:type="dcterms:W3CDTF">2020-08-19T22:48:57Z</dcterms:created>
  <dcterms:modified xsi:type="dcterms:W3CDTF">2021-02-16T19:22:49Z</dcterms:modified>
</cp:coreProperties>
</file>