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handoutMasterIdLst>
    <p:handoutMasterId r:id="rId9"/>
  </p:handoutMasterIdLst>
  <p:sldIdLst>
    <p:sldId id="256" r:id="rId2"/>
    <p:sldId id="268" r:id="rId3"/>
    <p:sldId id="269" r:id="rId4"/>
    <p:sldId id="270" r:id="rId5"/>
    <p:sldId id="271" r:id="rId6"/>
    <p:sldId id="26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rivaldo Valentim" initials="DV" lastIdx="1" clrIdx="0">
    <p:extLst>
      <p:ext uri="{19B8F6BF-5375-455C-9EA6-DF929625EA0E}">
        <p15:presenceInfo xmlns:p15="http://schemas.microsoft.com/office/powerpoint/2012/main" userId="2a45c8843ad798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463" autoAdjust="0"/>
  </p:normalViewPr>
  <p:slideViewPr>
    <p:cSldViewPr snapToGrid="0">
      <p:cViewPr varScale="1">
        <p:scale>
          <a:sx n="94" d="100"/>
          <a:sy n="94" d="100"/>
        </p:scale>
        <p:origin x="384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163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0D6CF-6099-4B27-AAA5-4A24AACA45B1}" type="datetimeFigureOut">
              <a:rPr lang="pt-BR" smtClean="0"/>
              <a:t>02/01/2021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52D48-7C53-47B3-B9E0-4FFD0561D11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485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A822D-E58E-41A4-839D-F5BF7D683320}" type="datetimeFigureOut">
              <a:rPr lang="pt-BR" smtClean="0"/>
              <a:t>02/01/2021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229C4-8E3D-44EF-9231-817FB222EDB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24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72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90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72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42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701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19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2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02/01/2021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5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02/01/2021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56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02/01/2021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5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02/01/2021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9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02/01/2021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12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02/01/2021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21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EF3B-AD3D-4C07-B255-57037BF73F56}" type="datetimeFigureOut">
              <a:rPr lang="pt-BR" smtClean="0"/>
              <a:t>02/01/2021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61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9600" dirty="0" smtClean="0">
                <a:solidFill>
                  <a:schemeClr val="bg1"/>
                </a:solidFill>
              </a:rPr>
              <a:t>DorivaTech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Curso básico de Git &amp; GitHub</a:t>
            </a:r>
          </a:p>
          <a:p>
            <a:r>
              <a:rPr lang="pt-PT" dirty="0">
                <a:solidFill>
                  <a:schemeClr val="bg1"/>
                </a:solidFill>
              </a:rPr>
              <a:t>Aula 05 – Comandos básicos do terminal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32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Listagem de directórios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err="1" smtClean="0"/>
              <a:t>ls</a:t>
            </a:r>
            <a:r>
              <a:rPr lang="pt-BR" dirty="0" smtClean="0"/>
              <a:t> =&gt; é o comando usado para listagem dos </a:t>
            </a:r>
            <a:r>
              <a:rPr lang="pt-BR" dirty="0" err="1" smtClean="0"/>
              <a:t>sub-directórios</a:t>
            </a:r>
            <a:r>
              <a:rPr lang="pt-BR" dirty="0" smtClean="0"/>
              <a:t> e arquivos de um </a:t>
            </a:r>
            <a:r>
              <a:rPr lang="pt-BR" dirty="0" err="1" smtClean="0"/>
              <a:t>directório</a:t>
            </a:r>
            <a:r>
              <a:rPr lang="pt-BR" dirty="0" smtClean="0"/>
              <a:t>. Aceita parâmetros como:</a:t>
            </a:r>
          </a:p>
          <a:p>
            <a:pPr lvl="1" algn="just"/>
            <a:r>
              <a:rPr lang="pt-BR" dirty="0" smtClean="0"/>
              <a:t>-l</a:t>
            </a:r>
          </a:p>
          <a:p>
            <a:pPr lvl="1" algn="just"/>
            <a:r>
              <a:rPr lang="pt-BR" dirty="0" smtClean="0"/>
              <a:t>-a</a:t>
            </a:r>
          </a:p>
          <a:p>
            <a:pPr lvl="1" algn="just"/>
            <a:r>
              <a:rPr lang="pt-BR" dirty="0" smtClean="0"/>
              <a:t>-</a:t>
            </a:r>
            <a:r>
              <a:rPr lang="pt-BR" dirty="0" err="1" smtClean="0"/>
              <a:t>la</a:t>
            </a:r>
            <a:endParaRPr lang="pt-BR" dirty="0" smtClean="0"/>
          </a:p>
          <a:p>
            <a:pPr lvl="1" algn="just"/>
            <a:r>
              <a:rPr lang="pt-BR" dirty="0" smtClean="0"/>
              <a:t>-al</a:t>
            </a:r>
          </a:p>
          <a:p>
            <a:pPr algn="just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933577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Mudança de </a:t>
            </a:r>
            <a:r>
              <a:rPr lang="pt-BR" dirty="0" err="1" smtClean="0"/>
              <a:t>directório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cd</a:t>
            </a:r>
            <a:r>
              <a:rPr lang="pt-BR" dirty="0" smtClean="0"/>
              <a:t> (</a:t>
            </a:r>
            <a:r>
              <a:rPr lang="pt-BR" dirty="0" err="1" smtClean="0"/>
              <a:t>change</a:t>
            </a:r>
            <a:r>
              <a:rPr lang="pt-BR" dirty="0" smtClean="0"/>
              <a:t> </a:t>
            </a:r>
            <a:r>
              <a:rPr lang="pt-BR" dirty="0" err="1" smtClean="0"/>
              <a:t>directory</a:t>
            </a:r>
            <a:r>
              <a:rPr lang="pt-BR" dirty="0" smtClean="0"/>
              <a:t>) =&gt; este comando permite que eu saia de um </a:t>
            </a:r>
            <a:r>
              <a:rPr lang="pt-BR" dirty="0" err="1" smtClean="0"/>
              <a:t>directório</a:t>
            </a:r>
            <a:r>
              <a:rPr lang="pt-BR" dirty="0" smtClean="0"/>
              <a:t> para outro. Recebe parâmetros como:</a:t>
            </a:r>
          </a:p>
          <a:p>
            <a:pPr lvl="1"/>
            <a:r>
              <a:rPr lang="pt-BR" dirty="0" err="1" smtClean="0"/>
              <a:t>Directório</a:t>
            </a:r>
            <a:endParaRPr lang="pt-BR" dirty="0" smtClean="0"/>
          </a:p>
          <a:p>
            <a:pPr lvl="1"/>
            <a:r>
              <a:rPr lang="pt-BR" dirty="0" smtClean="0"/>
              <a:t>..</a:t>
            </a:r>
          </a:p>
          <a:p>
            <a:pPr lvl="1"/>
            <a:r>
              <a:rPr lang="pt-BR" dirty="0" smtClean="0"/>
              <a:t>../..</a:t>
            </a:r>
          </a:p>
          <a:p>
            <a:pPr lvl="1"/>
            <a:r>
              <a:rPr lang="pt-BR" dirty="0" smtClean="0"/>
              <a:t>~</a:t>
            </a:r>
          </a:p>
          <a:p>
            <a:pPr lvl="1"/>
            <a:r>
              <a:rPr lang="pt-BR" dirty="0" smtClean="0"/>
              <a:t>#</a:t>
            </a:r>
          </a:p>
          <a:p>
            <a:pPr lvl="1"/>
            <a:r>
              <a:rPr lang="pt-BR" dirty="0" smtClean="0"/>
              <a:t>Vazio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99057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de </a:t>
            </a:r>
            <a:r>
              <a:rPr lang="pt-BR" dirty="0" err="1" smtClean="0"/>
              <a:t>directórios</a:t>
            </a:r>
            <a:r>
              <a:rPr lang="pt-BR" dirty="0" smtClean="0"/>
              <a:t> e arquivos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</a:t>
            </a:r>
            <a:r>
              <a:rPr lang="pt-BR" dirty="0" err="1" smtClean="0"/>
              <a:t>kdir</a:t>
            </a:r>
            <a:r>
              <a:rPr lang="pt-BR" dirty="0" smtClean="0"/>
              <a:t> (</a:t>
            </a:r>
            <a:r>
              <a:rPr lang="pt-BR" dirty="0" err="1" smtClean="0"/>
              <a:t>make</a:t>
            </a:r>
            <a:r>
              <a:rPr lang="pt-BR" dirty="0" smtClean="0"/>
              <a:t> </a:t>
            </a:r>
            <a:r>
              <a:rPr lang="pt-BR" dirty="0" err="1" smtClean="0"/>
              <a:t>directory</a:t>
            </a:r>
            <a:r>
              <a:rPr lang="pt-BR" dirty="0" smtClean="0"/>
              <a:t>) =&gt; cria um novo </a:t>
            </a:r>
            <a:r>
              <a:rPr lang="pt-BR" dirty="0" err="1" smtClean="0"/>
              <a:t>directório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rmdir</a:t>
            </a:r>
            <a:r>
              <a:rPr lang="pt-BR" dirty="0" smtClean="0"/>
              <a:t> (remove </a:t>
            </a:r>
            <a:r>
              <a:rPr lang="pt-BR" dirty="0" err="1" smtClean="0"/>
              <a:t>directory</a:t>
            </a:r>
            <a:r>
              <a:rPr lang="pt-BR" dirty="0" smtClean="0"/>
              <a:t>) =&gt; apaga um </a:t>
            </a:r>
            <a:r>
              <a:rPr lang="pt-BR" dirty="0" err="1" smtClean="0"/>
              <a:t>directório</a:t>
            </a:r>
            <a:endParaRPr lang="pt-BR" dirty="0" smtClean="0"/>
          </a:p>
          <a:p>
            <a:r>
              <a:rPr lang="pt-BR" dirty="0" err="1" smtClean="0"/>
              <a:t>rm</a:t>
            </a:r>
            <a:r>
              <a:rPr lang="pt-BR" dirty="0" smtClean="0"/>
              <a:t> (remove) =&gt; apaga um </a:t>
            </a:r>
            <a:r>
              <a:rPr lang="pt-BR" dirty="0" err="1" smtClean="0"/>
              <a:t>directório</a:t>
            </a:r>
            <a:r>
              <a:rPr lang="pt-BR" dirty="0" smtClean="0"/>
              <a:t> ou ficheiro.</a:t>
            </a:r>
          </a:p>
          <a:p>
            <a:r>
              <a:rPr lang="pt-BR" dirty="0" err="1" smtClean="0"/>
              <a:t>cp</a:t>
            </a:r>
            <a:r>
              <a:rPr lang="pt-BR" dirty="0" smtClean="0"/>
              <a:t> (</a:t>
            </a:r>
            <a:r>
              <a:rPr lang="pt-BR" dirty="0" err="1" smtClean="0"/>
              <a:t>copy</a:t>
            </a:r>
            <a:r>
              <a:rPr lang="pt-BR" dirty="0" smtClean="0"/>
              <a:t>) =&gt; copia um </a:t>
            </a:r>
            <a:r>
              <a:rPr lang="pt-BR" dirty="0" err="1" smtClean="0"/>
              <a:t>directório</a:t>
            </a:r>
            <a:r>
              <a:rPr lang="pt-BR" dirty="0" smtClean="0"/>
              <a:t> ou ficheiro.</a:t>
            </a:r>
          </a:p>
          <a:p>
            <a:r>
              <a:rPr lang="pt-BR" dirty="0" err="1" smtClean="0"/>
              <a:t>touch</a:t>
            </a:r>
            <a:r>
              <a:rPr lang="pt-BR" dirty="0" smtClean="0"/>
              <a:t> =&gt; cria um novo ficheiro.</a:t>
            </a:r>
          </a:p>
          <a:p>
            <a:r>
              <a:rPr lang="pt-BR" dirty="0" err="1" smtClean="0"/>
              <a:t>cat</a:t>
            </a:r>
            <a:r>
              <a:rPr lang="pt-BR" dirty="0" smtClean="0"/>
              <a:t> =&gt; ver o conteúdo de um ficheiro.</a:t>
            </a:r>
          </a:p>
          <a:p>
            <a:r>
              <a:rPr lang="pt-BR" dirty="0" smtClean="0"/>
              <a:t>nano =&gt; abre um editor de texto no terminal.</a:t>
            </a:r>
          </a:p>
          <a:p>
            <a:r>
              <a:rPr lang="pt-PT" dirty="0" smtClean="0"/>
              <a:t>mv =&gt; move um directório ou ficheiro.</a:t>
            </a:r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157941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Outros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clear/cls =&gt; Limpa a tela do terminal</a:t>
            </a:r>
          </a:p>
          <a:p>
            <a:r>
              <a:rPr lang="pt-PT" dirty="0"/>
              <a:t>h</a:t>
            </a:r>
            <a:r>
              <a:rPr lang="pt-PT" dirty="0" smtClean="0"/>
              <a:t>elp =&gt; abre um conjunto de explicações de como usar certos comandos</a:t>
            </a:r>
          </a:p>
          <a:p>
            <a:r>
              <a:rPr lang="pt-PT" dirty="0"/>
              <a:t>e</a:t>
            </a:r>
            <a:r>
              <a:rPr lang="pt-PT" dirty="0" smtClean="0"/>
              <a:t>xit =&gt; encerra o terminal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365402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9600" dirty="0" smtClean="0">
                <a:solidFill>
                  <a:schemeClr val="bg1"/>
                </a:solidFill>
              </a:rPr>
              <a:t>DorivaTech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bg1"/>
                </a:solidFill>
              </a:rPr>
              <a:t>Obrigado pela sua atenção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43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YouTube // DorivaTech">
      <a:majorFont>
        <a:latin typeface="Courgette"/>
        <a:ea typeface=""/>
        <a:cs typeface=""/>
      </a:majorFont>
      <a:minorFont>
        <a:latin typeface="Arial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1688</TotalTime>
  <Words>205</Words>
  <Application>Microsoft Office PowerPoint</Application>
  <PresentationFormat>Widescreen</PresentationFormat>
  <Paragraphs>36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Courgette</vt:lpstr>
      <vt:lpstr>Office Theme</vt:lpstr>
      <vt:lpstr>DorivaTech</vt:lpstr>
      <vt:lpstr>Listagem de directórios</vt:lpstr>
      <vt:lpstr>Mudança de directório</vt:lpstr>
      <vt:lpstr>Gerenciamento de directórios e arquivos</vt:lpstr>
      <vt:lpstr>Outros</vt:lpstr>
      <vt:lpstr>DorivaTech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DorivaTech</dc:title>
  <dc:subject>Slide de apresentação do curso de git para o YouTube</dc:subject>
  <dc:creator>Dorivaldo Valentim</dc:creator>
  <cp:lastModifiedBy>Dorivaldo Sílvio Pinto Valentim [DIGITAL FACTORY]</cp:lastModifiedBy>
  <cp:revision>73</cp:revision>
  <dcterms:created xsi:type="dcterms:W3CDTF">2020-08-19T22:48:57Z</dcterms:created>
  <dcterms:modified xsi:type="dcterms:W3CDTF">2021-01-01T23:08:38Z</dcterms:modified>
</cp:coreProperties>
</file>