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256" r:id="rId2"/>
    <p:sldId id="265" r:id="rId3"/>
    <p:sldId id="266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76" d="100"/>
          <a:sy n="76" d="100"/>
        </p:scale>
        <p:origin x="51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05/11/2020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 smtClean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Aula 03 – Conhecendo o GitHub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o GitHub e para que serve?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Uma plataforma de hospedagem de repositórios git.</a:t>
            </a:r>
          </a:p>
          <a:p>
            <a:r>
              <a:rPr lang="pt-PT" dirty="0" smtClean="0"/>
              <a:t>Características</a:t>
            </a:r>
          </a:p>
          <a:p>
            <a:pPr lvl="1"/>
            <a:r>
              <a:rPr lang="pt-PT" dirty="0" smtClean="0"/>
              <a:t>Hospedagem de repositórios git</a:t>
            </a:r>
          </a:p>
          <a:p>
            <a:pPr lvl="1"/>
            <a:r>
              <a:rPr lang="pt-PT" dirty="0" smtClean="0"/>
              <a:t>GitHub pages</a:t>
            </a:r>
          </a:p>
          <a:p>
            <a:pPr lvl="1"/>
            <a:r>
              <a:rPr lang="pt-PT" dirty="0" smtClean="0"/>
              <a:t>Repositórios ilimitados</a:t>
            </a:r>
          </a:p>
          <a:p>
            <a:pPr lvl="1"/>
            <a:r>
              <a:rPr lang="pt-PT" dirty="0" smtClean="0"/>
              <a:t>Se parece com uma rede social</a:t>
            </a:r>
            <a:endParaRPr lang="pt-PT" dirty="0"/>
          </a:p>
          <a:p>
            <a:pPr marL="457200" lvl="1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127966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Crie sua conta agora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 smtClean="0"/>
              <a:t>Vamos </a:t>
            </a:r>
            <a:r>
              <a:rPr lang="pt-PT" dirty="0" smtClean="0"/>
              <a:t>lá! 😉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912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 smtClean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</TotalTime>
  <Words>77</Words>
  <Application>Microsoft Office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Courgette</vt:lpstr>
      <vt:lpstr>Office Theme</vt:lpstr>
      <vt:lpstr>DorivaTech</vt:lpstr>
      <vt:lpstr>O que é o GitHub e para que serve?</vt:lpstr>
      <vt:lpstr>Crie sua conta agora</vt:lpstr>
      <vt:lpstr>DorivaTech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67</cp:revision>
  <dcterms:created xsi:type="dcterms:W3CDTF">2020-08-19T22:48:57Z</dcterms:created>
  <dcterms:modified xsi:type="dcterms:W3CDTF">2020-11-05T23:48:12Z</dcterms:modified>
</cp:coreProperties>
</file>