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6" d="100"/>
          <a:sy n="76" d="100"/>
        </p:scale>
        <p:origin x="51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valdo Valentim" userId="2a45c8843ad7981b" providerId="LiveId" clId="{996058F2-AF79-4299-A732-C8EB97E957B9}"/>
    <pc:docChg chg="custSel addSld modSld">
      <pc:chgData name="Dorivaldo Valentim" userId="2a45c8843ad7981b" providerId="LiveId" clId="{996058F2-AF79-4299-A732-C8EB97E957B9}" dt="2021-02-16T11:49:30.431" v="962" actId="20577"/>
      <pc:docMkLst>
        <pc:docMk/>
      </pc:docMkLst>
      <pc:sldChg chg="modSp mod">
        <pc:chgData name="Dorivaldo Valentim" userId="2a45c8843ad7981b" providerId="LiveId" clId="{996058F2-AF79-4299-A732-C8EB97E957B9}" dt="2021-02-16T10:22:35.178" v="10" actId="20577"/>
        <pc:sldMkLst>
          <pc:docMk/>
          <pc:sldMk cId="2529632757" sldId="256"/>
        </pc:sldMkLst>
        <pc:spChg chg="mod">
          <ac:chgData name="Dorivaldo Valentim" userId="2a45c8843ad7981b" providerId="LiveId" clId="{996058F2-AF79-4299-A732-C8EB97E957B9}" dt="2021-02-16T10:22:35.178" v="10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1:41.972" v="119" actId="20577"/>
        <pc:sldMkLst>
          <pc:docMk/>
          <pc:sldMk cId="2933577848" sldId="268"/>
        </pc:sldMkLst>
        <pc:spChg chg="mod">
          <ac:chgData name="Dorivaldo Valentim" userId="2a45c8843ad7981b" providerId="LiveId" clId="{996058F2-AF79-4299-A732-C8EB97E957B9}" dt="2021-02-16T10:23:45.282" v="19" actId="20577"/>
          <ac:spMkLst>
            <pc:docMk/>
            <pc:sldMk cId="2933577848" sldId="268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1:41.972" v="119" actId="20577"/>
          <ac:spMkLst>
            <pc:docMk/>
            <pc:sldMk cId="2933577848" sldId="268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3:07.262" v="278" actId="123"/>
        <pc:sldMkLst>
          <pc:docMk/>
          <pc:sldMk cId="599057830" sldId="269"/>
        </pc:sldMkLst>
        <pc:spChg chg="mod">
          <ac:chgData name="Dorivaldo Valentim" userId="2a45c8843ad7981b" providerId="LiveId" clId="{996058F2-AF79-4299-A732-C8EB97E957B9}" dt="2021-02-16T10:23:58.162" v="31" actId="20577"/>
          <ac:spMkLst>
            <pc:docMk/>
            <pc:sldMk cId="599057830" sldId="269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3:07.262" v="278" actId="123"/>
          <ac:spMkLst>
            <pc:docMk/>
            <pc:sldMk cId="599057830" sldId="269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36:22.140" v="925" actId="20577"/>
        <pc:sldMkLst>
          <pc:docMk/>
          <pc:sldMk cId="1157941432" sldId="270"/>
        </pc:sldMkLst>
        <pc:spChg chg="mod">
          <ac:chgData name="Dorivaldo Valentim" userId="2a45c8843ad7981b" providerId="LiveId" clId="{996058F2-AF79-4299-A732-C8EB97E957B9}" dt="2021-02-16T10:24:12.298" v="40" actId="20577"/>
          <ac:spMkLst>
            <pc:docMk/>
            <pc:sldMk cId="1157941432" sldId="270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36:18.958" v="923" actId="20577"/>
          <ac:spMkLst>
            <pc:docMk/>
            <pc:sldMk cId="1157941432" sldId="270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49:30.431" v="962" actId="20577"/>
        <pc:sldMkLst>
          <pc:docMk/>
          <pc:sldMk cId="3736540271" sldId="271"/>
        </pc:sldMkLst>
        <pc:spChg chg="mod">
          <ac:chgData name="Dorivaldo Valentim" userId="2a45c8843ad7981b" providerId="LiveId" clId="{996058F2-AF79-4299-A732-C8EB97E957B9}" dt="2021-02-16T10:24:26.411" v="53" actId="20577"/>
          <ac:spMkLst>
            <pc:docMk/>
            <pc:sldMk cId="3736540271" sldId="271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49:30.431" v="962" actId="20577"/>
          <ac:spMkLst>
            <pc:docMk/>
            <pc:sldMk cId="3736540271" sldId="271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36:39.065" v="530" actId="20577"/>
        <pc:sldMkLst>
          <pc:docMk/>
          <pc:sldMk cId="1263554123" sldId="272"/>
        </pc:sldMkLst>
        <pc:spChg chg="mod">
          <ac:chgData name="Dorivaldo Valentim" userId="2a45c8843ad7981b" providerId="LiveId" clId="{996058F2-AF79-4299-A732-C8EB97E957B9}" dt="2021-02-16T10:24:48.476" v="71" actId="20577"/>
          <ac:spMkLst>
            <pc:docMk/>
            <pc:sldMk cId="1263554123" sldId="272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6:39.065" v="530" actId="20577"/>
          <ac:spMkLst>
            <pc:docMk/>
            <pc:sldMk cId="1263554123" sldId="272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40:16.421" v="597" actId="123"/>
        <pc:sldMkLst>
          <pc:docMk/>
          <pc:sldMk cId="3443322923" sldId="273"/>
        </pc:sldMkLst>
        <pc:spChg chg="mod">
          <ac:chgData name="Dorivaldo Valentim" userId="2a45c8843ad7981b" providerId="LiveId" clId="{996058F2-AF79-4299-A732-C8EB97E957B9}" dt="2021-02-16T10:24:59.325" v="77" actId="20577"/>
          <ac:spMkLst>
            <pc:docMk/>
            <pc:sldMk cId="3443322923" sldId="273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40:16.421" v="597" actId="123"/>
          <ac:spMkLst>
            <pc:docMk/>
            <pc:sldMk cId="3443322923" sldId="273"/>
            <ac:spMk id="3" creationId="{00000000-0000-0000-0000-000000000000}"/>
          </ac:spMkLst>
        </pc:spChg>
      </pc:sldChg>
    </pc:docChg>
  </pc:docChgLst>
  <pc:docChgLst>
    <pc:chgData name="Dorivaldo Valentim" userId="2a45c8843ad7981b" providerId="LiveId" clId="{CA4A051E-4024-4ED8-A9A7-E161FBD3228C}"/>
    <pc:docChg chg="modSld">
      <pc:chgData name="Dorivaldo Valentim" userId="2a45c8843ad7981b" providerId="LiveId" clId="{CA4A051E-4024-4ED8-A9A7-E161FBD3228C}" dt="2021-02-25T23:28:00.277" v="44" actId="20577"/>
      <pc:docMkLst>
        <pc:docMk/>
      </pc:docMkLst>
      <pc:sldChg chg="modSp mod">
        <pc:chgData name="Dorivaldo Valentim" userId="2a45c8843ad7981b" providerId="LiveId" clId="{CA4A051E-4024-4ED8-A9A7-E161FBD3228C}" dt="2021-02-25T23:28:00.277" v="44" actId="20577"/>
        <pc:sldMkLst>
          <pc:docMk/>
          <pc:sldMk cId="2529632757" sldId="256"/>
        </pc:sldMkLst>
        <pc:spChg chg="mod">
          <ac:chgData name="Dorivaldo Valentim" userId="2a45c8843ad7981b" providerId="LiveId" clId="{CA4A051E-4024-4ED8-A9A7-E161FBD3228C}" dt="2021-02-25T23:28:00.277" v="44" actId="20577"/>
          <ac:spMkLst>
            <pc:docMk/>
            <pc:sldMk cId="2529632757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26/02/2021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08 – Como usar o </a:t>
            </a:r>
            <a:r>
              <a:rPr lang="pt-PT" dirty="0" err="1">
                <a:solidFill>
                  <a:schemeClr val="bg1"/>
                </a:solidFill>
              </a:rPr>
              <a:t>Git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>
                <a:solidFill>
                  <a:schemeClr val="bg1"/>
                </a:solidFill>
              </a:rPr>
              <a:t>no telefone Android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AAE6A2-F415-482E-9AD0-74EE8462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</a:t>
            </a:r>
            <a:endParaRPr lang="x-non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D69DD587-C0FA-4A5E-9C2F-72A01808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Android na versão 6 ou superior.</a:t>
            </a:r>
          </a:p>
          <a:p>
            <a:r>
              <a:rPr lang="pt-PT" dirty="0"/>
              <a:t>App </a:t>
            </a:r>
            <a:r>
              <a:rPr lang="pt-PT" dirty="0" err="1"/>
              <a:t>Termux</a:t>
            </a:r>
            <a:r>
              <a:rPr lang="pt-PT" dirty="0"/>
              <a:t>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28698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1869</TotalTime>
  <Words>51</Words>
  <Application>Microsoft Office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Courgette</vt:lpstr>
      <vt:lpstr>Office Theme</vt:lpstr>
      <vt:lpstr>DorivaTech</vt:lpstr>
      <vt:lpstr>Requisitos</vt:lpstr>
      <vt:lpstr>DorivaTech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84</cp:revision>
  <dcterms:created xsi:type="dcterms:W3CDTF">2020-08-19T22:48:57Z</dcterms:created>
  <dcterms:modified xsi:type="dcterms:W3CDTF">2021-02-25T23:42:10Z</dcterms:modified>
</cp:coreProperties>
</file>