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08 – Como usar o </a:t>
            </a:r>
            <a:r>
              <a:rPr lang="pt-PT" dirty="0" err="1">
                <a:solidFill>
                  <a:schemeClr val="bg1"/>
                </a:solidFill>
              </a:rPr>
              <a:t>Git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>
                <a:solidFill>
                  <a:schemeClr val="bg1"/>
                </a:solidFill>
              </a:rPr>
              <a:t>no telefone Android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AE6A2-F415-482E-9AD0-74EE8462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  <a:endParaRPr lang="pt-AO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9DD587-C0FA-4A5E-9C2F-72A01808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Android na versão 6 ou superior.</a:t>
            </a:r>
          </a:p>
          <a:p>
            <a:r>
              <a:rPr lang="pt-PT" dirty="0"/>
              <a:t>App </a:t>
            </a:r>
            <a:r>
              <a:rPr lang="pt-PT" dirty="0" err="1"/>
              <a:t>Termux</a:t>
            </a:r>
            <a:r>
              <a:rPr lang="pt-PT" dirty="0"/>
              <a:t>.</a:t>
            </a:r>
          </a:p>
          <a:p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24286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</TotalTime>
  <Words>51</Words>
  <Application>Microsoft Office PowerPoint</Application>
  <PresentationFormat>Ecrã Panorâmico</PresentationFormat>
  <Paragraphs>12</Paragraphs>
  <Slides>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Courgette</vt:lpstr>
      <vt:lpstr>Office Theme</vt:lpstr>
      <vt:lpstr>DorivaTech</vt:lpstr>
      <vt:lpstr>Requisitos</vt:lpstr>
      <vt:lpstr>DorivaTech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83</cp:revision>
  <dcterms:created xsi:type="dcterms:W3CDTF">2020-08-19T22:48:57Z</dcterms:created>
  <dcterms:modified xsi:type="dcterms:W3CDTF">2021-02-25T23:35:41Z</dcterms:modified>
</cp:coreProperties>
</file>