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66" r:id="rId3"/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6" d="100"/>
          <a:sy n="76" d="100"/>
        </p:scale>
        <p:origin x="51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08/11/2020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 smtClean="0">
                <a:solidFill>
                  <a:schemeClr val="bg1"/>
                </a:solidFill>
              </a:rPr>
              <a:t>Aula </a:t>
            </a:r>
            <a:r>
              <a:rPr lang="pt-PT" dirty="0" smtClean="0">
                <a:solidFill>
                  <a:schemeClr val="bg1"/>
                </a:solidFill>
              </a:rPr>
              <a:t>04 </a:t>
            </a:r>
            <a:r>
              <a:rPr lang="pt-PT" dirty="0" smtClean="0">
                <a:solidFill>
                  <a:schemeClr val="bg1"/>
                </a:solidFill>
              </a:rPr>
              <a:t>– </a:t>
            </a:r>
            <a:r>
              <a:rPr lang="pt-PT" dirty="0" smtClean="0">
                <a:solidFill>
                  <a:schemeClr val="bg1"/>
                </a:solidFill>
              </a:rPr>
              <a:t>Instalação do Git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Onde baixar?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endParaRPr lang="pt-PT" dirty="0"/>
          </a:p>
          <a:p>
            <a:pPr marL="0" indent="0" algn="ctr">
              <a:buNone/>
            </a:pPr>
            <a:endParaRPr lang="pt-PT" dirty="0" smtClean="0"/>
          </a:p>
          <a:p>
            <a:pPr marL="0" indent="0" algn="ctr">
              <a:buNone/>
            </a:pPr>
            <a:r>
              <a:rPr lang="pt-PT" dirty="0" smtClean="0">
                <a:hlinkClick r:id="rId2"/>
              </a:rPr>
              <a:t>https://git-scm.com/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296912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1663</TotalTime>
  <Words>43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Courgette</vt:lpstr>
      <vt:lpstr>Office Theme</vt:lpstr>
      <vt:lpstr>DorivaTech</vt:lpstr>
      <vt:lpstr>Onde baixar?</vt:lpstr>
      <vt:lpstr>DorivaTech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71</cp:revision>
  <dcterms:created xsi:type="dcterms:W3CDTF">2020-08-19T22:48:57Z</dcterms:created>
  <dcterms:modified xsi:type="dcterms:W3CDTF">2020-11-09T00:02:11Z</dcterms:modified>
</cp:coreProperties>
</file>