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6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rivaldo Valentim" initials="DV" lastIdx="1" clrIdx="0">
    <p:extLst>
      <p:ext uri="{19B8F6BF-5375-455C-9EA6-DF929625EA0E}">
        <p15:presenceInfo xmlns:p15="http://schemas.microsoft.com/office/powerpoint/2012/main" userId="2a45c8843ad79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463" autoAdjust="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63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valdo Valentim" userId="2a45c8843ad7981b" providerId="LiveId" clId="{CA4A051E-4024-4ED8-A9A7-E161FBD3228C}"/>
    <pc:docChg chg="modSld">
      <pc:chgData name="Dorivaldo Valentim" userId="2a45c8843ad7981b" providerId="LiveId" clId="{CA4A051E-4024-4ED8-A9A7-E161FBD3228C}" dt="2021-02-25T23:35:34.212" v="51"/>
      <pc:docMkLst>
        <pc:docMk/>
      </pc:docMkLst>
      <pc:sldChg chg="modSp mod">
        <pc:chgData name="Dorivaldo Valentim" userId="2a45c8843ad7981b" providerId="LiveId" clId="{CA4A051E-4024-4ED8-A9A7-E161FBD3228C}" dt="2021-02-25T23:28:00.277" v="44" actId="20577"/>
        <pc:sldMkLst>
          <pc:docMk/>
          <pc:sldMk cId="2529632757" sldId="256"/>
        </pc:sldMkLst>
        <pc:spChg chg="mod">
          <ac:chgData name="Dorivaldo Valentim" userId="2a45c8843ad7981b" providerId="LiveId" clId="{CA4A051E-4024-4ED8-A9A7-E161FBD3228C}" dt="2021-02-25T23:28:00.277" v="44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Anim">
        <pc:chgData name="Dorivaldo Valentim" userId="2a45c8843ad7981b" providerId="LiveId" clId="{CA4A051E-4024-4ED8-A9A7-E161FBD3228C}" dt="2021-02-25T23:35:34.212" v="51"/>
        <pc:sldMkLst>
          <pc:docMk/>
          <pc:sldMk cId="2428698442" sldId="265"/>
        </pc:sldMkLst>
      </pc:sldChg>
    </pc:docChg>
  </pc:docChgLst>
  <pc:docChgLst>
    <pc:chgData name="Dorivaldo Valentim" userId="2a45c8843ad7981b" providerId="LiveId" clId="{996058F2-AF79-4299-A732-C8EB97E957B9}"/>
    <pc:docChg chg="custSel addSld modSld">
      <pc:chgData name="Dorivaldo Valentim" userId="2a45c8843ad7981b" providerId="LiveId" clId="{996058F2-AF79-4299-A732-C8EB97E957B9}" dt="2021-02-16T11:49:30.431" v="962" actId="20577"/>
      <pc:docMkLst>
        <pc:docMk/>
      </pc:docMkLst>
      <pc:sldChg chg="modSp mod">
        <pc:chgData name="Dorivaldo Valentim" userId="2a45c8843ad7981b" providerId="LiveId" clId="{996058F2-AF79-4299-A732-C8EB97E957B9}" dt="2021-02-16T10:22:35.178" v="10" actId="20577"/>
        <pc:sldMkLst>
          <pc:docMk/>
          <pc:sldMk cId="2529632757" sldId="256"/>
        </pc:sldMkLst>
        <pc:spChg chg="mod">
          <ac:chgData name="Dorivaldo Valentim" userId="2a45c8843ad7981b" providerId="LiveId" clId="{996058F2-AF79-4299-A732-C8EB97E957B9}" dt="2021-02-16T10:22:35.178" v="10" actId="20577"/>
          <ac:spMkLst>
            <pc:docMk/>
            <pc:sldMk cId="2529632757" sldId="256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1:41.972" v="119" actId="20577"/>
        <pc:sldMkLst>
          <pc:docMk/>
          <pc:sldMk cId="2933577848" sldId="268"/>
        </pc:sldMkLst>
        <pc:spChg chg="mod">
          <ac:chgData name="Dorivaldo Valentim" userId="2a45c8843ad7981b" providerId="LiveId" clId="{996058F2-AF79-4299-A732-C8EB97E957B9}" dt="2021-02-16T10:23:45.282" v="19" actId="20577"/>
          <ac:spMkLst>
            <pc:docMk/>
            <pc:sldMk cId="2933577848" sldId="268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1:41.972" v="119" actId="20577"/>
          <ac:spMkLst>
            <pc:docMk/>
            <pc:sldMk cId="2933577848" sldId="268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0:33:07.262" v="278" actId="123"/>
        <pc:sldMkLst>
          <pc:docMk/>
          <pc:sldMk cId="599057830" sldId="269"/>
        </pc:sldMkLst>
        <pc:spChg chg="mod">
          <ac:chgData name="Dorivaldo Valentim" userId="2a45c8843ad7981b" providerId="LiveId" clId="{996058F2-AF79-4299-A732-C8EB97E957B9}" dt="2021-02-16T10:23:58.162" v="31" actId="20577"/>
          <ac:spMkLst>
            <pc:docMk/>
            <pc:sldMk cId="599057830" sldId="269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3:07.262" v="278" actId="123"/>
          <ac:spMkLst>
            <pc:docMk/>
            <pc:sldMk cId="599057830" sldId="269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36:22.140" v="925" actId="20577"/>
        <pc:sldMkLst>
          <pc:docMk/>
          <pc:sldMk cId="1157941432" sldId="270"/>
        </pc:sldMkLst>
        <pc:spChg chg="mod">
          <ac:chgData name="Dorivaldo Valentim" userId="2a45c8843ad7981b" providerId="LiveId" clId="{996058F2-AF79-4299-A732-C8EB97E957B9}" dt="2021-02-16T10:24:12.298" v="40" actId="20577"/>
          <ac:spMkLst>
            <pc:docMk/>
            <pc:sldMk cId="1157941432" sldId="270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36:18.958" v="923" actId="20577"/>
          <ac:spMkLst>
            <pc:docMk/>
            <pc:sldMk cId="1157941432" sldId="270"/>
            <ac:spMk id="3" creationId="{00000000-0000-0000-0000-000000000000}"/>
          </ac:spMkLst>
        </pc:spChg>
      </pc:sldChg>
      <pc:sldChg chg="modSp mod modAnim">
        <pc:chgData name="Dorivaldo Valentim" userId="2a45c8843ad7981b" providerId="LiveId" clId="{996058F2-AF79-4299-A732-C8EB97E957B9}" dt="2021-02-16T11:49:30.431" v="962" actId="20577"/>
        <pc:sldMkLst>
          <pc:docMk/>
          <pc:sldMk cId="3736540271" sldId="271"/>
        </pc:sldMkLst>
        <pc:spChg chg="mod">
          <ac:chgData name="Dorivaldo Valentim" userId="2a45c8843ad7981b" providerId="LiveId" clId="{996058F2-AF79-4299-A732-C8EB97E957B9}" dt="2021-02-16T10:24:26.411" v="53" actId="20577"/>
          <ac:spMkLst>
            <pc:docMk/>
            <pc:sldMk cId="3736540271" sldId="271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1:49:30.431" v="962" actId="20577"/>
          <ac:spMkLst>
            <pc:docMk/>
            <pc:sldMk cId="3736540271" sldId="271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36:39.065" v="530" actId="20577"/>
        <pc:sldMkLst>
          <pc:docMk/>
          <pc:sldMk cId="1263554123" sldId="272"/>
        </pc:sldMkLst>
        <pc:spChg chg="mod">
          <ac:chgData name="Dorivaldo Valentim" userId="2a45c8843ad7981b" providerId="LiveId" clId="{996058F2-AF79-4299-A732-C8EB97E957B9}" dt="2021-02-16T10:24:48.476" v="71" actId="20577"/>
          <ac:spMkLst>
            <pc:docMk/>
            <pc:sldMk cId="1263554123" sldId="272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36:39.065" v="530" actId="20577"/>
          <ac:spMkLst>
            <pc:docMk/>
            <pc:sldMk cId="1263554123" sldId="272"/>
            <ac:spMk id="3" creationId="{00000000-0000-0000-0000-000000000000}"/>
          </ac:spMkLst>
        </pc:spChg>
      </pc:sldChg>
      <pc:sldChg chg="modSp add mod modAnim">
        <pc:chgData name="Dorivaldo Valentim" userId="2a45c8843ad7981b" providerId="LiveId" clId="{996058F2-AF79-4299-A732-C8EB97E957B9}" dt="2021-02-16T10:40:16.421" v="597" actId="123"/>
        <pc:sldMkLst>
          <pc:docMk/>
          <pc:sldMk cId="3443322923" sldId="273"/>
        </pc:sldMkLst>
        <pc:spChg chg="mod">
          <ac:chgData name="Dorivaldo Valentim" userId="2a45c8843ad7981b" providerId="LiveId" clId="{996058F2-AF79-4299-A732-C8EB97E957B9}" dt="2021-02-16T10:24:59.325" v="77" actId="20577"/>
          <ac:spMkLst>
            <pc:docMk/>
            <pc:sldMk cId="3443322923" sldId="273"/>
            <ac:spMk id="2" creationId="{00000000-0000-0000-0000-000000000000}"/>
          </ac:spMkLst>
        </pc:spChg>
        <pc:spChg chg="mod">
          <ac:chgData name="Dorivaldo Valentim" userId="2a45c8843ad7981b" providerId="LiveId" clId="{996058F2-AF79-4299-A732-C8EB97E957B9}" dt="2021-02-16T10:40:16.421" v="597" actId="123"/>
          <ac:spMkLst>
            <pc:docMk/>
            <pc:sldMk cId="3443322923" sldId="2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D6CF-6099-4B27-AAA5-4A24AACA45B1}" type="datetimeFigureOut">
              <a:rPr lang="pt-BR" smtClean="0"/>
              <a:t>14/04/2021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2D48-7C53-47B3-B9E0-4FFD0561D11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485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A822D-E58E-41A4-839D-F5BF7D683320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229C4-8E3D-44EF-9231-817FB222ED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4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7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80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Layout criado para os meus slides no YouTube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229C4-8E3D-44EF-9231-817FB222EDB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9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4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1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1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6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12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82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EF3B-AD3D-4C07-B255-57037BF73F56}" type="datetimeFigureOut">
              <a:rPr lang="pt-BR" smtClean="0"/>
              <a:t>13/04/2021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5F0E-293E-4CC0-A489-2F1AB8199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Curso básico de Git &amp; GitHub</a:t>
            </a:r>
          </a:p>
          <a:p>
            <a:r>
              <a:rPr lang="pt-PT" dirty="0">
                <a:solidFill>
                  <a:schemeClr val="bg1"/>
                </a:solidFill>
              </a:rPr>
              <a:t>Aula 0</a:t>
            </a:r>
            <a:r>
              <a:rPr lang="pt-AO" dirty="0">
                <a:solidFill>
                  <a:schemeClr val="bg1"/>
                </a:solidFill>
              </a:rPr>
              <a:t>9 – Os três estágios do Git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AE6A2-F415-482E-9AD0-74EE8462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698"/>
            <a:ext cx="10515600" cy="1325563"/>
          </a:xfrm>
        </p:spPr>
        <p:txBody>
          <a:bodyPr/>
          <a:lstStyle/>
          <a:p>
            <a:r>
              <a:rPr lang="pt-AO" dirty="0"/>
              <a:t>Entenda de forma simples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BDA2332-C69D-45B7-B64D-89C0E31BC8BF}"/>
              </a:ext>
            </a:extLst>
          </p:cNvPr>
          <p:cNvSpPr/>
          <p:nvPr/>
        </p:nvSpPr>
        <p:spPr>
          <a:xfrm>
            <a:off x="1387044" y="2569097"/>
            <a:ext cx="2273643" cy="303976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File</a:t>
            </a:r>
          </a:p>
          <a:p>
            <a:pPr algn="ctr"/>
            <a:endParaRPr lang="pt-A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A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Modified</a:t>
            </a:r>
          </a:p>
          <a:p>
            <a:pPr algn="ctr"/>
            <a:endParaRPr lang="pt-A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A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Deleted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EECC53-3C4F-457F-9D44-5FE125D304EA}"/>
              </a:ext>
            </a:extLst>
          </p:cNvPr>
          <p:cNvSpPr/>
          <p:nvPr/>
        </p:nvSpPr>
        <p:spPr>
          <a:xfrm>
            <a:off x="4959177" y="2569098"/>
            <a:ext cx="2273643" cy="303976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arquivos neste estágios estão preparados para ser salvos após o commit.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3FFDD74-58E1-452D-9F03-1F00020C4C5A}"/>
              </a:ext>
            </a:extLst>
          </p:cNvPr>
          <p:cNvSpPr/>
          <p:nvPr/>
        </p:nvSpPr>
        <p:spPr>
          <a:xfrm>
            <a:off x="8531310" y="2569099"/>
            <a:ext cx="2273643" cy="303976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Esse é o estágio final, após o commit ser feito as alterações são gravadas como uma versão do projecto.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13AAF7B-5423-40EA-A661-74A834D0EE7C}"/>
              </a:ext>
            </a:extLst>
          </p:cNvPr>
          <p:cNvSpPr/>
          <p:nvPr/>
        </p:nvSpPr>
        <p:spPr>
          <a:xfrm>
            <a:off x="4959177" y="2060283"/>
            <a:ext cx="2273643" cy="507723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/>
              <a:t>Prepared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BE0AAED-1ACA-4395-B5A2-A9AB757D0ED8}"/>
              </a:ext>
            </a:extLst>
          </p:cNvPr>
          <p:cNvSpPr/>
          <p:nvPr/>
        </p:nvSpPr>
        <p:spPr>
          <a:xfrm>
            <a:off x="1387044" y="2061374"/>
            <a:ext cx="2273643" cy="507723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/>
              <a:t>Working Directory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55E736-6914-4057-820C-AF1F4A125AF2}"/>
              </a:ext>
            </a:extLst>
          </p:cNvPr>
          <p:cNvSpPr/>
          <p:nvPr/>
        </p:nvSpPr>
        <p:spPr>
          <a:xfrm>
            <a:off x="8531309" y="2060283"/>
            <a:ext cx="2273643" cy="507723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dirty="0"/>
              <a:t>Saved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BC69610D-5D77-42C6-A3AD-E5D5D0194C07}"/>
              </a:ext>
            </a:extLst>
          </p:cNvPr>
          <p:cNvSpPr/>
          <p:nvPr/>
        </p:nvSpPr>
        <p:spPr>
          <a:xfrm>
            <a:off x="7344545" y="3630097"/>
            <a:ext cx="1075037" cy="547087"/>
          </a:xfrm>
          <a:prstGeom prst="rightArrow">
            <a:avLst>
              <a:gd name="adj1" fmla="val 50000"/>
              <a:gd name="adj2" fmla="val 228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commit</a:t>
            </a: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16373DDC-AE5F-42AB-824B-CB7ED1D38DC0}"/>
              </a:ext>
            </a:extLst>
          </p:cNvPr>
          <p:cNvSpPr/>
          <p:nvPr/>
        </p:nvSpPr>
        <p:spPr>
          <a:xfrm>
            <a:off x="3772412" y="3630097"/>
            <a:ext cx="1075037" cy="547087"/>
          </a:xfrm>
          <a:prstGeom prst="rightArrow">
            <a:avLst>
              <a:gd name="adj1" fmla="val 50000"/>
              <a:gd name="adj2" fmla="val 228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AO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add</a:t>
            </a:r>
          </a:p>
        </p:txBody>
      </p:sp>
      <p:cxnSp>
        <p:nvCxnSpPr>
          <p:cNvPr id="36" name="Conexão: Ângulo Reto 35">
            <a:extLst>
              <a:ext uri="{FF2B5EF4-FFF2-40B4-BE49-F238E27FC236}">
                <a16:creationId xmlns:a16="http://schemas.microsoft.com/office/drawing/2014/main" id="{64306343-7808-46A3-B825-79081B7E75B9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rot="5400000" flipH="1">
            <a:off x="6095998" y="2036728"/>
            <a:ext cx="2" cy="7144266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98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9600" dirty="0">
                <a:solidFill>
                  <a:schemeClr val="bg1"/>
                </a:solidFill>
              </a:rPr>
              <a:t>DorivaTech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Obrigado pela sua atenção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83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3686" y="4965562"/>
            <a:ext cx="1712843" cy="171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2" y="148708"/>
            <a:ext cx="1557442" cy="1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43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ouTube // DorivaTech">
      <a:majorFont>
        <a:latin typeface="Courgette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2001</TotalTime>
  <Words>98</Words>
  <Application>Microsoft Office PowerPoint</Application>
  <PresentationFormat>Ecrã Panorâmico</PresentationFormat>
  <Paragraphs>24</Paragraphs>
  <Slides>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Courgette</vt:lpstr>
      <vt:lpstr>Office Theme</vt:lpstr>
      <vt:lpstr>DorivaTech</vt:lpstr>
      <vt:lpstr>Entenda de forma simples</vt:lpstr>
      <vt:lpstr>DorivaTech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DorivaTech</dc:title>
  <dc:subject>Slide de apresentação do curso de git para o YouTube</dc:subject>
  <dc:creator>Dorivaldo Valentim</dc:creator>
  <cp:lastModifiedBy>Dorivaldo Valentim</cp:lastModifiedBy>
  <cp:revision>93</cp:revision>
  <dcterms:created xsi:type="dcterms:W3CDTF">2020-08-19T22:48:57Z</dcterms:created>
  <dcterms:modified xsi:type="dcterms:W3CDTF">2021-04-14T00:09:50Z</dcterms:modified>
</cp:coreProperties>
</file>