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9" r:id="rId5"/>
    <p:sldId id="270" r:id="rId6"/>
    <p:sldId id="271" r:id="rId7"/>
    <p:sldId id="265" r:id="rId8"/>
    <p:sldId id="272" r:id="rId9"/>
    <p:sldId id="273" r:id="rId10"/>
    <p:sldId id="274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3" autoAdjust="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02/09/2020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Aula 02 – Historial do Git &amp; GitHub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Fevereiro de 2018 =&gt; Segundo maior ataque de </a:t>
            </a:r>
            <a:r>
              <a:rPr lang="pt-PT" sz="3200" dirty="0" smtClean="0"/>
              <a:t>DDoS</a:t>
            </a:r>
            <a:endParaRPr lang="pt-PT" sz="3200" dirty="0" smtClean="0"/>
          </a:p>
          <a:p>
            <a:r>
              <a:rPr lang="pt-PT" sz="3200" dirty="0" smtClean="0"/>
              <a:t>Junho </a:t>
            </a:r>
            <a:r>
              <a:rPr lang="pt-PT" sz="3200" dirty="0" smtClean="0"/>
              <a:t>– Outubro de </a:t>
            </a:r>
            <a:r>
              <a:rPr lang="pt-PT" sz="3200" dirty="0" smtClean="0"/>
              <a:t>2018 =&gt;Microsoft </a:t>
            </a:r>
            <a:r>
              <a:rPr lang="pt-PT" sz="3200" dirty="0" smtClean="0"/>
              <a:t>adquiriu </a:t>
            </a:r>
            <a:r>
              <a:rPr lang="pt-PT" sz="3200" dirty="0" smtClean="0"/>
              <a:t>o GitHub </a:t>
            </a:r>
            <a:r>
              <a:rPr lang="pt-PT" sz="3200" dirty="0" smtClean="0"/>
              <a:t>por US </a:t>
            </a:r>
            <a:r>
              <a:rPr lang="pt-PT" sz="3200" dirty="0" smtClean="0"/>
              <a:t>$ 7,5 bilhões</a:t>
            </a:r>
          </a:p>
          <a:p>
            <a:endParaRPr lang="pt-PT" sz="3200" dirty="0" smtClean="0"/>
          </a:p>
          <a:p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7" y="4682780"/>
            <a:ext cx="1494183" cy="14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 smtClean="0"/>
              <a:t>Como tudo começou?</a:t>
            </a:r>
          </a:p>
        </p:txBody>
      </p:sp>
    </p:spTree>
    <p:extLst>
      <p:ext uri="{BB962C8B-B14F-4D97-AF65-F5344CB8AC3E}">
        <p14:creationId xmlns:p14="http://schemas.microsoft.com/office/powerpoint/2010/main" val="480959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CVS (Concurrent Version System)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Centralizado</a:t>
            </a:r>
          </a:p>
          <a:p>
            <a:r>
              <a:rPr lang="pt-PT" dirty="0" smtClean="0"/>
              <a:t>Código Aberto (Open Source)</a:t>
            </a:r>
            <a:endParaRPr lang="pt-PT" dirty="0"/>
          </a:p>
          <a:p>
            <a:r>
              <a:rPr lang="pt-PT" dirty="0" smtClean="0"/>
              <a:t>Proveniente do RCS (Revision Control System)</a:t>
            </a:r>
          </a:p>
          <a:p>
            <a:r>
              <a:rPr lang="pt-PT" dirty="0" smtClean="0"/>
              <a:t>Criado por Dick Grune</a:t>
            </a:r>
          </a:p>
          <a:p>
            <a:r>
              <a:rPr lang="pt-PT" dirty="0" smtClean="0"/>
              <a:t>Código lançado em Junho de 1986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29" y="4450075"/>
            <a:ext cx="1276971" cy="17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2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SVN (Subversion, 2000)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Centralizado</a:t>
            </a:r>
          </a:p>
          <a:p>
            <a:r>
              <a:rPr lang="pt-PT" dirty="0"/>
              <a:t>Código Aberto (Open Source</a:t>
            </a:r>
            <a:r>
              <a:rPr lang="pt-PT" dirty="0" smtClean="0"/>
              <a:t>)</a:t>
            </a:r>
          </a:p>
          <a:p>
            <a:r>
              <a:rPr lang="pt-PT" dirty="0" smtClean="0"/>
              <a:t>Substituto do CVS</a:t>
            </a:r>
          </a:p>
          <a:p>
            <a:r>
              <a:rPr lang="pt-PT" dirty="0" smtClean="0"/>
              <a:t>CVS feito direito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22" y="4556885"/>
            <a:ext cx="1620078" cy="1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BK (BitKeeper, 2000)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Distribuído</a:t>
            </a:r>
          </a:p>
          <a:p>
            <a:r>
              <a:rPr lang="pt-PT" dirty="0" smtClean="0"/>
              <a:t>Proprietário</a:t>
            </a:r>
          </a:p>
          <a:p>
            <a:r>
              <a:rPr lang="pt-PT" dirty="0" smtClean="0"/>
              <a:t>Foi criado pela empresa BitMover que pertence a Larry McVoy</a:t>
            </a:r>
          </a:p>
          <a:p>
            <a:r>
              <a:rPr lang="pt-PT" dirty="0" smtClean="0"/>
              <a:t>McVoy vs Andrew </a:t>
            </a:r>
            <a:r>
              <a:rPr lang="pt-PT" dirty="0" smtClean="0"/>
              <a:t>Tridgell (2004)</a:t>
            </a:r>
            <a:endParaRPr lang="pt-PT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87" y="4368425"/>
            <a:ext cx="1577213" cy="18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0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Git (2005)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Criado pelo Linus Torvalds</a:t>
            </a:r>
          </a:p>
          <a:p>
            <a:r>
              <a:rPr lang="pt-PT" dirty="0" smtClean="0"/>
              <a:t>Distribuído</a:t>
            </a:r>
            <a:endParaRPr lang="pt-PT" dirty="0" smtClean="0"/>
          </a:p>
          <a:p>
            <a:r>
              <a:rPr lang="pt-PT" dirty="0" smtClean="0"/>
              <a:t>Software livre</a:t>
            </a:r>
          </a:p>
          <a:p>
            <a:r>
              <a:rPr lang="pt-PT" dirty="0" smtClean="0"/>
              <a:t>Performance</a:t>
            </a:r>
            <a:endParaRPr lang="pt-PT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11" y="4717774"/>
            <a:ext cx="1459189" cy="14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4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GIT?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Cabeça dura, pessoas que se acham donos da razão</a:t>
            </a:r>
          </a:p>
          <a:p>
            <a:r>
              <a:rPr lang="pt-PT" sz="2400" dirty="0" smtClean="0"/>
              <a:t>Uma palavra formada por três letras pronunciáveis</a:t>
            </a:r>
          </a:p>
          <a:p>
            <a:r>
              <a:rPr lang="pt-PT" sz="2400" dirty="0" smtClean="0"/>
              <a:t>Global Information Tracker (Rastreamento Global de Informações</a:t>
            </a:r>
            <a:r>
              <a:rPr lang="pt-PT" sz="2400" dirty="0"/>
              <a:t>)</a:t>
            </a:r>
            <a:endParaRPr lang="pt-PT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11" y="4717774"/>
            <a:ext cx="1459189" cy="14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GitHub (2008)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Plataforma de hospedagem de repositórios Git</a:t>
            </a:r>
          </a:p>
          <a:p>
            <a:r>
              <a:rPr lang="pt-PT" dirty="0" smtClean="0"/>
              <a:t>Proprietário</a:t>
            </a:r>
          </a:p>
          <a:p>
            <a:r>
              <a:rPr lang="pt-PT" dirty="0" smtClean="0"/>
              <a:t>Começou em fevereiro de 2008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7" y="4682780"/>
            <a:ext cx="1494183" cy="14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Fevereiro de 2009 =&gt; 46 mil repositórios públicos</a:t>
            </a:r>
          </a:p>
          <a:p>
            <a:r>
              <a:rPr lang="pt-PT" dirty="0" smtClean="0"/>
              <a:t>Julho de 2009 =&gt; 100 mil usuários</a:t>
            </a:r>
          </a:p>
          <a:p>
            <a:r>
              <a:rPr lang="pt-PT" dirty="0" smtClean="0"/>
              <a:t>Julho de 2010 =&gt; 1 milhão de repositórios</a:t>
            </a:r>
          </a:p>
          <a:p>
            <a:r>
              <a:rPr lang="pt-PT" dirty="0" smtClean="0"/>
              <a:t>Abril de 2011 =&gt; 2 milhões de repositórios</a:t>
            </a:r>
          </a:p>
          <a:p>
            <a:r>
              <a:rPr lang="pt-PT" dirty="0" smtClean="0"/>
              <a:t>Janeiro de 2013 =&gt; + 3 milhões de usuários e 5 milhões de repositórios</a:t>
            </a:r>
          </a:p>
          <a:p>
            <a:r>
              <a:rPr lang="pt-PT" dirty="0" smtClean="0"/>
              <a:t>Dezembro de 2013 =&gt; 10 </a:t>
            </a:r>
            <a:r>
              <a:rPr lang="pt-PT" dirty="0"/>
              <a:t>milhões de </a:t>
            </a:r>
            <a:r>
              <a:rPr lang="pt-PT" dirty="0" smtClean="0"/>
              <a:t>repositórios</a:t>
            </a:r>
          </a:p>
          <a:p>
            <a:endParaRPr lang="pt-PT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7" y="4682780"/>
            <a:ext cx="1494183" cy="14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256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Courgette</vt:lpstr>
      <vt:lpstr>Office Theme</vt:lpstr>
      <vt:lpstr>DorivaTech</vt:lpstr>
      <vt:lpstr>Apresentação do PowerPoint</vt:lpstr>
      <vt:lpstr>CVS (Concurrent Version System)</vt:lpstr>
      <vt:lpstr>SVN (Subversion, 2000)</vt:lpstr>
      <vt:lpstr>BK (BitKeeper, 2000)</vt:lpstr>
      <vt:lpstr>Git (2005)</vt:lpstr>
      <vt:lpstr>GIT?</vt:lpstr>
      <vt:lpstr>GitHub (2008)</vt:lpstr>
      <vt:lpstr>Evolução do GitHub</vt:lpstr>
      <vt:lpstr>Evolução do GitHub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62</cp:revision>
  <dcterms:created xsi:type="dcterms:W3CDTF">2020-08-19T22:48:57Z</dcterms:created>
  <dcterms:modified xsi:type="dcterms:W3CDTF">2020-09-03T00:03:31Z</dcterms:modified>
</cp:coreProperties>
</file>