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67" r:id="rId4"/>
    <p:sldId id="268" r:id="rId5"/>
    <p:sldId id="269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ivaldo Valentim" initials="DV" lastIdx="1" clrIdx="0">
    <p:extLst>
      <p:ext uri="{19B8F6BF-5375-455C-9EA6-DF929625EA0E}">
        <p15:presenceInfo xmlns:p15="http://schemas.microsoft.com/office/powerpoint/2012/main" userId="2a45c8843ad79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463" autoAdjust="0"/>
  </p:normalViewPr>
  <p:slideViewPr>
    <p:cSldViewPr snapToGrid="0">
      <p:cViewPr varScale="1">
        <p:scale>
          <a:sx n="67" d="100"/>
          <a:sy n="67" d="100"/>
        </p:scale>
        <p:origin x="48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63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ivaldo Valentim" userId="2a45c8843ad7981b" providerId="LiveId" clId="{CA4A051E-4024-4ED8-A9A7-E161FBD3228C}"/>
    <pc:docChg chg="modSld">
      <pc:chgData name="Dorivaldo Valentim" userId="2a45c8843ad7981b" providerId="LiveId" clId="{CA4A051E-4024-4ED8-A9A7-E161FBD3228C}" dt="2021-02-25T23:35:34.212" v="51"/>
      <pc:docMkLst>
        <pc:docMk/>
      </pc:docMkLst>
      <pc:sldChg chg="modSp mod">
        <pc:chgData name="Dorivaldo Valentim" userId="2a45c8843ad7981b" providerId="LiveId" clId="{CA4A051E-4024-4ED8-A9A7-E161FBD3228C}" dt="2021-02-25T23:28:00.277" v="44" actId="20577"/>
        <pc:sldMkLst>
          <pc:docMk/>
          <pc:sldMk cId="2529632757" sldId="256"/>
        </pc:sldMkLst>
        <pc:spChg chg="mod">
          <ac:chgData name="Dorivaldo Valentim" userId="2a45c8843ad7981b" providerId="LiveId" clId="{CA4A051E-4024-4ED8-A9A7-E161FBD3228C}" dt="2021-02-25T23:28:00.277" v="44" actId="20577"/>
          <ac:spMkLst>
            <pc:docMk/>
            <pc:sldMk cId="2529632757" sldId="256"/>
            <ac:spMk id="3" creationId="{00000000-0000-0000-0000-000000000000}"/>
          </ac:spMkLst>
        </pc:spChg>
      </pc:sldChg>
      <pc:sldChg chg="modAnim">
        <pc:chgData name="Dorivaldo Valentim" userId="2a45c8843ad7981b" providerId="LiveId" clId="{CA4A051E-4024-4ED8-A9A7-E161FBD3228C}" dt="2021-02-25T23:35:34.212" v="51"/>
        <pc:sldMkLst>
          <pc:docMk/>
          <pc:sldMk cId="2428698442" sldId="265"/>
        </pc:sldMkLst>
      </pc:sldChg>
    </pc:docChg>
  </pc:docChgLst>
  <pc:docChgLst>
    <pc:chgData name="Dorivaldo Valentim" userId="2a45c8843ad7981b" providerId="LiveId" clId="{996058F2-AF79-4299-A732-C8EB97E957B9}"/>
    <pc:docChg chg="custSel addSld modSld">
      <pc:chgData name="Dorivaldo Valentim" userId="2a45c8843ad7981b" providerId="LiveId" clId="{996058F2-AF79-4299-A732-C8EB97E957B9}" dt="2021-02-16T11:49:30.431" v="962" actId="20577"/>
      <pc:docMkLst>
        <pc:docMk/>
      </pc:docMkLst>
      <pc:sldChg chg="modSp mod">
        <pc:chgData name="Dorivaldo Valentim" userId="2a45c8843ad7981b" providerId="LiveId" clId="{996058F2-AF79-4299-A732-C8EB97E957B9}" dt="2021-02-16T10:22:35.178" v="10" actId="20577"/>
        <pc:sldMkLst>
          <pc:docMk/>
          <pc:sldMk cId="2529632757" sldId="256"/>
        </pc:sldMkLst>
        <pc:spChg chg="mod">
          <ac:chgData name="Dorivaldo Valentim" userId="2a45c8843ad7981b" providerId="LiveId" clId="{996058F2-AF79-4299-A732-C8EB97E957B9}" dt="2021-02-16T10:22:35.178" v="10" actId="20577"/>
          <ac:spMkLst>
            <pc:docMk/>
            <pc:sldMk cId="2529632757" sldId="256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0:31:41.972" v="119" actId="20577"/>
        <pc:sldMkLst>
          <pc:docMk/>
          <pc:sldMk cId="2933577848" sldId="268"/>
        </pc:sldMkLst>
        <pc:spChg chg="mod">
          <ac:chgData name="Dorivaldo Valentim" userId="2a45c8843ad7981b" providerId="LiveId" clId="{996058F2-AF79-4299-A732-C8EB97E957B9}" dt="2021-02-16T10:23:45.282" v="19" actId="20577"/>
          <ac:spMkLst>
            <pc:docMk/>
            <pc:sldMk cId="2933577848" sldId="268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1:41.972" v="119" actId="20577"/>
          <ac:spMkLst>
            <pc:docMk/>
            <pc:sldMk cId="2933577848" sldId="268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0:33:07.262" v="278" actId="123"/>
        <pc:sldMkLst>
          <pc:docMk/>
          <pc:sldMk cId="599057830" sldId="269"/>
        </pc:sldMkLst>
        <pc:spChg chg="mod">
          <ac:chgData name="Dorivaldo Valentim" userId="2a45c8843ad7981b" providerId="LiveId" clId="{996058F2-AF79-4299-A732-C8EB97E957B9}" dt="2021-02-16T10:23:58.162" v="31" actId="20577"/>
          <ac:spMkLst>
            <pc:docMk/>
            <pc:sldMk cId="599057830" sldId="269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3:07.262" v="278" actId="123"/>
          <ac:spMkLst>
            <pc:docMk/>
            <pc:sldMk cId="599057830" sldId="269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1:36:22.140" v="925" actId="20577"/>
        <pc:sldMkLst>
          <pc:docMk/>
          <pc:sldMk cId="1157941432" sldId="270"/>
        </pc:sldMkLst>
        <pc:spChg chg="mod">
          <ac:chgData name="Dorivaldo Valentim" userId="2a45c8843ad7981b" providerId="LiveId" clId="{996058F2-AF79-4299-A732-C8EB97E957B9}" dt="2021-02-16T10:24:12.298" v="40" actId="20577"/>
          <ac:spMkLst>
            <pc:docMk/>
            <pc:sldMk cId="1157941432" sldId="270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1:36:18.958" v="923" actId="20577"/>
          <ac:spMkLst>
            <pc:docMk/>
            <pc:sldMk cId="1157941432" sldId="270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1:49:30.431" v="962" actId="20577"/>
        <pc:sldMkLst>
          <pc:docMk/>
          <pc:sldMk cId="3736540271" sldId="271"/>
        </pc:sldMkLst>
        <pc:spChg chg="mod">
          <ac:chgData name="Dorivaldo Valentim" userId="2a45c8843ad7981b" providerId="LiveId" clId="{996058F2-AF79-4299-A732-C8EB97E957B9}" dt="2021-02-16T10:24:26.411" v="53" actId="20577"/>
          <ac:spMkLst>
            <pc:docMk/>
            <pc:sldMk cId="3736540271" sldId="271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1:49:30.431" v="962" actId="20577"/>
          <ac:spMkLst>
            <pc:docMk/>
            <pc:sldMk cId="3736540271" sldId="271"/>
            <ac:spMk id="3" creationId="{00000000-0000-0000-0000-000000000000}"/>
          </ac:spMkLst>
        </pc:spChg>
      </pc:sldChg>
      <pc:sldChg chg="modSp add mod modAnim">
        <pc:chgData name="Dorivaldo Valentim" userId="2a45c8843ad7981b" providerId="LiveId" clId="{996058F2-AF79-4299-A732-C8EB97E957B9}" dt="2021-02-16T10:36:39.065" v="530" actId="20577"/>
        <pc:sldMkLst>
          <pc:docMk/>
          <pc:sldMk cId="1263554123" sldId="272"/>
        </pc:sldMkLst>
        <pc:spChg chg="mod">
          <ac:chgData name="Dorivaldo Valentim" userId="2a45c8843ad7981b" providerId="LiveId" clId="{996058F2-AF79-4299-A732-C8EB97E957B9}" dt="2021-02-16T10:24:48.476" v="71" actId="20577"/>
          <ac:spMkLst>
            <pc:docMk/>
            <pc:sldMk cId="1263554123" sldId="272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6:39.065" v="530" actId="20577"/>
          <ac:spMkLst>
            <pc:docMk/>
            <pc:sldMk cId="1263554123" sldId="272"/>
            <ac:spMk id="3" creationId="{00000000-0000-0000-0000-000000000000}"/>
          </ac:spMkLst>
        </pc:spChg>
      </pc:sldChg>
      <pc:sldChg chg="modSp add mod modAnim">
        <pc:chgData name="Dorivaldo Valentim" userId="2a45c8843ad7981b" providerId="LiveId" clId="{996058F2-AF79-4299-A732-C8EB97E957B9}" dt="2021-02-16T10:40:16.421" v="597" actId="123"/>
        <pc:sldMkLst>
          <pc:docMk/>
          <pc:sldMk cId="3443322923" sldId="273"/>
        </pc:sldMkLst>
        <pc:spChg chg="mod">
          <ac:chgData name="Dorivaldo Valentim" userId="2a45c8843ad7981b" providerId="LiveId" clId="{996058F2-AF79-4299-A732-C8EB97E957B9}" dt="2021-02-16T10:24:59.325" v="77" actId="20577"/>
          <ac:spMkLst>
            <pc:docMk/>
            <pc:sldMk cId="3443322923" sldId="273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40:16.421" v="597" actId="123"/>
          <ac:spMkLst>
            <pc:docMk/>
            <pc:sldMk cId="3443322923" sldId="27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D6CF-6099-4B27-AAA5-4A24AACA45B1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2D48-7C53-47B3-B9E0-4FFD0561D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48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A822D-E58E-41A4-839D-F5BF7D683320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29C4-8E3D-44EF-9231-817FB222ED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4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7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84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9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0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6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2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2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EF3B-AD3D-4C07-B255-57037BF73F56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Curso básico de Git &amp; GitHub</a:t>
            </a:r>
          </a:p>
          <a:p>
            <a:r>
              <a:rPr lang="pt-PT" dirty="0">
                <a:solidFill>
                  <a:schemeClr val="bg1"/>
                </a:solidFill>
              </a:rPr>
              <a:t>Aula </a:t>
            </a:r>
            <a:r>
              <a:rPr lang="pt-AO" dirty="0">
                <a:solidFill>
                  <a:schemeClr val="bg1"/>
                </a:solidFill>
              </a:rPr>
              <a:t>11 – Branch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BAA28-0278-44F2-AC27-D7A3099C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AO" dirty="0"/>
              <a:t>O que é?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81D5E6C6-9396-40BF-B93C-2836197D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AO" dirty="0"/>
              <a:t>Branch é uma ramificação do repositório, podendo ser usadas para resolução de regiões específicas do projecto.</a:t>
            </a:r>
          </a:p>
        </p:txBody>
      </p:sp>
    </p:spTree>
    <p:extLst>
      <p:ext uri="{BB962C8B-B14F-4D97-AF65-F5344CB8AC3E}">
        <p14:creationId xmlns:p14="http://schemas.microsoft.com/office/powerpoint/2010/main" val="2486468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102765CF-44B7-4505-A527-723F0C4710CF}"/>
              </a:ext>
            </a:extLst>
          </p:cNvPr>
          <p:cNvCxnSpPr>
            <a:cxnSpLocks/>
          </p:cNvCxnSpPr>
          <p:nvPr/>
        </p:nvCxnSpPr>
        <p:spPr>
          <a:xfrm>
            <a:off x="7649029" y="2444937"/>
            <a:ext cx="863597" cy="908432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3250D208-1D1B-4881-A5E6-61F3B2EB28A1}"/>
              </a:ext>
            </a:extLst>
          </p:cNvPr>
          <p:cNvCxnSpPr>
            <a:cxnSpLocks/>
          </p:cNvCxnSpPr>
          <p:nvPr/>
        </p:nvCxnSpPr>
        <p:spPr>
          <a:xfrm flipH="1">
            <a:off x="6332144" y="3504632"/>
            <a:ext cx="844827" cy="908432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1381967-D2A8-452D-8EF6-199754D6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AO" dirty="0"/>
              <a:t>Exemplo prático</a:t>
            </a:r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6FDD67DA-0C0D-40A2-BE25-F486CEC47692}"/>
              </a:ext>
            </a:extLst>
          </p:cNvPr>
          <p:cNvCxnSpPr/>
          <p:nvPr/>
        </p:nvCxnSpPr>
        <p:spPr>
          <a:xfrm>
            <a:off x="1050324" y="3429000"/>
            <a:ext cx="9786552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Losango 7">
            <a:extLst>
              <a:ext uri="{FF2B5EF4-FFF2-40B4-BE49-F238E27FC236}">
                <a16:creationId xmlns:a16="http://schemas.microsoft.com/office/drawing/2014/main" id="{594CEE60-4691-494D-8F9B-2D936A63209A}"/>
              </a:ext>
            </a:extLst>
          </p:cNvPr>
          <p:cNvSpPr/>
          <p:nvPr/>
        </p:nvSpPr>
        <p:spPr>
          <a:xfrm>
            <a:off x="1359242" y="3205167"/>
            <a:ext cx="432000" cy="468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21A0171C-587F-4C87-A688-A6C475C4D83E}"/>
              </a:ext>
            </a:extLst>
          </p:cNvPr>
          <p:cNvSpPr/>
          <p:nvPr/>
        </p:nvSpPr>
        <p:spPr>
          <a:xfrm>
            <a:off x="2759674" y="3205167"/>
            <a:ext cx="432000" cy="45243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F19C2440-9641-45DB-85DB-4263F219E076}"/>
              </a:ext>
            </a:extLst>
          </p:cNvPr>
          <p:cNvSpPr/>
          <p:nvPr/>
        </p:nvSpPr>
        <p:spPr>
          <a:xfrm>
            <a:off x="4160106" y="3205167"/>
            <a:ext cx="432000" cy="468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001670A1-9DF4-4356-94E4-EEE8D79614F8}"/>
              </a:ext>
            </a:extLst>
          </p:cNvPr>
          <p:cNvSpPr/>
          <p:nvPr/>
        </p:nvSpPr>
        <p:spPr>
          <a:xfrm>
            <a:off x="5560538" y="3205167"/>
            <a:ext cx="432000" cy="468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8480F8BB-907F-4DC6-A743-2CAF34EE48D7}"/>
              </a:ext>
            </a:extLst>
          </p:cNvPr>
          <p:cNvSpPr/>
          <p:nvPr/>
        </p:nvSpPr>
        <p:spPr>
          <a:xfrm>
            <a:off x="6960970" y="3205167"/>
            <a:ext cx="432000" cy="468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9A6CD188-8BA4-4AF9-97C2-177A57E810AB}"/>
              </a:ext>
            </a:extLst>
          </p:cNvPr>
          <p:cNvSpPr/>
          <p:nvPr/>
        </p:nvSpPr>
        <p:spPr>
          <a:xfrm>
            <a:off x="8361402" y="3205167"/>
            <a:ext cx="432000" cy="468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DC60F5A2-6CD6-459E-8C0C-E759B49A6660}"/>
              </a:ext>
            </a:extLst>
          </p:cNvPr>
          <p:cNvCxnSpPr>
            <a:cxnSpLocks/>
          </p:cNvCxnSpPr>
          <p:nvPr/>
        </p:nvCxnSpPr>
        <p:spPr>
          <a:xfrm>
            <a:off x="2196610" y="4413064"/>
            <a:ext cx="4135534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2B1312DE-70F7-4678-8A28-4122BF9D3940}"/>
              </a:ext>
            </a:extLst>
          </p:cNvPr>
          <p:cNvCxnSpPr>
            <a:cxnSpLocks/>
          </p:cNvCxnSpPr>
          <p:nvPr/>
        </p:nvCxnSpPr>
        <p:spPr>
          <a:xfrm>
            <a:off x="1676407" y="3580264"/>
            <a:ext cx="520203" cy="83280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Losango 13">
            <a:extLst>
              <a:ext uri="{FF2B5EF4-FFF2-40B4-BE49-F238E27FC236}">
                <a16:creationId xmlns:a16="http://schemas.microsoft.com/office/drawing/2014/main" id="{489A9229-472D-4B94-82DD-C7016DF5679D}"/>
              </a:ext>
            </a:extLst>
          </p:cNvPr>
          <p:cNvSpPr/>
          <p:nvPr/>
        </p:nvSpPr>
        <p:spPr>
          <a:xfrm>
            <a:off x="2003075" y="4179065"/>
            <a:ext cx="432000" cy="468000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5BC994AE-AF16-4E14-99AF-7F8F2CA7D6AE}"/>
              </a:ext>
            </a:extLst>
          </p:cNvPr>
          <p:cNvSpPr/>
          <p:nvPr/>
        </p:nvSpPr>
        <p:spPr>
          <a:xfrm>
            <a:off x="3332896" y="4179065"/>
            <a:ext cx="432000" cy="468000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52B5047A-5E0C-491C-989E-0A9595841D22}"/>
              </a:ext>
            </a:extLst>
          </p:cNvPr>
          <p:cNvSpPr/>
          <p:nvPr/>
        </p:nvSpPr>
        <p:spPr>
          <a:xfrm>
            <a:off x="4662717" y="4179065"/>
            <a:ext cx="432000" cy="468000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18F89A1E-BF45-4010-8B76-9F6A57E266BA}"/>
              </a:ext>
            </a:extLst>
          </p:cNvPr>
          <p:cNvSpPr/>
          <p:nvPr/>
        </p:nvSpPr>
        <p:spPr>
          <a:xfrm>
            <a:off x="5992538" y="4179065"/>
            <a:ext cx="432000" cy="468000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1D11CD2-1E23-4495-BB0B-F401438CEB23}"/>
              </a:ext>
            </a:extLst>
          </p:cNvPr>
          <p:cNvCxnSpPr>
            <a:cxnSpLocks/>
          </p:cNvCxnSpPr>
          <p:nvPr/>
        </p:nvCxnSpPr>
        <p:spPr>
          <a:xfrm flipH="1">
            <a:off x="3094650" y="2438161"/>
            <a:ext cx="844827" cy="908432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9E7F7D84-84E9-414D-9004-E316AD2AA1DF}"/>
              </a:ext>
            </a:extLst>
          </p:cNvPr>
          <p:cNvCxnSpPr>
            <a:cxnSpLocks/>
          </p:cNvCxnSpPr>
          <p:nvPr/>
        </p:nvCxnSpPr>
        <p:spPr>
          <a:xfrm>
            <a:off x="3924771" y="2438161"/>
            <a:ext cx="3724258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Losango 37">
            <a:extLst>
              <a:ext uri="{FF2B5EF4-FFF2-40B4-BE49-F238E27FC236}">
                <a16:creationId xmlns:a16="http://schemas.microsoft.com/office/drawing/2014/main" id="{9224AA6F-E2F7-447C-8A92-B8F137E203D0}"/>
              </a:ext>
            </a:extLst>
          </p:cNvPr>
          <p:cNvSpPr/>
          <p:nvPr/>
        </p:nvSpPr>
        <p:spPr>
          <a:xfrm>
            <a:off x="3729266" y="2200395"/>
            <a:ext cx="432000" cy="468000"/>
          </a:xfrm>
          <a:prstGeom prst="diamon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9" name="Losango 38">
            <a:extLst>
              <a:ext uri="{FF2B5EF4-FFF2-40B4-BE49-F238E27FC236}">
                <a16:creationId xmlns:a16="http://schemas.microsoft.com/office/drawing/2014/main" id="{A56540B2-1673-4B98-B770-E96E44BA98E3}"/>
              </a:ext>
            </a:extLst>
          </p:cNvPr>
          <p:cNvSpPr/>
          <p:nvPr/>
        </p:nvSpPr>
        <p:spPr>
          <a:xfrm>
            <a:off x="7309391" y="2210936"/>
            <a:ext cx="432000" cy="468000"/>
          </a:xfrm>
          <a:prstGeom prst="diamon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0" name="Losango 39">
            <a:extLst>
              <a:ext uri="{FF2B5EF4-FFF2-40B4-BE49-F238E27FC236}">
                <a16:creationId xmlns:a16="http://schemas.microsoft.com/office/drawing/2014/main" id="{174E8E96-FF03-4854-8D14-BB8F6B45DD86}"/>
              </a:ext>
            </a:extLst>
          </p:cNvPr>
          <p:cNvSpPr/>
          <p:nvPr/>
        </p:nvSpPr>
        <p:spPr>
          <a:xfrm>
            <a:off x="5519097" y="2192890"/>
            <a:ext cx="432000" cy="468000"/>
          </a:xfrm>
          <a:prstGeom prst="diamon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" name="Losango 40">
            <a:extLst>
              <a:ext uri="{FF2B5EF4-FFF2-40B4-BE49-F238E27FC236}">
                <a16:creationId xmlns:a16="http://schemas.microsoft.com/office/drawing/2014/main" id="{40F93C69-5A7E-4865-B19F-D9611AAD7987}"/>
              </a:ext>
            </a:extLst>
          </p:cNvPr>
          <p:cNvSpPr/>
          <p:nvPr/>
        </p:nvSpPr>
        <p:spPr>
          <a:xfrm>
            <a:off x="9481058" y="3189600"/>
            <a:ext cx="432000" cy="468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59389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87860-E70A-4C43-A928-ACB34EC3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AO" dirty="0"/>
              <a:t>Alguns	comandos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0EBA16-5FF6-4F67-A135-77FA4912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AO" dirty="0"/>
              <a:t>git branch </a:t>
            </a:r>
            <a:r>
              <a:rPr lang="pt-AO" b="1" dirty="0"/>
              <a:t>nome </a:t>
            </a:r>
            <a:r>
              <a:rPr lang="pt-AO" dirty="0"/>
              <a:t>(cria uma nova branch)</a:t>
            </a:r>
          </a:p>
          <a:p>
            <a:pPr>
              <a:lnSpc>
                <a:spcPct val="150000"/>
              </a:lnSpc>
            </a:pPr>
            <a:r>
              <a:rPr lang="pt-AO" dirty="0"/>
              <a:t>git switch </a:t>
            </a:r>
            <a:r>
              <a:rPr lang="pt-AO" b="1" dirty="0"/>
              <a:t>branch </a:t>
            </a:r>
            <a:r>
              <a:rPr lang="pt-AO" dirty="0"/>
              <a:t>(muda para a branch escolhida)</a:t>
            </a:r>
          </a:p>
          <a:p>
            <a:pPr>
              <a:lnSpc>
                <a:spcPct val="150000"/>
              </a:lnSpc>
            </a:pPr>
            <a:r>
              <a:rPr lang="pt-AO" dirty="0"/>
              <a:t>git branch </a:t>
            </a:r>
            <a:r>
              <a:rPr lang="pt-AO" b="1" dirty="0"/>
              <a:t>–m old new </a:t>
            </a:r>
            <a:r>
              <a:rPr lang="pt-AO" dirty="0"/>
              <a:t>(muda o nome de uma branch </a:t>
            </a:r>
            <a:r>
              <a:rPr lang="pt-AO" b="1" dirty="0"/>
              <a:t>old </a:t>
            </a:r>
            <a:r>
              <a:rPr lang="pt-AO" dirty="0"/>
              <a:t>para </a:t>
            </a:r>
            <a:r>
              <a:rPr lang="pt-AO" b="1" dirty="0"/>
              <a:t>new</a:t>
            </a:r>
            <a:r>
              <a:rPr lang="pt-AO" dirty="0"/>
              <a:t>)</a:t>
            </a:r>
          </a:p>
          <a:p>
            <a:pPr>
              <a:lnSpc>
                <a:spcPct val="150000"/>
              </a:lnSpc>
            </a:pPr>
            <a:r>
              <a:rPr lang="pt-AO" dirty="0"/>
              <a:t>git branch </a:t>
            </a:r>
            <a:r>
              <a:rPr lang="pt-AO" b="1" dirty="0"/>
              <a:t>–d branch </a:t>
            </a:r>
            <a:r>
              <a:rPr lang="pt-AO" dirty="0"/>
              <a:t>(apaga uma branch)</a:t>
            </a:r>
          </a:p>
          <a:p>
            <a:pPr>
              <a:lnSpc>
                <a:spcPct val="150000"/>
              </a:lnSpc>
            </a:pPr>
            <a:r>
              <a:rPr lang="pt-AO" dirty="0"/>
              <a:t>git branch </a:t>
            </a:r>
            <a:r>
              <a:rPr lang="pt-AO" b="1" dirty="0"/>
              <a:t>–D branch </a:t>
            </a:r>
            <a:r>
              <a:rPr lang="pt-AO" dirty="0"/>
              <a:t>(força a eliminação de alguma branch)</a:t>
            </a:r>
          </a:p>
          <a:p>
            <a:pPr>
              <a:lnSpc>
                <a:spcPct val="150000"/>
              </a:lnSpc>
            </a:pPr>
            <a:r>
              <a:rPr lang="pt-AO" dirty="0"/>
              <a:t>git merge </a:t>
            </a:r>
            <a:r>
              <a:rPr lang="pt-AO" b="1" dirty="0"/>
              <a:t>branch</a:t>
            </a:r>
            <a:endParaRPr lang="pt-AO" dirty="0"/>
          </a:p>
          <a:p>
            <a:endParaRPr lang="pt-AO" dirty="0"/>
          </a:p>
        </p:txBody>
      </p:sp>
    </p:spTree>
    <p:extLst>
      <p:ext uri="{BB962C8B-B14F-4D97-AF65-F5344CB8AC3E}">
        <p14:creationId xmlns:p14="http://schemas.microsoft.com/office/powerpoint/2010/main" val="1513083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Obrigado pela sua atenção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05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ouTube // DorivaTech">
      <a:majorFont>
        <a:latin typeface="Courgette"/>
        <a:ea typeface=""/>
        <a:cs typeface=""/>
      </a:majorFont>
      <a:minorFont>
        <a:latin typeface="Arial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2172</TotalTime>
  <Words>146</Words>
  <Application>Microsoft Office PowerPoint</Application>
  <PresentationFormat>Ecrã Panorâmico</PresentationFormat>
  <Paragraphs>35</Paragraphs>
  <Slides>6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Courgette</vt:lpstr>
      <vt:lpstr>Office Theme</vt:lpstr>
      <vt:lpstr>DorivaTech</vt:lpstr>
      <vt:lpstr>O que é?</vt:lpstr>
      <vt:lpstr>Exemplo prático</vt:lpstr>
      <vt:lpstr>Alguns comandos</vt:lpstr>
      <vt:lpstr>DorivaTech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DorivaTech</dc:title>
  <dc:subject>Slide de apresentação do curso de git para o YouTube</dc:subject>
  <dc:creator>Dorivaldo Valentim</dc:creator>
  <cp:lastModifiedBy>Dorivaldo Valentim</cp:lastModifiedBy>
  <cp:revision>106</cp:revision>
  <dcterms:created xsi:type="dcterms:W3CDTF">2020-08-19T22:48:57Z</dcterms:created>
  <dcterms:modified xsi:type="dcterms:W3CDTF">2021-04-14T02:15:16Z</dcterms:modified>
</cp:coreProperties>
</file>