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63" autoAdjust="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70704-4E07-4635-8CAE-2602AA2C479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D1179E-D6F0-4740-AEDB-29FA26593DC8}">
      <dgm:prSet phldrT="[Texto]"/>
      <dgm:spPr/>
      <dgm:t>
        <a:bodyPr/>
        <a:lstStyle/>
        <a:p>
          <a:r>
            <a:rPr lang="pt-PT" dirty="0" smtClean="0"/>
            <a:t>Aplicação</a:t>
          </a:r>
        </a:p>
      </dgm:t>
    </dgm:pt>
    <dgm:pt modelId="{A0585929-18F0-4E9A-9BB6-C6857745BE19}" type="parTrans" cxnId="{5701569D-A4BC-412B-88CF-F61E763980D6}">
      <dgm:prSet/>
      <dgm:spPr/>
      <dgm:t>
        <a:bodyPr/>
        <a:lstStyle/>
        <a:p>
          <a:endParaRPr lang="pt-BR"/>
        </a:p>
      </dgm:t>
    </dgm:pt>
    <dgm:pt modelId="{C3BF0DDA-9E37-496E-9629-E45F81B4B9EC}" type="sibTrans" cxnId="{5701569D-A4BC-412B-88CF-F61E763980D6}">
      <dgm:prSet/>
      <dgm:spPr/>
      <dgm:t>
        <a:bodyPr/>
        <a:lstStyle/>
        <a:p>
          <a:endParaRPr lang="pt-BR"/>
        </a:p>
      </dgm:t>
    </dgm:pt>
    <dgm:pt modelId="{831714E1-FCF7-4E0C-8325-AE927CCB187D}">
      <dgm:prSet phldrT="[Texto]"/>
      <dgm:spPr/>
      <dgm:t>
        <a:bodyPr/>
        <a:lstStyle/>
        <a:p>
          <a:r>
            <a:rPr lang="pt-PT" dirty="0" smtClean="0"/>
            <a:t>Versão 01</a:t>
          </a:r>
          <a:endParaRPr lang="pt-BR" dirty="0"/>
        </a:p>
      </dgm:t>
    </dgm:pt>
    <dgm:pt modelId="{5776F693-9117-4AFF-8348-AE68FBC2B711}" type="parTrans" cxnId="{3763C862-36FC-4D0C-9F9F-180EF38A44C5}">
      <dgm:prSet/>
      <dgm:spPr/>
      <dgm:t>
        <a:bodyPr/>
        <a:lstStyle/>
        <a:p>
          <a:endParaRPr lang="pt-BR"/>
        </a:p>
      </dgm:t>
    </dgm:pt>
    <dgm:pt modelId="{23082BB7-529C-4D13-A6A3-75DAC2EEDD49}" type="sibTrans" cxnId="{3763C862-36FC-4D0C-9F9F-180EF38A44C5}">
      <dgm:prSet/>
      <dgm:spPr/>
      <dgm:t>
        <a:bodyPr/>
        <a:lstStyle/>
        <a:p>
          <a:endParaRPr lang="pt-BR"/>
        </a:p>
      </dgm:t>
    </dgm:pt>
    <dgm:pt modelId="{E3758ECC-28B2-4AF2-B517-3163AD623678}">
      <dgm:prSet phldrT="[Texto]"/>
      <dgm:spPr/>
      <dgm:t>
        <a:bodyPr/>
        <a:lstStyle/>
        <a:p>
          <a:r>
            <a:rPr lang="pt-PT" dirty="0" smtClean="0"/>
            <a:t>Versão 02</a:t>
          </a:r>
          <a:endParaRPr lang="pt-BR" dirty="0"/>
        </a:p>
      </dgm:t>
    </dgm:pt>
    <dgm:pt modelId="{6E82F521-0C49-4BB4-93F4-90AABE8990F8}" type="parTrans" cxnId="{B49D867F-E6C0-46B7-9783-5796F50A6710}">
      <dgm:prSet/>
      <dgm:spPr/>
      <dgm:t>
        <a:bodyPr/>
        <a:lstStyle/>
        <a:p>
          <a:endParaRPr lang="pt-BR"/>
        </a:p>
      </dgm:t>
    </dgm:pt>
    <dgm:pt modelId="{7063C47F-A28B-499E-AAD8-7F391E6CC26A}" type="sibTrans" cxnId="{B49D867F-E6C0-46B7-9783-5796F50A6710}">
      <dgm:prSet/>
      <dgm:spPr/>
      <dgm:t>
        <a:bodyPr/>
        <a:lstStyle/>
        <a:p>
          <a:endParaRPr lang="pt-BR"/>
        </a:p>
      </dgm:t>
    </dgm:pt>
    <dgm:pt modelId="{97E64466-CBB7-41DF-B2BB-B581442D5AF8}">
      <dgm:prSet phldrT="[Texto]"/>
      <dgm:spPr/>
      <dgm:t>
        <a:bodyPr/>
        <a:lstStyle/>
        <a:p>
          <a:r>
            <a:rPr lang="pt-PT" dirty="0" smtClean="0"/>
            <a:t>Versão 03</a:t>
          </a:r>
          <a:endParaRPr lang="pt-BR" dirty="0"/>
        </a:p>
      </dgm:t>
    </dgm:pt>
    <dgm:pt modelId="{68E315A3-94CA-4C15-A8D8-8BF2C0242500}" type="parTrans" cxnId="{C2F14BC0-FC75-4D27-90AF-266FF4B92BB9}">
      <dgm:prSet/>
      <dgm:spPr/>
      <dgm:t>
        <a:bodyPr/>
        <a:lstStyle/>
        <a:p>
          <a:endParaRPr lang="pt-BR"/>
        </a:p>
      </dgm:t>
    </dgm:pt>
    <dgm:pt modelId="{25CA6C5C-40D5-4A88-BBCC-22A78321C12B}" type="sibTrans" cxnId="{C2F14BC0-FC75-4D27-90AF-266FF4B92BB9}">
      <dgm:prSet/>
      <dgm:spPr/>
      <dgm:t>
        <a:bodyPr/>
        <a:lstStyle/>
        <a:p>
          <a:endParaRPr lang="pt-BR"/>
        </a:p>
      </dgm:t>
    </dgm:pt>
    <dgm:pt modelId="{E335ED51-96D6-498E-B5B0-410EA3472109}" type="pres">
      <dgm:prSet presAssocID="{F9A70704-4E07-4635-8CAE-2602AA2C479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7A6CD7-9D73-4638-B2D6-AC94A0C1A460}" type="pres">
      <dgm:prSet presAssocID="{35D1179E-D6F0-4740-AEDB-29FA26593DC8}" presName="centerShape" presStyleLbl="node0" presStyleIdx="0" presStyleCnt="1" custScaleX="156889" custScaleY="134164" custLinFactNeighborX="-29610" custLinFactNeighborY="-25153"/>
      <dgm:spPr/>
      <dgm:t>
        <a:bodyPr/>
        <a:lstStyle/>
        <a:p>
          <a:endParaRPr lang="pt-BR"/>
        </a:p>
      </dgm:t>
    </dgm:pt>
    <dgm:pt modelId="{AB97F8C2-3DBA-4B0F-AEA1-474C2B27A238}" type="pres">
      <dgm:prSet presAssocID="{5776F693-9117-4AFF-8348-AE68FBC2B711}" presName="Name9" presStyleLbl="parChTrans1D2" presStyleIdx="0" presStyleCnt="3"/>
      <dgm:spPr/>
      <dgm:t>
        <a:bodyPr/>
        <a:lstStyle/>
        <a:p>
          <a:endParaRPr lang="pt-BR"/>
        </a:p>
      </dgm:t>
    </dgm:pt>
    <dgm:pt modelId="{607D7C75-A071-4072-9919-BA258C5FEBC3}" type="pres">
      <dgm:prSet presAssocID="{5776F693-9117-4AFF-8348-AE68FBC2B711}" presName="connTx" presStyleLbl="parChTrans1D2" presStyleIdx="0" presStyleCnt="3"/>
      <dgm:spPr/>
      <dgm:t>
        <a:bodyPr/>
        <a:lstStyle/>
        <a:p>
          <a:endParaRPr lang="pt-BR"/>
        </a:p>
      </dgm:t>
    </dgm:pt>
    <dgm:pt modelId="{884914FD-0483-4E84-8BCD-36A309985603}" type="pres">
      <dgm:prSet presAssocID="{831714E1-FCF7-4E0C-8325-AE927CCB187D}" presName="node" presStyleLbl="node1" presStyleIdx="0" presStyleCnt="3" custScaleX="60068" custScaleY="60920" custRadScaleRad="233592" custRadScaleInc="-1020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078447-0FB4-4A18-B4A6-73B0911FDD9E}" type="pres">
      <dgm:prSet presAssocID="{6E82F521-0C49-4BB4-93F4-90AABE8990F8}" presName="Name9" presStyleLbl="parChTrans1D2" presStyleIdx="1" presStyleCnt="3"/>
      <dgm:spPr/>
      <dgm:t>
        <a:bodyPr/>
        <a:lstStyle/>
        <a:p>
          <a:endParaRPr lang="pt-BR"/>
        </a:p>
      </dgm:t>
    </dgm:pt>
    <dgm:pt modelId="{5089EA24-6E85-4D81-B5E4-4AE81285744D}" type="pres">
      <dgm:prSet presAssocID="{6E82F521-0C49-4BB4-93F4-90AABE8990F8}" presName="connTx" presStyleLbl="parChTrans1D2" presStyleIdx="1" presStyleCnt="3"/>
      <dgm:spPr/>
      <dgm:t>
        <a:bodyPr/>
        <a:lstStyle/>
        <a:p>
          <a:endParaRPr lang="pt-BR"/>
        </a:p>
      </dgm:t>
    </dgm:pt>
    <dgm:pt modelId="{9B397FDC-00F3-4198-93D4-716DACC47B20}" type="pres">
      <dgm:prSet presAssocID="{E3758ECC-28B2-4AF2-B517-3163AD623678}" presName="node" presStyleLbl="node1" presStyleIdx="1" presStyleCnt="3" custScaleX="60068" custScaleY="60920" custRadScaleRad="239553" custRadScaleInc="2701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ED37FD-AF93-4C75-B16D-797A7C271C56}" type="pres">
      <dgm:prSet presAssocID="{68E315A3-94CA-4C15-A8D8-8BF2C0242500}" presName="Name9" presStyleLbl="parChTrans1D2" presStyleIdx="2" presStyleCnt="3"/>
      <dgm:spPr/>
      <dgm:t>
        <a:bodyPr/>
        <a:lstStyle/>
        <a:p>
          <a:endParaRPr lang="pt-BR"/>
        </a:p>
      </dgm:t>
    </dgm:pt>
    <dgm:pt modelId="{6FE8B230-ED51-4AD2-B3E2-CDC72C11072B}" type="pres">
      <dgm:prSet presAssocID="{68E315A3-94CA-4C15-A8D8-8BF2C0242500}" presName="connTx" presStyleLbl="parChTrans1D2" presStyleIdx="2" presStyleCnt="3"/>
      <dgm:spPr/>
      <dgm:t>
        <a:bodyPr/>
        <a:lstStyle/>
        <a:p>
          <a:endParaRPr lang="pt-BR"/>
        </a:p>
      </dgm:t>
    </dgm:pt>
    <dgm:pt modelId="{92147047-F547-4519-8A2C-B9A514273BB6}" type="pres">
      <dgm:prSet presAssocID="{97E64466-CBB7-41DF-B2BB-B581442D5AF8}" presName="node" presStyleLbl="node1" presStyleIdx="2" presStyleCnt="3" custScaleX="60068" custScaleY="60920" custRadScaleRad="197764" custRadScaleInc="429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0202B75-BCBE-4F69-8F87-50066FCC6983}" type="presOf" srcId="{E3758ECC-28B2-4AF2-B517-3163AD623678}" destId="{9B397FDC-00F3-4198-93D4-716DACC47B20}" srcOrd="0" destOrd="0" presId="urn:microsoft.com/office/officeart/2005/8/layout/radial1"/>
    <dgm:cxn modelId="{924ECA65-D0AD-48B3-B5DA-12C4B5C8348D}" type="presOf" srcId="{6E82F521-0C49-4BB4-93F4-90AABE8990F8}" destId="{5089EA24-6E85-4D81-B5E4-4AE81285744D}" srcOrd="1" destOrd="0" presId="urn:microsoft.com/office/officeart/2005/8/layout/radial1"/>
    <dgm:cxn modelId="{4C440A13-2879-4F6C-A155-032D7B0DE05F}" type="presOf" srcId="{35D1179E-D6F0-4740-AEDB-29FA26593DC8}" destId="{CF7A6CD7-9D73-4638-B2D6-AC94A0C1A460}" srcOrd="0" destOrd="0" presId="urn:microsoft.com/office/officeart/2005/8/layout/radial1"/>
    <dgm:cxn modelId="{5CBB0281-D3B2-4746-9F66-EDAC764E6F98}" type="presOf" srcId="{F9A70704-4E07-4635-8CAE-2602AA2C479C}" destId="{E335ED51-96D6-498E-B5B0-410EA3472109}" srcOrd="0" destOrd="0" presId="urn:microsoft.com/office/officeart/2005/8/layout/radial1"/>
    <dgm:cxn modelId="{2F450D05-5083-4E4E-A979-89D5D0CE4DE8}" type="presOf" srcId="{5776F693-9117-4AFF-8348-AE68FBC2B711}" destId="{AB97F8C2-3DBA-4B0F-AEA1-474C2B27A238}" srcOrd="0" destOrd="0" presId="urn:microsoft.com/office/officeart/2005/8/layout/radial1"/>
    <dgm:cxn modelId="{C2F14BC0-FC75-4D27-90AF-266FF4B92BB9}" srcId="{35D1179E-D6F0-4740-AEDB-29FA26593DC8}" destId="{97E64466-CBB7-41DF-B2BB-B581442D5AF8}" srcOrd="2" destOrd="0" parTransId="{68E315A3-94CA-4C15-A8D8-8BF2C0242500}" sibTransId="{25CA6C5C-40D5-4A88-BBCC-22A78321C12B}"/>
    <dgm:cxn modelId="{522D6259-8EC9-4513-92E1-578E243EB41C}" type="presOf" srcId="{68E315A3-94CA-4C15-A8D8-8BF2C0242500}" destId="{6FE8B230-ED51-4AD2-B3E2-CDC72C11072B}" srcOrd="1" destOrd="0" presId="urn:microsoft.com/office/officeart/2005/8/layout/radial1"/>
    <dgm:cxn modelId="{5701569D-A4BC-412B-88CF-F61E763980D6}" srcId="{F9A70704-4E07-4635-8CAE-2602AA2C479C}" destId="{35D1179E-D6F0-4740-AEDB-29FA26593DC8}" srcOrd="0" destOrd="0" parTransId="{A0585929-18F0-4E9A-9BB6-C6857745BE19}" sibTransId="{C3BF0DDA-9E37-496E-9629-E45F81B4B9EC}"/>
    <dgm:cxn modelId="{B1141168-8E01-455D-8B45-A4EDEE0CABCA}" type="presOf" srcId="{6E82F521-0C49-4BB4-93F4-90AABE8990F8}" destId="{2B078447-0FB4-4A18-B4A6-73B0911FDD9E}" srcOrd="0" destOrd="0" presId="urn:microsoft.com/office/officeart/2005/8/layout/radial1"/>
    <dgm:cxn modelId="{BA63CCC1-F215-40A5-AAAC-56AE15E43B64}" type="presOf" srcId="{5776F693-9117-4AFF-8348-AE68FBC2B711}" destId="{607D7C75-A071-4072-9919-BA258C5FEBC3}" srcOrd="1" destOrd="0" presId="urn:microsoft.com/office/officeart/2005/8/layout/radial1"/>
    <dgm:cxn modelId="{AC6F0A27-B4D4-441C-A5BB-9CC04BC46C26}" type="presOf" srcId="{68E315A3-94CA-4C15-A8D8-8BF2C0242500}" destId="{9AED37FD-AF93-4C75-B16D-797A7C271C56}" srcOrd="0" destOrd="0" presId="urn:microsoft.com/office/officeart/2005/8/layout/radial1"/>
    <dgm:cxn modelId="{B49D867F-E6C0-46B7-9783-5796F50A6710}" srcId="{35D1179E-D6F0-4740-AEDB-29FA26593DC8}" destId="{E3758ECC-28B2-4AF2-B517-3163AD623678}" srcOrd="1" destOrd="0" parTransId="{6E82F521-0C49-4BB4-93F4-90AABE8990F8}" sibTransId="{7063C47F-A28B-499E-AAD8-7F391E6CC26A}"/>
    <dgm:cxn modelId="{05D67CF4-E6F9-4D99-9186-9A68A7405ACB}" type="presOf" srcId="{831714E1-FCF7-4E0C-8325-AE927CCB187D}" destId="{884914FD-0483-4E84-8BCD-36A309985603}" srcOrd="0" destOrd="0" presId="urn:microsoft.com/office/officeart/2005/8/layout/radial1"/>
    <dgm:cxn modelId="{684D6EB6-E65F-4F1D-9808-96BB3D146020}" type="presOf" srcId="{97E64466-CBB7-41DF-B2BB-B581442D5AF8}" destId="{92147047-F547-4519-8A2C-B9A514273BB6}" srcOrd="0" destOrd="0" presId="urn:microsoft.com/office/officeart/2005/8/layout/radial1"/>
    <dgm:cxn modelId="{3763C862-36FC-4D0C-9F9F-180EF38A44C5}" srcId="{35D1179E-D6F0-4740-AEDB-29FA26593DC8}" destId="{831714E1-FCF7-4E0C-8325-AE927CCB187D}" srcOrd="0" destOrd="0" parTransId="{5776F693-9117-4AFF-8348-AE68FBC2B711}" sibTransId="{23082BB7-529C-4D13-A6A3-75DAC2EEDD49}"/>
    <dgm:cxn modelId="{3CCDFF71-1E75-47E8-AABC-2CFB4A74B7FB}" type="presParOf" srcId="{E335ED51-96D6-498E-B5B0-410EA3472109}" destId="{CF7A6CD7-9D73-4638-B2D6-AC94A0C1A460}" srcOrd="0" destOrd="0" presId="urn:microsoft.com/office/officeart/2005/8/layout/radial1"/>
    <dgm:cxn modelId="{943BC517-33BE-43CB-8F64-020B3DAF303F}" type="presParOf" srcId="{E335ED51-96D6-498E-B5B0-410EA3472109}" destId="{AB97F8C2-3DBA-4B0F-AEA1-474C2B27A238}" srcOrd="1" destOrd="0" presId="urn:microsoft.com/office/officeart/2005/8/layout/radial1"/>
    <dgm:cxn modelId="{7F90CA1B-2F29-482C-816A-A790960DBEE3}" type="presParOf" srcId="{AB97F8C2-3DBA-4B0F-AEA1-474C2B27A238}" destId="{607D7C75-A071-4072-9919-BA258C5FEBC3}" srcOrd="0" destOrd="0" presId="urn:microsoft.com/office/officeart/2005/8/layout/radial1"/>
    <dgm:cxn modelId="{F446B849-2199-4FC8-AFFD-DCC77AA93034}" type="presParOf" srcId="{E335ED51-96D6-498E-B5B0-410EA3472109}" destId="{884914FD-0483-4E84-8BCD-36A309985603}" srcOrd="2" destOrd="0" presId="urn:microsoft.com/office/officeart/2005/8/layout/radial1"/>
    <dgm:cxn modelId="{AF37F902-22EE-48EE-9EE2-E0B98C9B6C66}" type="presParOf" srcId="{E335ED51-96D6-498E-B5B0-410EA3472109}" destId="{2B078447-0FB4-4A18-B4A6-73B0911FDD9E}" srcOrd="3" destOrd="0" presId="urn:microsoft.com/office/officeart/2005/8/layout/radial1"/>
    <dgm:cxn modelId="{E77B8963-5608-43EA-A0AE-8253EE0C4A32}" type="presParOf" srcId="{2B078447-0FB4-4A18-B4A6-73B0911FDD9E}" destId="{5089EA24-6E85-4D81-B5E4-4AE81285744D}" srcOrd="0" destOrd="0" presId="urn:microsoft.com/office/officeart/2005/8/layout/radial1"/>
    <dgm:cxn modelId="{E0641FF9-1448-4926-8CE6-9CBC54BD5AD7}" type="presParOf" srcId="{E335ED51-96D6-498E-B5B0-410EA3472109}" destId="{9B397FDC-00F3-4198-93D4-716DACC47B20}" srcOrd="4" destOrd="0" presId="urn:microsoft.com/office/officeart/2005/8/layout/radial1"/>
    <dgm:cxn modelId="{56E855BE-229A-42D3-BE78-1F44D8635B79}" type="presParOf" srcId="{E335ED51-96D6-498E-B5B0-410EA3472109}" destId="{9AED37FD-AF93-4C75-B16D-797A7C271C56}" srcOrd="5" destOrd="0" presId="urn:microsoft.com/office/officeart/2005/8/layout/radial1"/>
    <dgm:cxn modelId="{0E1C0A8C-9A11-4079-A082-ACB3AA411B5D}" type="presParOf" srcId="{9AED37FD-AF93-4C75-B16D-797A7C271C56}" destId="{6FE8B230-ED51-4AD2-B3E2-CDC72C11072B}" srcOrd="0" destOrd="0" presId="urn:microsoft.com/office/officeart/2005/8/layout/radial1"/>
    <dgm:cxn modelId="{BB3BB834-B178-4FD3-A929-DB1D55C58ACC}" type="presParOf" srcId="{E335ED51-96D6-498E-B5B0-410EA3472109}" destId="{92147047-F547-4519-8A2C-B9A514273BB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C488-20E1-4B51-9F0D-C561836C287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BF19C0-3723-4551-B54D-A44A8F679400}">
      <dgm:prSet phldrT="[Texto]"/>
      <dgm:spPr/>
      <dgm:t>
        <a:bodyPr/>
        <a:lstStyle/>
        <a:p>
          <a:r>
            <a:rPr lang="pt-PT" dirty="0" smtClean="0"/>
            <a:t>Aplicação</a:t>
          </a:r>
          <a:endParaRPr lang="pt-BR" dirty="0"/>
        </a:p>
      </dgm:t>
    </dgm:pt>
    <dgm:pt modelId="{B6CB227F-5448-4FE6-A183-F2B6EE706564}" type="parTrans" cxnId="{BEF8B6CB-AEAA-43DA-B22D-2DBEE9F3663F}">
      <dgm:prSet/>
      <dgm:spPr/>
      <dgm:t>
        <a:bodyPr/>
        <a:lstStyle/>
        <a:p>
          <a:endParaRPr lang="pt-BR"/>
        </a:p>
      </dgm:t>
    </dgm:pt>
    <dgm:pt modelId="{425410E4-8A58-4F39-BE2B-574B7BD417E0}" type="sibTrans" cxnId="{BEF8B6CB-AEAA-43DA-B22D-2DBEE9F3663F}">
      <dgm:prSet/>
      <dgm:spPr/>
      <dgm:t>
        <a:bodyPr/>
        <a:lstStyle/>
        <a:p>
          <a:endParaRPr lang="pt-BR"/>
        </a:p>
      </dgm:t>
    </dgm:pt>
    <dgm:pt modelId="{409AE92D-C2AC-47AB-9742-18DDE90C8AE0}">
      <dgm:prSet phldrT="[Texto]" phldr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06EB6C04-6673-4917-96C5-F9E7FD9D57DB}" type="parTrans" cxnId="{7D549941-2ECD-402B-823C-D36D302DFAC6}">
      <dgm:prSet/>
      <dgm:spPr/>
      <dgm:t>
        <a:bodyPr/>
        <a:lstStyle/>
        <a:p>
          <a:endParaRPr lang="pt-BR"/>
        </a:p>
      </dgm:t>
    </dgm:pt>
    <dgm:pt modelId="{9871F8AB-29C7-41FC-A52F-32ED0BD576E8}" type="sibTrans" cxnId="{7D549941-2ECD-402B-823C-D36D302DFAC6}">
      <dgm:prSet/>
      <dgm:spPr/>
      <dgm:t>
        <a:bodyPr/>
        <a:lstStyle/>
        <a:p>
          <a:endParaRPr lang="pt-BR"/>
        </a:p>
      </dgm:t>
    </dgm:pt>
    <dgm:pt modelId="{F4746B46-83E4-452D-BABE-26472FD7CC57}">
      <dgm:prSet phldrT="[Texto]" phldr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FE6878DA-53FC-4880-BFBF-66E944857B55}" type="parTrans" cxnId="{77B946D5-50F1-4C37-8FAC-00F5579524A8}">
      <dgm:prSet/>
      <dgm:spPr/>
      <dgm:t>
        <a:bodyPr/>
        <a:lstStyle/>
        <a:p>
          <a:endParaRPr lang="pt-BR"/>
        </a:p>
      </dgm:t>
    </dgm:pt>
    <dgm:pt modelId="{2538CB08-6853-4354-95C9-7712CF18B6F5}" type="sibTrans" cxnId="{77B946D5-50F1-4C37-8FAC-00F5579524A8}">
      <dgm:prSet/>
      <dgm:spPr/>
      <dgm:t>
        <a:bodyPr/>
        <a:lstStyle/>
        <a:p>
          <a:endParaRPr lang="pt-BR"/>
        </a:p>
      </dgm:t>
    </dgm:pt>
    <dgm:pt modelId="{AA1D9B50-E2A3-4EF6-931D-EDE5DA1A7DFB}">
      <dgm:prSet phldrT="[Texto]" phldr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A0B3C52A-9CEE-4CC7-A73C-53FEB25A8DD6}" type="parTrans" cxnId="{F5D10175-8C56-424E-9B93-DE7EB846092F}">
      <dgm:prSet/>
      <dgm:spPr/>
      <dgm:t>
        <a:bodyPr/>
        <a:lstStyle/>
        <a:p>
          <a:endParaRPr lang="pt-BR"/>
        </a:p>
      </dgm:t>
    </dgm:pt>
    <dgm:pt modelId="{5D29B6C2-D8D8-49FB-9926-53DE5DE65181}" type="sibTrans" cxnId="{F5D10175-8C56-424E-9B93-DE7EB846092F}">
      <dgm:prSet/>
      <dgm:spPr/>
      <dgm:t>
        <a:bodyPr/>
        <a:lstStyle/>
        <a:p>
          <a:endParaRPr lang="pt-BR"/>
        </a:p>
      </dgm:t>
    </dgm:pt>
    <dgm:pt modelId="{41E7492E-9B9B-40A0-A7C2-2CDA9C8947EF}">
      <dgm:prSet phldrT="[Texto]" phldr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0DF9A07-54D6-40D3-933B-25F0725C923D}" type="parTrans" cxnId="{32C06BCE-843C-4857-B72D-AD2A5E598E04}">
      <dgm:prSet/>
      <dgm:spPr/>
      <dgm:t>
        <a:bodyPr/>
        <a:lstStyle/>
        <a:p>
          <a:endParaRPr lang="pt-BR"/>
        </a:p>
      </dgm:t>
    </dgm:pt>
    <dgm:pt modelId="{1BE3F035-7025-4BF1-9498-D98C08C1213D}" type="sibTrans" cxnId="{32C06BCE-843C-4857-B72D-AD2A5E598E04}">
      <dgm:prSet/>
      <dgm:spPr/>
      <dgm:t>
        <a:bodyPr/>
        <a:lstStyle/>
        <a:p>
          <a:endParaRPr lang="pt-BR"/>
        </a:p>
      </dgm:t>
    </dgm:pt>
    <dgm:pt modelId="{5AA5C549-6E4C-46CF-8BDA-B23EF4B7BCDD}" type="pres">
      <dgm:prSet presAssocID="{6539C488-20E1-4B51-9F0D-C561836C287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2EA230B-04DE-4DCE-ABEC-E2598397B617}" type="pres">
      <dgm:prSet presAssocID="{E2BF19C0-3723-4551-B54D-A44A8F679400}" presName="centerShape" presStyleLbl="node0" presStyleIdx="0" presStyleCnt="1"/>
      <dgm:spPr/>
      <dgm:t>
        <a:bodyPr/>
        <a:lstStyle/>
        <a:p>
          <a:endParaRPr lang="pt-BR"/>
        </a:p>
      </dgm:t>
    </dgm:pt>
    <dgm:pt modelId="{BE4D93F9-DB01-4111-864C-462029DCAF40}" type="pres">
      <dgm:prSet presAssocID="{409AE92D-C2AC-47AB-9742-18DDE90C8AE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F1A524-DD38-4362-B973-B5F9E2F5927A}" type="pres">
      <dgm:prSet presAssocID="{409AE92D-C2AC-47AB-9742-18DDE90C8AE0}" presName="dummy" presStyleCnt="0"/>
      <dgm:spPr/>
    </dgm:pt>
    <dgm:pt modelId="{62B80B34-4EE5-40FB-B874-595CC8E93E9A}" type="pres">
      <dgm:prSet presAssocID="{9871F8AB-29C7-41FC-A52F-32ED0BD576E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35E372FA-95D5-42F6-B05A-C2FA90790AAA}" type="pres">
      <dgm:prSet presAssocID="{F4746B46-83E4-452D-BABE-26472FD7CC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B16BC2-8121-4EB6-BB0A-AF5490CFA4E4}" type="pres">
      <dgm:prSet presAssocID="{F4746B46-83E4-452D-BABE-26472FD7CC57}" presName="dummy" presStyleCnt="0"/>
      <dgm:spPr/>
    </dgm:pt>
    <dgm:pt modelId="{66059FD5-601F-4816-B57B-B4ECD55F7855}" type="pres">
      <dgm:prSet presAssocID="{2538CB08-6853-4354-95C9-7712CF18B6F5}" presName="sibTrans" presStyleLbl="sibTrans2D1" presStyleIdx="1" presStyleCnt="4"/>
      <dgm:spPr/>
      <dgm:t>
        <a:bodyPr/>
        <a:lstStyle/>
        <a:p>
          <a:endParaRPr lang="pt-BR"/>
        </a:p>
      </dgm:t>
    </dgm:pt>
    <dgm:pt modelId="{A59F8463-9C60-4C50-982B-BC021FFA6497}" type="pres">
      <dgm:prSet presAssocID="{AA1D9B50-E2A3-4EF6-931D-EDE5DA1A7D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7A01D6-F992-4191-ADF7-98BD87265F8A}" type="pres">
      <dgm:prSet presAssocID="{AA1D9B50-E2A3-4EF6-931D-EDE5DA1A7DFB}" presName="dummy" presStyleCnt="0"/>
      <dgm:spPr/>
    </dgm:pt>
    <dgm:pt modelId="{7965ABDF-5EB7-4A2C-9339-877579188806}" type="pres">
      <dgm:prSet presAssocID="{5D29B6C2-D8D8-49FB-9926-53DE5DE65181}" presName="sibTrans" presStyleLbl="sibTrans2D1" presStyleIdx="2" presStyleCnt="4"/>
      <dgm:spPr/>
      <dgm:t>
        <a:bodyPr/>
        <a:lstStyle/>
        <a:p>
          <a:endParaRPr lang="pt-BR"/>
        </a:p>
      </dgm:t>
    </dgm:pt>
    <dgm:pt modelId="{629D234E-362F-49A4-8889-66AB2D1FE4F3}" type="pres">
      <dgm:prSet presAssocID="{41E7492E-9B9B-40A0-A7C2-2CDA9C8947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46B5EA-FBF4-4EAF-9B58-03C14CE41584}" type="pres">
      <dgm:prSet presAssocID="{41E7492E-9B9B-40A0-A7C2-2CDA9C8947EF}" presName="dummy" presStyleCnt="0"/>
      <dgm:spPr/>
    </dgm:pt>
    <dgm:pt modelId="{B2C71654-CFE1-444B-B730-97904C409373}" type="pres">
      <dgm:prSet presAssocID="{1BE3F035-7025-4BF1-9498-D98C08C1213D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EF5C69FC-25B3-4794-B5AF-78D8660DD8DE}" type="presOf" srcId="{409AE92D-C2AC-47AB-9742-18DDE90C8AE0}" destId="{BE4D93F9-DB01-4111-864C-462029DCAF40}" srcOrd="0" destOrd="0" presId="urn:microsoft.com/office/officeart/2005/8/layout/radial6"/>
    <dgm:cxn modelId="{C0E10484-8950-432A-8B48-8CB9D7761513}" type="presOf" srcId="{2538CB08-6853-4354-95C9-7712CF18B6F5}" destId="{66059FD5-601F-4816-B57B-B4ECD55F7855}" srcOrd="0" destOrd="0" presId="urn:microsoft.com/office/officeart/2005/8/layout/radial6"/>
    <dgm:cxn modelId="{8B8B524F-585D-4F01-9CF7-F99BBC0CC41D}" type="presOf" srcId="{41E7492E-9B9B-40A0-A7C2-2CDA9C8947EF}" destId="{629D234E-362F-49A4-8889-66AB2D1FE4F3}" srcOrd="0" destOrd="0" presId="urn:microsoft.com/office/officeart/2005/8/layout/radial6"/>
    <dgm:cxn modelId="{32C06BCE-843C-4857-B72D-AD2A5E598E04}" srcId="{E2BF19C0-3723-4551-B54D-A44A8F679400}" destId="{41E7492E-9B9B-40A0-A7C2-2CDA9C8947EF}" srcOrd="3" destOrd="0" parTransId="{20DF9A07-54D6-40D3-933B-25F0725C923D}" sibTransId="{1BE3F035-7025-4BF1-9498-D98C08C1213D}"/>
    <dgm:cxn modelId="{8597995E-7E7E-49F6-995A-92EEBD5D8315}" type="presOf" srcId="{F4746B46-83E4-452D-BABE-26472FD7CC57}" destId="{35E372FA-95D5-42F6-B05A-C2FA90790AAA}" srcOrd="0" destOrd="0" presId="urn:microsoft.com/office/officeart/2005/8/layout/radial6"/>
    <dgm:cxn modelId="{F5D10175-8C56-424E-9B93-DE7EB846092F}" srcId="{E2BF19C0-3723-4551-B54D-A44A8F679400}" destId="{AA1D9B50-E2A3-4EF6-931D-EDE5DA1A7DFB}" srcOrd="2" destOrd="0" parTransId="{A0B3C52A-9CEE-4CC7-A73C-53FEB25A8DD6}" sibTransId="{5D29B6C2-D8D8-49FB-9926-53DE5DE65181}"/>
    <dgm:cxn modelId="{31A94E44-19A1-48EB-BF22-F2BA29758C04}" type="presOf" srcId="{6539C488-20E1-4B51-9F0D-C561836C2874}" destId="{5AA5C549-6E4C-46CF-8BDA-B23EF4B7BCDD}" srcOrd="0" destOrd="0" presId="urn:microsoft.com/office/officeart/2005/8/layout/radial6"/>
    <dgm:cxn modelId="{0C8A2094-D8DC-4159-87BD-3495C2C06FC0}" type="presOf" srcId="{5D29B6C2-D8D8-49FB-9926-53DE5DE65181}" destId="{7965ABDF-5EB7-4A2C-9339-877579188806}" srcOrd="0" destOrd="0" presId="urn:microsoft.com/office/officeart/2005/8/layout/radial6"/>
    <dgm:cxn modelId="{D675B09E-CA29-4211-AF6B-97B49C372110}" type="presOf" srcId="{E2BF19C0-3723-4551-B54D-A44A8F679400}" destId="{D2EA230B-04DE-4DCE-ABEC-E2598397B617}" srcOrd="0" destOrd="0" presId="urn:microsoft.com/office/officeart/2005/8/layout/radial6"/>
    <dgm:cxn modelId="{BE839C32-4355-4E12-AF10-96332545B410}" type="presOf" srcId="{9871F8AB-29C7-41FC-A52F-32ED0BD576E8}" destId="{62B80B34-4EE5-40FB-B874-595CC8E93E9A}" srcOrd="0" destOrd="0" presId="urn:microsoft.com/office/officeart/2005/8/layout/radial6"/>
    <dgm:cxn modelId="{77B946D5-50F1-4C37-8FAC-00F5579524A8}" srcId="{E2BF19C0-3723-4551-B54D-A44A8F679400}" destId="{F4746B46-83E4-452D-BABE-26472FD7CC57}" srcOrd="1" destOrd="0" parTransId="{FE6878DA-53FC-4880-BFBF-66E944857B55}" sibTransId="{2538CB08-6853-4354-95C9-7712CF18B6F5}"/>
    <dgm:cxn modelId="{355FCC92-3B18-49EA-88E4-FC3C36B5ABED}" type="presOf" srcId="{AA1D9B50-E2A3-4EF6-931D-EDE5DA1A7DFB}" destId="{A59F8463-9C60-4C50-982B-BC021FFA6497}" srcOrd="0" destOrd="0" presId="urn:microsoft.com/office/officeart/2005/8/layout/radial6"/>
    <dgm:cxn modelId="{60512553-9B73-49FB-8047-C57454EADD7B}" type="presOf" srcId="{1BE3F035-7025-4BF1-9498-D98C08C1213D}" destId="{B2C71654-CFE1-444B-B730-97904C409373}" srcOrd="0" destOrd="0" presId="urn:microsoft.com/office/officeart/2005/8/layout/radial6"/>
    <dgm:cxn modelId="{7D549941-2ECD-402B-823C-D36D302DFAC6}" srcId="{E2BF19C0-3723-4551-B54D-A44A8F679400}" destId="{409AE92D-C2AC-47AB-9742-18DDE90C8AE0}" srcOrd="0" destOrd="0" parTransId="{06EB6C04-6673-4917-96C5-F9E7FD9D57DB}" sibTransId="{9871F8AB-29C7-41FC-A52F-32ED0BD576E8}"/>
    <dgm:cxn modelId="{BEF8B6CB-AEAA-43DA-B22D-2DBEE9F3663F}" srcId="{6539C488-20E1-4B51-9F0D-C561836C2874}" destId="{E2BF19C0-3723-4551-B54D-A44A8F679400}" srcOrd="0" destOrd="0" parTransId="{B6CB227F-5448-4FE6-A183-F2B6EE706564}" sibTransId="{425410E4-8A58-4F39-BE2B-574B7BD417E0}"/>
    <dgm:cxn modelId="{30AA6758-1A78-41E8-AD75-76D795A6BEBA}" type="presParOf" srcId="{5AA5C549-6E4C-46CF-8BDA-B23EF4B7BCDD}" destId="{D2EA230B-04DE-4DCE-ABEC-E2598397B617}" srcOrd="0" destOrd="0" presId="urn:microsoft.com/office/officeart/2005/8/layout/radial6"/>
    <dgm:cxn modelId="{3B767DD0-6E3F-4F92-84D2-F83ED931AAD5}" type="presParOf" srcId="{5AA5C549-6E4C-46CF-8BDA-B23EF4B7BCDD}" destId="{BE4D93F9-DB01-4111-864C-462029DCAF40}" srcOrd="1" destOrd="0" presId="urn:microsoft.com/office/officeart/2005/8/layout/radial6"/>
    <dgm:cxn modelId="{A4CFA58F-B13E-4371-8ADB-4BAE815E236B}" type="presParOf" srcId="{5AA5C549-6E4C-46CF-8BDA-B23EF4B7BCDD}" destId="{1FF1A524-DD38-4362-B973-B5F9E2F5927A}" srcOrd="2" destOrd="0" presId="urn:microsoft.com/office/officeart/2005/8/layout/radial6"/>
    <dgm:cxn modelId="{94C229F1-18A2-4AB1-B406-32F3183F4E82}" type="presParOf" srcId="{5AA5C549-6E4C-46CF-8BDA-B23EF4B7BCDD}" destId="{62B80B34-4EE5-40FB-B874-595CC8E93E9A}" srcOrd="3" destOrd="0" presId="urn:microsoft.com/office/officeart/2005/8/layout/radial6"/>
    <dgm:cxn modelId="{94114930-F3E6-4DC7-AB7B-3D10CBC8C5A1}" type="presParOf" srcId="{5AA5C549-6E4C-46CF-8BDA-B23EF4B7BCDD}" destId="{35E372FA-95D5-42F6-B05A-C2FA90790AAA}" srcOrd="4" destOrd="0" presId="urn:microsoft.com/office/officeart/2005/8/layout/radial6"/>
    <dgm:cxn modelId="{60125A3F-62F3-4891-9FDF-4C1DCD642419}" type="presParOf" srcId="{5AA5C549-6E4C-46CF-8BDA-B23EF4B7BCDD}" destId="{A2B16BC2-8121-4EB6-BB0A-AF5490CFA4E4}" srcOrd="5" destOrd="0" presId="urn:microsoft.com/office/officeart/2005/8/layout/radial6"/>
    <dgm:cxn modelId="{0BCE7AE8-98F0-4A68-AEF9-AC9596178053}" type="presParOf" srcId="{5AA5C549-6E4C-46CF-8BDA-B23EF4B7BCDD}" destId="{66059FD5-601F-4816-B57B-B4ECD55F7855}" srcOrd="6" destOrd="0" presId="urn:microsoft.com/office/officeart/2005/8/layout/radial6"/>
    <dgm:cxn modelId="{23019E13-9D3F-465F-A933-B9B2F5B58132}" type="presParOf" srcId="{5AA5C549-6E4C-46CF-8BDA-B23EF4B7BCDD}" destId="{A59F8463-9C60-4C50-982B-BC021FFA6497}" srcOrd="7" destOrd="0" presId="urn:microsoft.com/office/officeart/2005/8/layout/radial6"/>
    <dgm:cxn modelId="{640AF46F-FAD6-4F38-AB1C-7FE13F294F35}" type="presParOf" srcId="{5AA5C549-6E4C-46CF-8BDA-B23EF4B7BCDD}" destId="{E37A01D6-F992-4191-ADF7-98BD87265F8A}" srcOrd="8" destOrd="0" presId="urn:microsoft.com/office/officeart/2005/8/layout/radial6"/>
    <dgm:cxn modelId="{2BD80561-63ED-4D4A-942B-E8A888C16572}" type="presParOf" srcId="{5AA5C549-6E4C-46CF-8BDA-B23EF4B7BCDD}" destId="{7965ABDF-5EB7-4A2C-9339-877579188806}" srcOrd="9" destOrd="0" presId="urn:microsoft.com/office/officeart/2005/8/layout/radial6"/>
    <dgm:cxn modelId="{A869FF32-72D6-4995-9532-B2A5AB9895DA}" type="presParOf" srcId="{5AA5C549-6E4C-46CF-8BDA-B23EF4B7BCDD}" destId="{629D234E-362F-49A4-8889-66AB2D1FE4F3}" srcOrd="10" destOrd="0" presId="urn:microsoft.com/office/officeart/2005/8/layout/radial6"/>
    <dgm:cxn modelId="{EE816AB2-091A-41B0-9011-6E1A192D452E}" type="presParOf" srcId="{5AA5C549-6E4C-46CF-8BDA-B23EF4B7BCDD}" destId="{4A46B5EA-FBF4-4EAF-9B58-03C14CE41584}" srcOrd="11" destOrd="0" presId="urn:microsoft.com/office/officeart/2005/8/layout/radial6"/>
    <dgm:cxn modelId="{E62BFB2F-E8FF-4718-BCBE-F53ACB94A590}" type="presParOf" srcId="{5AA5C549-6E4C-46CF-8BDA-B23EF4B7BCDD}" destId="{B2C71654-CFE1-444B-B730-97904C40937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A70704-4E07-4635-8CAE-2602AA2C479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D1179E-D6F0-4740-AEDB-29FA26593DC8}">
      <dgm:prSet phldrT="[Texto]"/>
      <dgm:spPr/>
      <dgm:t>
        <a:bodyPr/>
        <a:lstStyle/>
        <a:p>
          <a:r>
            <a:rPr lang="pt-PT" dirty="0" smtClean="0"/>
            <a:t>Aplicação</a:t>
          </a:r>
        </a:p>
        <a:p>
          <a:r>
            <a:rPr lang="pt-PT" smtClean="0"/>
            <a:t>Repositório</a:t>
          </a:r>
          <a:endParaRPr lang="pt-PT" dirty="0" smtClean="0"/>
        </a:p>
      </dgm:t>
    </dgm:pt>
    <dgm:pt modelId="{A0585929-18F0-4E9A-9BB6-C6857745BE19}" type="parTrans" cxnId="{5701569D-A4BC-412B-88CF-F61E763980D6}">
      <dgm:prSet/>
      <dgm:spPr/>
      <dgm:t>
        <a:bodyPr/>
        <a:lstStyle/>
        <a:p>
          <a:endParaRPr lang="pt-BR"/>
        </a:p>
      </dgm:t>
    </dgm:pt>
    <dgm:pt modelId="{C3BF0DDA-9E37-496E-9629-E45F81B4B9EC}" type="sibTrans" cxnId="{5701569D-A4BC-412B-88CF-F61E763980D6}">
      <dgm:prSet/>
      <dgm:spPr/>
      <dgm:t>
        <a:bodyPr/>
        <a:lstStyle/>
        <a:p>
          <a:endParaRPr lang="pt-BR"/>
        </a:p>
      </dgm:t>
    </dgm:pt>
    <dgm:pt modelId="{831714E1-FCF7-4E0C-8325-AE927CCB187D}">
      <dgm:prSet phldrT="[Texto]"/>
      <dgm:spPr/>
      <dgm:t>
        <a:bodyPr/>
        <a:lstStyle/>
        <a:p>
          <a:r>
            <a:rPr lang="pt-PT" dirty="0" smtClean="0"/>
            <a:t>Versão 01</a:t>
          </a:r>
          <a:endParaRPr lang="pt-BR" dirty="0"/>
        </a:p>
      </dgm:t>
    </dgm:pt>
    <dgm:pt modelId="{5776F693-9117-4AFF-8348-AE68FBC2B711}" type="parTrans" cxnId="{3763C862-36FC-4D0C-9F9F-180EF38A44C5}">
      <dgm:prSet/>
      <dgm:spPr/>
      <dgm:t>
        <a:bodyPr/>
        <a:lstStyle/>
        <a:p>
          <a:endParaRPr lang="pt-BR"/>
        </a:p>
      </dgm:t>
    </dgm:pt>
    <dgm:pt modelId="{23082BB7-529C-4D13-A6A3-75DAC2EEDD49}" type="sibTrans" cxnId="{3763C862-36FC-4D0C-9F9F-180EF38A44C5}">
      <dgm:prSet/>
      <dgm:spPr/>
      <dgm:t>
        <a:bodyPr/>
        <a:lstStyle/>
        <a:p>
          <a:endParaRPr lang="pt-BR"/>
        </a:p>
      </dgm:t>
    </dgm:pt>
    <dgm:pt modelId="{E3758ECC-28B2-4AF2-B517-3163AD623678}">
      <dgm:prSet phldrT="[Texto]"/>
      <dgm:spPr/>
      <dgm:t>
        <a:bodyPr/>
        <a:lstStyle/>
        <a:p>
          <a:r>
            <a:rPr lang="pt-PT" dirty="0" smtClean="0"/>
            <a:t>Versão 02</a:t>
          </a:r>
          <a:endParaRPr lang="pt-BR" dirty="0"/>
        </a:p>
      </dgm:t>
    </dgm:pt>
    <dgm:pt modelId="{6E82F521-0C49-4BB4-93F4-90AABE8990F8}" type="parTrans" cxnId="{B49D867F-E6C0-46B7-9783-5796F50A6710}">
      <dgm:prSet/>
      <dgm:spPr/>
      <dgm:t>
        <a:bodyPr/>
        <a:lstStyle/>
        <a:p>
          <a:endParaRPr lang="pt-BR"/>
        </a:p>
      </dgm:t>
    </dgm:pt>
    <dgm:pt modelId="{7063C47F-A28B-499E-AAD8-7F391E6CC26A}" type="sibTrans" cxnId="{B49D867F-E6C0-46B7-9783-5796F50A6710}">
      <dgm:prSet/>
      <dgm:spPr/>
      <dgm:t>
        <a:bodyPr/>
        <a:lstStyle/>
        <a:p>
          <a:endParaRPr lang="pt-BR"/>
        </a:p>
      </dgm:t>
    </dgm:pt>
    <dgm:pt modelId="{97E64466-CBB7-41DF-B2BB-B581442D5AF8}">
      <dgm:prSet phldrT="[Texto]"/>
      <dgm:spPr/>
      <dgm:t>
        <a:bodyPr/>
        <a:lstStyle/>
        <a:p>
          <a:r>
            <a:rPr lang="pt-PT" smtClean="0"/>
            <a:t>Versão 03</a:t>
          </a:r>
          <a:endParaRPr lang="pt-BR" dirty="0"/>
        </a:p>
      </dgm:t>
    </dgm:pt>
    <dgm:pt modelId="{68E315A3-94CA-4C15-A8D8-8BF2C0242500}" type="parTrans" cxnId="{C2F14BC0-FC75-4D27-90AF-266FF4B92BB9}">
      <dgm:prSet/>
      <dgm:spPr/>
      <dgm:t>
        <a:bodyPr/>
        <a:lstStyle/>
        <a:p>
          <a:endParaRPr lang="pt-BR"/>
        </a:p>
      </dgm:t>
    </dgm:pt>
    <dgm:pt modelId="{25CA6C5C-40D5-4A88-BBCC-22A78321C12B}" type="sibTrans" cxnId="{C2F14BC0-FC75-4D27-90AF-266FF4B92BB9}">
      <dgm:prSet/>
      <dgm:spPr/>
      <dgm:t>
        <a:bodyPr/>
        <a:lstStyle/>
        <a:p>
          <a:endParaRPr lang="pt-BR"/>
        </a:p>
      </dgm:t>
    </dgm:pt>
    <dgm:pt modelId="{E335ED51-96D6-498E-B5B0-410EA3472109}" type="pres">
      <dgm:prSet presAssocID="{F9A70704-4E07-4635-8CAE-2602AA2C479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7A6CD7-9D73-4638-B2D6-AC94A0C1A460}" type="pres">
      <dgm:prSet presAssocID="{35D1179E-D6F0-4740-AEDB-29FA26593DC8}" presName="centerShape" presStyleLbl="node0" presStyleIdx="0" presStyleCnt="1" custScaleX="156889" custScaleY="134164" custLinFactNeighborX="-39677" custLinFactNeighborY="-25065"/>
      <dgm:spPr/>
      <dgm:t>
        <a:bodyPr/>
        <a:lstStyle/>
        <a:p>
          <a:endParaRPr lang="pt-BR"/>
        </a:p>
      </dgm:t>
    </dgm:pt>
    <dgm:pt modelId="{AB97F8C2-3DBA-4B0F-AEA1-474C2B27A238}" type="pres">
      <dgm:prSet presAssocID="{5776F693-9117-4AFF-8348-AE68FBC2B711}" presName="Name9" presStyleLbl="parChTrans1D2" presStyleIdx="0" presStyleCnt="3"/>
      <dgm:spPr/>
      <dgm:t>
        <a:bodyPr/>
        <a:lstStyle/>
        <a:p>
          <a:endParaRPr lang="pt-BR"/>
        </a:p>
      </dgm:t>
    </dgm:pt>
    <dgm:pt modelId="{607D7C75-A071-4072-9919-BA258C5FEBC3}" type="pres">
      <dgm:prSet presAssocID="{5776F693-9117-4AFF-8348-AE68FBC2B711}" presName="connTx" presStyleLbl="parChTrans1D2" presStyleIdx="0" presStyleCnt="3"/>
      <dgm:spPr/>
      <dgm:t>
        <a:bodyPr/>
        <a:lstStyle/>
        <a:p>
          <a:endParaRPr lang="pt-BR"/>
        </a:p>
      </dgm:t>
    </dgm:pt>
    <dgm:pt modelId="{884914FD-0483-4E84-8BCD-36A309985603}" type="pres">
      <dgm:prSet presAssocID="{831714E1-FCF7-4E0C-8325-AE927CCB187D}" presName="node" presStyleLbl="node1" presStyleIdx="0" presStyleCnt="3" custScaleX="60068" custScaleY="60920" custRadScaleRad="233592" custRadScaleInc="-1020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078447-0FB4-4A18-B4A6-73B0911FDD9E}" type="pres">
      <dgm:prSet presAssocID="{6E82F521-0C49-4BB4-93F4-90AABE8990F8}" presName="Name9" presStyleLbl="parChTrans1D2" presStyleIdx="1" presStyleCnt="3"/>
      <dgm:spPr/>
      <dgm:t>
        <a:bodyPr/>
        <a:lstStyle/>
        <a:p>
          <a:endParaRPr lang="pt-BR"/>
        </a:p>
      </dgm:t>
    </dgm:pt>
    <dgm:pt modelId="{5089EA24-6E85-4D81-B5E4-4AE81285744D}" type="pres">
      <dgm:prSet presAssocID="{6E82F521-0C49-4BB4-93F4-90AABE8990F8}" presName="connTx" presStyleLbl="parChTrans1D2" presStyleIdx="1" presStyleCnt="3"/>
      <dgm:spPr/>
      <dgm:t>
        <a:bodyPr/>
        <a:lstStyle/>
        <a:p>
          <a:endParaRPr lang="pt-BR"/>
        </a:p>
      </dgm:t>
    </dgm:pt>
    <dgm:pt modelId="{9B397FDC-00F3-4198-93D4-716DACC47B20}" type="pres">
      <dgm:prSet presAssocID="{E3758ECC-28B2-4AF2-B517-3163AD623678}" presName="node" presStyleLbl="node1" presStyleIdx="1" presStyleCnt="3" custScaleX="60068" custScaleY="60920" custRadScaleRad="239553" custRadScaleInc="2701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ED37FD-AF93-4C75-B16D-797A7C271C56}" type="pres">
      <dgm:prSet presAssocID="{68E315A3-94CA-4C15-A8D8-8BF2C0242500}" presName="Name9" presStyleLbl="parChTrans1D2" presStyleIdx="2" presStyleCnt="3"/>
      <dgm:spPr/>
      <dgm:t>
        <a:bodyPr/>
        <a:lstStyle/>
        <a:p>
          <a:endParaRPr lang="pt-BR"/>
        </a:p>
      </dgm:t>
    </dgm:pt>
    <dgm:pt modelId="{6FE8B230-ED51-4AD2-B3E2-CDC72C11072B}" type="pres">
      <dgm:prSet presAssocID="{68E315A3-94CA-4C15-A8D8-8BF2C0242500}" presName="connTx" presStyleLbl="parChTrans1D2" presStyleIdx="2" presStyleCnt="3"/>
      <dgm:spPr/>
      <dgm:t>
        <a:bodyPr/>
        <a:lstStyle/>
        <a:p>
          <a:endParaRPr lang="pt-BR"/>
        </a:p>
      </dgm:t>
    </dgm:pt>
    <dgm:pt modelId="{92147047-F547-4519-8A2C-B9A514273BB6}" type="pres">
      <dgm:prSet presAssocID="{97E64466-CBB7-41DF-B2BB-B581442D5AF8}" presName="node" presStyleLbl="node1" presStyleIdx="2" presStyleCnt="3" custScaleX="60068" custScaleY="60920" custRadScaleRad="197764" custRadScaleInc="429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B3B83E-3D00-457E-9E5D-D66217D977C9}" type="presOf" srcId="{5776F693-9117-4AFF-8348-AE68FBC2B711}" destId="{607D7C75-A071-4072-9919-BA258C5FEBC3}" srcOrd="1" destOrd="0" presId="urn:microsoft.com/office/officeart/2005/8/layout/radial1"/>
    <dgm:cxn modelId="{7FF9A6BE-E128-4038-95C5-48C25591FEDA}" type="presOf" srcId="{831714E1-FCF7-4E0C-8325-AE927CCB187D}" destId="{884914FD-0483-4E84-8BCD-36A309985603}" srcOrd="0" destOrd="0" presId="urn:microsoft.com/office/officeart/2005/8/layout/radial1"/>
    <dgm:cxn modelId="{0338A7E8-3E55-4682-A5B7-E2A9E47E6255}" type="presOf" srcId="{68E315A3-94CA-4C15-A8D8-8BF2C0242500}" destId="{9AED37FD-AF93-4C75-B16D-797A7C271C56}" srcOrd="0" destOrd="0" presId="urn:microsoft.com/office/officeart/2005/8/layout/radial1"/>
    <dgm:cxn modelId="{79D4D806-3934-4E68-990A-F0D8A5FC81AB}" type="presOf" srcId="{6E82F521-0C49-4BB4-93F4-90AABE8990F8}" destId="{2B078447-0FB4-4A18-B4A6-73B0911FDD9E}" srcOrd="0" destOrd="0" presId="urn:microsoft.com/office/officeart/2005/8/layout/radial1"/>
    <dgm:cxn modelId="{C2F14BC0-FC75-4D27-90AF-266FF4B92BB9}" srcId="{35D1179E-D6F0-4740-AEDB-29FA26593DC8}" destId="{97E64466-CBB7-41DF-B2BB-B581442D5AF8}" srcOrd="2" destOrd="0" parTransId="{68E315A3-94CA-4C15-A8D8-8BF2C0242500}" sibTransId="{25CA6C5C-40D5-4A88-BBCC-22A78321C12B}"/>
    <dgm:cxn modelId="{1A9F0DAF-B346-4F40-BEFF-AC43B599DF16}" type="presOf" srcId="{6E82F521-0C49-4BB4-93F4-90AABE8990F8}" destId="{5089EA24-6E85-4D81-B5E4-4AE81285744D}" srcOrd="1" destOrd="0" presId="urn:microsoft.com/office/officeart/2005/8/layout/radial1"/>
    <dgm:cxn modelId="{40DA32C0-5604-42B7-873D-33232AF6C80D}" type="presOf" srcId="{E3758ECC-28B2-4AF2-B517-3163AD623678}" destId="{9B397FDC-00F3-4198-93D4-716DACC47B20}" srcOrd="0" destOrd="0" presId="urn:microsoft.com/office/officeart/2005/8/layout/radial1"/>
    <dgm:cxn modelId="{5701569D-A4BC-412B-88CF-F61E763980D6}" srcId="{F9A70704-4E07-4635-8CAE-2602AA2C479C}" destId="{35D1179E-D6F0-4740-AEDB-29FA26593DC8}" srcOrd="0" destOrd="0" parTransId="{A0585929-18F0-4E9A-9BB6-C6857745BE19}" sibTransId="{C3BF0DDA-9E37-496E-9629-E45F81B4B9EC}"/>
    <dgm:cxn modelId="{28ABA87E-D98A-4106-AE1D-B7C8A94BE40E}" type="presOf" srcId="{97E64466-CBB7-41DF-B2BB-B581442D5AF8}" destId="{92147047-F547-4519-8A2C-B9A514273BB6}" srcOrd="0" destOrd="0" presId="urn:microsoft.com/office/officeart/2005/8/layout/radial1"/>
    <dgm:cxn modelId="{3E22E091-3C1C-4245-904E-42E4A5315CBA}" type="presOf" srcId="{68E315A3-94CA-4C15-A8D8-8BF2C0242500}" destId="{6FE8B230-ED51-4AD2-B3E2-CDC72C11072B}" srcOrd="1" destOrd="0" presId="urn:microsoft.com/office/officeart/2005/8/layout/radial1"/>
    <dgm:cxn modelId="{380A9355-969A-46D5-ABBF-6018339A10B2}" type="presOf" srcId="{F9A70704-4E07-4635-8CAE-2602AA2C479C}" destId="{E335ED51-96D6-498E-B5B0-410EA3472109}" srcOrd="0" destOrd="0" presId="urn:microsoft.com/office/officeart/2005/8/layout/radial1"/>
    <dgm:cxn modelId="{40D5088C-E015-408E-AD7C-F1CD871FD740}" type="presOf" srcId="{35D1179E-D6F0-4740-AEDB-29FA26593DC8}" destId="{CF7A6CD7-9D73-4638-B2D6-AC94A0C1A460}" srcOrd="0" destOrd="0" presId="urn:microsoft.com/office/officeart/2005/8/layout/radial1"/>
    <dgm:cxn modelId="{B49D867F-E6C0-46B7-9783-5796F50A6710}" srcId="{35D1179E-D6F0-4740-AEDB-29FA26593DC8}" destId="{E3758ECC-28B2-4AF2-B517-3163AD623678}" srcOrd="1" destOrd="0" parTransId="{6E82F521-0C49-4BB4-93F4-90AABE8990F8}" sibTransId="{7063C47F-A28B-499E-AAD8-7F391E6CC26A}"/>
    <dgm:cxn modelId="{16E63B3A-522A-4781-BB83-49014D3CA339}" type="presOf" srcId="{5776F693-9117-4AFF-8348-AE68FBC2B711}" destId="{AB97F8C2-3DBA-4B0F-AEA1-474C2B27A238}" srcOrd="0" destOrd="0" presId="urn:microsoft.com/office/officeart/2005/8/layout/radial1"/>
    <dgm:cxn modelId="{3763C862-36FC-4D0C-9F9F-180EF38A44C5}" srcId="{35D1179E-D6F0-4740-AEDB-29FA26593DC8}" destId="{831714E1-FCF7-4E0C-8325-AE927CCB187D}" srcOrd="0" destOrd="0" parTransId="{5776F693-9117-4AFF-8348-AE68FBC2B711}" sibTransId="{23082BB7-529C-4D13-A6A3-75DAC2EEDD49}"/>
    <dgm:cxn modelId="{9289D904-8484-4982-B056-A99812572697}" type="presParOf" srcId="{E335ED51-96D6-498E-B5B0-410EA3472109}" destId="{CF7A6CD7-9D73-4638-B2D6-AC94A0C1A460}" srcOrd="0" destOrd="0" presId="urn:microsoft.com/office/officeart/2005/8/layout/radial1"/>
    <dgm:cxn modelId="{DB215972-F107-4428-86B0-819656DA614F}" type="presParOf" srcId="{E335ED51-96D6-498E-B5B0-410EA3472109}" destId="{AB97F8C2-3DBA-4B0F-AEA1-474C2B27A238}" srcOrd="1" destOrd="0" presId="urn:microsoft.com/office/officeart/2005/8/layout/radial1"/>
    <dgm:cxn modelId="{6C2B65C7-49BB-4D64-97BA-13AADCAA03E5}" type="presParOf" srcId="{AB97F8C2-3DBA-4B0F-AEA1-474C2B27A238}" destId="{607D7C75-A071-4072-9919-BA258C5FEBC3}" srcOrd="0" destOrd="0" presId="urn:microsoft.com/office/officeart/2005/8/layout/radial1"/>
    <dgm:cxn modelId="{C003420D-C0A1-443F-86E4-2E93C9FF27D2}" type="presParOf" srcId="{E335ED51-96D6-498E-B5B0-410EA3472109}" destId="{884914FD-0483-4E84-8BCD-36A309985603}" srcOrd="2" destOrd="0" presId="urn:microsoft.com/office/officeart/2005/8/layout/radial1"/>
    <dgm:cxn modelId="{858AD59C-EE92-4424-ABFB-975C6509870E}" type="presParOf" srcId="{E335ED51-96D6-498E-B5B0-410EA3472109}" destId="{2B078447-0FB4-4A18-B4A6-73B0911FDD9E}" srcOrd="3" destOrd="0" presId="urn:microsoft.com/office/officeart/2005/8/layout/radial1"/>
    <dgm:cxn modelId="{A5FA5069-A9ED-40C4-B7BD-CA1ADF59D77F}" type="presParOf" srcId="{2B078447-0FB4-4A18-B4A6-73B0911FDD9E}" destId="{5089EA24-6E85-4D81-B5E4-4AE81285744D}" srcOrd="0" destOrd="0" presId="urn:microsoft.com/office/officeart/2005/8/layout/radial1"/>
    <dgm:cxn modelId="{15F860F2-6AAF-4D4C-933D-4EC8601BD60A}" type="presParOf" srcId="{E335ED51-96D6-498E-B5B0-410EA3472109}" destId="{9B397FDC-00F3-4198-93D4-716DACC47B20}" srcOrd="4" destOrd="0" presId="urn:microsoft.com/office/officeart/2005/8/layout/radial1"/>
    <dgm:cxn modelId="{81E6E755-84FB-4668-B3A0-6153C90805CD}" type="presParOf" srcId="{E335ED51-96D6-498E-B5B0-410EA3472109}" destId="{9AED37FD-AF93-4C75-B16D-797A7C271C56}" srcOrd="5" destOrd="0" presId="urn:microsoft.com/office/officeart/2005/8/layout/radial1"/>
    <dgm:cxn modelId="{6FC66F36-F6EE-48D8-849B-721F709FDF8B}" type="presParOf" srcId="{9AED37FD-AF93-4C75-B16D-797A7C271C56}" destId="{6FE8B230-ED51-4AD2-B3E2-CDC72C11072B}" srcOrd="0" destOrd="0" presId="urn:microsoft.com/office/officeart/2005/8/layout/radial1"/>
    <dgm:cxn modelId="{7B3FE3CA-3E22-493E-965B-E417296F579D}" type="presParOf" srcId="{E335ED51-96D6-498E-B5B0-410EA3472109}" destId="{92147047-F547-4519-8A2C-B9A514273BB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03/09/2020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Aula 01 – Noções básicas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Versionamento?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Versões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0959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015542"/>
              </p:ext>
            </p:extLst>
          </p:nvPr>
        </p:nvGraphicFramePr>
        <p:xfrm>
          <a:off x="838200" y="18381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6235908" y="3567659"/>
            <a:ext cx="1319135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3" y="2387670"/>
            <a:ext cx="2096185" cy="209618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55043" y="448385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Servidor Remoto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63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Possíveis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nome-do-site.zip</a:t>
            </a:r>
          </a:p>
          <a:p>
            <a:pPr marL="0" indent="0">
              <a:buNone/>
            </a:pPr>
            <a:r>
              <a:rPr lang="pt-PT" dirty="0" smtClean="0"/>
              <a:t>nome-do-site-v2.zip</a:t>
            </a:r>
          </a:p>
          <a:p>
            <a:pPr marL="0" indent="0">
              <a:buNone/>
            </a:pPr>
            <a:r>
              <a:rPr lang="pt-PT" dirty="0" smtClean="0"/>
              <a:t>nome-do-site-v3.zip</a:t>
            </a:r>
          </a:p>
          <a:p>
            <a:pPr marL="0" indent="0">
              <a:buNone/>
            </a:pPr>
            <a:r>
              <a:rPr lang="pt-PT" dirty="0" smtClean="0"/>
              <a:t>nome-do-site-12-03-2020.zip</a:t>
            </a:r>
          </a:p>
          <a:p>
            <a:pPr marL="0" indent="0">
              <a:buNone/>
            </a:pPr>
            <a:r>
              <a:rPr lang="pt-PT" dirty="0" smtClean="0"/>
              <a:t>versao-final.zip</a:t>
            </a:r>
          </a:p>
          <a:p>
            <a:pPr marL="0" indent="0">
              <a:buNone/>
            </a:pPr>
            <a:r>
              <a:rPr lang="pt-PT" dirty="0"/>
              <a:t>v</a:t>
            </a:r>
            <a:r>
              <a:rPr lang="pt-PT" dirty="0" smtClean="0"/>
              <a:t>ersao-final-10-10-2020.zip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527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Problemas em equipe</a:t>
            </a:r>
            <a:endParaRPr lang="pt-BR" dirty="0"/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7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8941" y="3671436"/>
            <a:ext cx="714535" cy="6625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8732" y="2018492"/>
            <a:ext cx="714535" cy="66256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1297" y="3671436"/>
            <a:ext cx="714535" cy="66256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8732" y="5331134"/>
            <a:ext cx="714535" cy="662569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 flipH="1">
            <a:off x="6901841" y="4002720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022937" y="4002720"/>
            <a:ext cx="25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095999" y="2931090"/>
            <a:ext cx="0" cy="28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6095999" y="4809995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85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2EA230B-04DE-4DCE-ABEC-E2598397B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D2EA230B-04DE-4DCE-ABEC-E2598397B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D2EA230B-04DE-4DCE-ABEC-E2598397B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4D93F9-DB01-4111-864C-462029DC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BE4D93F9-DB01-4111-864C-462029DC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BE4D93F9-DB01-4111-864C-462029DC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2B80B34-4EE5-40FB-B874-595CC8E93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62B80B34-4EE5-40FB-B874-595CC8E93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62B80B34-4EE5-40FB-B874-595CC8E93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5E372FA-95D5-42F6-B05A-C2FA90790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35E372FA-95D5-42F6-B05A-C2FA90790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35E372FA-95D5-42F6-B05A-C2FA90790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6059FD5-601F-4816-B57B-B4ECD55F7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graphicEl>
                                              <a:dgm id="{66059FD5-601F-4816-B57B-B4ECD55F7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graphicEl>
                                              <a:dgm id="{66059FD5-601F-4816-B57B-B4ECD55F7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9F8463-9C60-4C50-982B-BC021FFA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graphicEl>
                                              <a:dgm id="{A59F8463-9C60-4C50-982B-BC021FFA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graphicEl>
                                              <a:dgm id="{A59F8463-9C60-4C50-982B-BC021FFA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65ABDF-5EB7-4A2C-9339-877579188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graphicEl>
                                              <a:dgm id="{7965ABDF-5EB7-4A2C-9339-877579188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graphicEl>
                                              <a:dgm id="{7965ABDF-5EB7-4A2C-9339-877579188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29D234E-362F-49A4-8889-66AB2D1FE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graphicEl>
                                              <a:dgm id="{629D234E-362F-49A4-8889-66AB2D1FE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graphicEl>
                                              <a:dgm id="{629D234E-362F-49A4-8889-66AB2D1FE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2C71654-CFE1-444B-B730-97904C409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graphicEl>
                                              <a:dgm id="{B2C71654-CFE1-444B-B730-97904C409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graphicEl>
                                              <a:dgm id="{B2C71654-CFE1-444B-B730-97904C409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Git?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40000" algn="just">
              <a:lnSpc>
                <a:spcPct val="150000"/>
              </a:lnSpc>
              <a:buNone/>
            </a:pPr>
            <a:r>
              <a:rPr lang="pt-PT" sz="2400" dirty="0" smtClean="0"/>
              <a:t>O git é um software usado para versionamento de software / código. Embora muito usado via terminal (bash), o git também apresenta uma interface visual (gui).</a:t>
            </a:r>
          </a:p>
          <a:p>
            <a:pPr marL="0" indent="540000" algn="just">
              <a:lnSpc>
                <a:spcPct val="150000"/>
              </a:lnSpc>
              <a:buNone/>
            </a:pPr>
            <a:r>
              <a:rPr lang="pt-PT" sz="2400" dirty="0" smtClean="0"/>
              <a:t>Criado em 2005 por Linus Torvalds, que é também o criador do sistema operativo Linux.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127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07765"/>
              </p:ext>
            </p:extLst>
          </p:nvPr>
        </p:nvGraphicFramePr>
        <p:xfrm>
          <a:off x="838200" y="18381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V="1">
            <a:off x="5872858" y="3532340"/>
            <a:ext cx="151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317314" y="3163008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</a:t>
            </a:r>
            <a:r>
              <a:rPr lang="pt-PT" dirty="0" smtClean="0"/>
              <a:t>ommits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58" y="2567673"/>
            <a:ext cx="1929334" cy="19293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98119" y="4497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GitHub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352" y="813703"/>
            <a:ext cx="2096185" cy="2096185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V="1">
            <a:off x="9201035" y="2909888"/>
            <a:ext cx="542572" cy="25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69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F7A6CD7-9D73-4638-B2D6-AC94A0C1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B97F8C2-3DBA-4B0F-AEA1-474C2B27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84914FD-0483-4E84-8BCD-36A309985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2B078447-0FB4-4A18-B4A6-73B0911FD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B397FDC-00F3-4198-93D4-716DACC47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AED37FD-AF93-4C75-B16D-797A7C271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92147047-F547-4519-8A2C-B9A514273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124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Courgette</vt:lpstr>
      <vt:lpstr>Office Theme</vt:lpstr>
      <vt:lpstr>DorivaTech</vt:lpstr>
      <vt:lpstr>Versionamento?</vt:lpstr>
      <vt:lpstr>Exemplo</vt:lpstr>
      <vt:lpstr>Possíveis problemas</vt:lpstr>
      <vt:lpstr>Problemas em equipe</vt:lpstr>
      <vt:lpstr>O que é Git?</vt:lpstr>
      <vt:lpstr>Exemplo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38</cp:revision>
  <dcterms:created xsi:type="dcterms:W3CDTF">2020-08-19T22:48:57Z</dcterms:created>
  <dcterms:modified xsi:type="dcterms:W3CDTF">2020-09-02T23:16:26Z</dcterms:modified>
</cp:coreProperties>
</file>