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69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CA4A051E-4024-4ED8-A9A7-E161FBD3228C}"/>
    <pc:docChg chg="modSld">
      <pc:chgData name="Dorivaldo Valentim" userId="2a45c8843ad7981b" providerId="LiveId" clId="{CA4A051E-4024-4ED8-A9A7-E161FBD3228C}" dt="2021-02-25T23:35:34.212" v="51"/>
      <pc:docMkLst>
        <pc:docMk/>
      </pc:docMkLst>
      <pc:sldChg chg="modSp mod">
        <pc:chgData name="Dorivaldo Valentim" userId="2a45c8843ad7981b" providerId="LiveId" clId="{CA4A051E-4024-4ED8-A9A7-E161FBD3228C}" dt="2021-02-25T23:28:00.277" v="44" actId="20577"/>
        <pc:sldMkLst>
          <pc:docMk/>
          <pc:sldMk cId="2529632757" sldId="256"/>
        </pc:sldMkLst>
        <pc:spChg chg="mod">
          <ac:chgData name="Dorivaldo Valentim" userId="2a45c8843ad7981b" providerId="LiveId" clId="{CA4A051E-4024-4ED8-A9A7-E161FBD3228C}" dt="2021-02-25T23:28:00.277" v="44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Anim">
        <pc:chgData name="Dorivaldo Valentim" userId="2a45c8843ad7981b" providerId="LiveId" clId="{CA4A051E-4024-4ED8-A9A7-E161FBD3228C}" dt="2021-02-25T23:35:34.212" v="51"/>
        <pc:sldMkLst>
          <pc:docMk/>
          <pc:sldMk cId="2428698442" sldId="265"/>
        </pc:sldMkLst>
      </pc:sldChg>
    </pc:docChg>
  </pc:docChgLst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8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28/05/2021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</a:t>
            </a:r>
            <a:r>
              <a:rPr lang="pt-AO" dirty="0">
                <a:solidFill>
                  <a:schemeClr val="bg1"/>
                </a:solidFill>
              </a:rPr>
              <a:t>13 – Como clonar um repositório do GitHub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34E87EA-014C-4920-BB7D-D0FC609C399A}"/>
              </a:ext>
            </a:extLst>
          </p:cNvPr>
          <p:cNvSpPr txBox="1"/>
          <p:nvPr/>
        </p:nvSpPr>
        <p:spPr>
          <a:xfrm rot="20189043">
            <a:off x="4826344" y="3013501"/>
            <a:ext cx="253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AO" sz="4800" dirty="0">
                <a:latin typeface="+mj-lt"/>
              </a:rPr>
              <a:t>Git clone</a:t>
            </a:r>
          </a:p>
        </p:txBody>
      </p:sp>
    </p:spTree>
    <p:extLst>
      <p:ext uri="{BB962C8B-B14F-4D97-AF65-F5344CB8AC3E}">
        <p14:creationId xmlns:p14="http://schemas.microsoft.com/office/powerpoint/2010/main" val="261217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5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2670</TotalTime>
  <Words>50</Words>
  <Application>Microsoft Office PowerPoint</Application>
  <PresentationFormat>Ecrã Panorâmico</PresentationFormat>
  <Paragraphs>12</Paragraphs>
  <Slides>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Courgette</vt:lpstr>
      <vt:lpstr>Office Theme</vt:lpstr>
      <vt:lpstr>DorivaTech</vt:lpstr>
      <vt:lpstr>Apresentação do PowerPoint</vt:lpstr>
      <vt:lpstr>DorivaTech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114</cp:revision>
  <dcterms:created xsi:type="dcterms:W3CDTF">2020-08-19T22:48:57Z</dcterms:created>
  <dcterms:modified xsi:type="dcterms:W3CDTF">2021-05-28T07:15:31Z</dcterms:modified>
</cp:coreProperties>
</file>