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57" r:id="rId4"/>
    <p:sldId id="283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B015B-63A3-4FEE-BCFD-DF8FE8943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723259" cy="1490136"/>
          </a:xfrm>
        </p:spPr>
        <p:txBody>
          <a:bodyPr>
            <a:noAutofit/>
          </a:bodyPr>
          <a:lstStyle/>
          <a:p>
            <a:r>
              <a:rPr lang="es-ES" sz="6000" dirty="0"/>
              <a:t>Solución para </a:t>
            </a:r>
            <a:r>
              <a:rPr lang="es-ES" sz="6000" dirty="0" err="1"/>
              <a:t>valper</a:t>
            </a:r>
            <a:br>
              <a:rPr lang="es-ES" sz="6000" dirty="0"/>
            </a:br>
            <a:r>
              <a:rPr lang="es-ES" sz="6000" dirty="0" err="1"/>
              <a:t>xamarin</a:t>
            </a:r>
            <a:r>
              <a:rPr lang="es-ES" sz="6000" dirty="0"/>
              <a:t> – asp.net &amp; </a:t>
            </a:r>
            <a:r>
              <a:rPr lang="es-ES" sz="6000" dirty="0" err="1"/>
              <a:t>sql</a:t>
            </a:r>
            <a:r>
              <a:rPr lang="es-ES" sz="6000" dirty="0"/>
              <a:t> </a:t>
            </a:r>
            <a:r>
              <a:rPr lang="es-ES" sz="6000" dirty="0" err="1"/>
              <a:t>sv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5A09B-4BD5-4681-A105-FF7AA83B6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David miguel orive Ramírez – Gonzalo González ventura</a:t>
            </a:r>
          </a:p>
        </p:txBody>
      </p:sp>
      <p:pic>
        <p:nvPicPr>
          <p:cNvPr id="5" name="Picture 4" descr="Resultado de imagen de valper">
            <a:extLst>
              <a:ext uri="{FF2B5EF4-FFF2-40B4-BE49-F238E27FC236}">
                <a16:creationId xmlns:a16="http://schemas.microsoft.com/office/drawing/2014/main" id="{EC68D01D-3E97-439B-BE90-B26D5C73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4" y="3085766"/>
            <a:ext cx="3588552" cy="33150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Herramientas que HEMOS UTILIZADO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/>
          </a:bodyPr>
          <a:lstStyle/>
          <a:p>
            <a:r>
              <a:rPr lang="es-ES" sz="2800" dirty="0"/>
              <a:t>IDE:  Visual Studio 2019</a:t>
            </a:r>
          </a:p>
          <a:p>
            <a:r>
              <a:rPr lang="es-ES" sz="2800" dirty="0"/>
              <a:t>Visual Studio </a:t>
            </a:r>
            <a:r>
              <a:rPr lang="es-ES" sz="2800" dirty="0" err="1"/>
              <a:t>Requeriment</a:t>
            </a:r>
            <a:r>
              <a:rPr lang="es-ES" sz="2800" dirty="0"/>
              <a:t> (</a:t>
            </a:r>
            <a:r>
              <a:rPr lang="es-ES" sz="2800" dirty="0" err="1"/>
              <a:t>install</a:t>
            </a:r>
            <a:r>
              <a:rPr lang="es-ES" sz="2800" dirty="0"/>
              <a:t>): </a:t>
            </a:r>
            <a:r>
              <a:rPr lang="es-ES" sz="2800" dirty="0" err="1"/>
              <a:t>Xamarin</a:t>
            </a:r>
            <a:r>
              <a:rPr lang="es-ES" sz="2800" dirty="0"/>
              <a:t>,  ASP.NET</a:t>
            </a:r>
          </a:p>
          <a:p>
            <a:r>
              <a:rPr lang="es-ES" sz="2800" dirty="0" err="1"/>
              <a:t>System</a:t>
            </a:r>
            <a:r>
              <a:rPr lang="es-ES" sz="2800" dirty="0"/>
              <a:t> </a:t>
            </a:r>
            <a:r>
              <a:rPr lang="es-ES" sz="2800" dirty="0" err="1"/>
              <a:t>database</a:t>
            </a:r>
            <a:r>
              <a:rPr lang="es-ES" sz="2800" dirty="0"/>
              <a:t>:  SQL server</a:t>
            </a:r>
          </a:p>
          <a:p>
            <a:r>
              <a:rPr lang="es-ES" sz="2800" dirty="0" err="1"/>
              <a:t>Database</a:t>
            </a:r>
            <a:r>
              <a:rPr lang="es-ES" sz="2800" dirty="0"/>
              <a:t> Management:  SQL server Management Studio</a:t>
            </a:r>
          </a:p>
          <a:p>
            <a:r>
              <a:rPr lang="es-ES" sz="2800" dirty="0"/>
              <a:t>API REST test: </a:t>
            </a:r>
            <a:r>
              <a:rPr lang="es-ES" sz="2800" dirty="0" err="1"/>
              <a:t>Postman</a:t>
            </a:r>
            <a:endParaRPr lang="es-ES" sz="2800" dirty="0"/>
          </a:p>
          <a:p>
            <a:r>
              <a:rPr lang="es-ES" sz="2800" dirty="0"/>
              <a:t>Emulador: Android Studio</a:t>
            </a:r>
          </a:p>
          <a:p>
            <a:r>
              <a:rPr lang="es-ES" sz="2800" dirty="0"/>
              <a:t>ORM: </a:t>
            </a:r>
            <a:r>
              <a:rPr lang="es-ES" sz="2800" dirty="0" err="1"/>
              <a:t>Entity</a:t>
            </a:r>
            <a:r>
              <a:rPr lang="es-ES" sz="2800" dirty="0"/>
              <a:t> Framework</a:t>
            </a:r>
            <a:endParaRPr lang="es-ES" sz="2600" dirty="0"/>
          </a:p>
          <a:p>
            <a:endParaRPr lang="es-ES" sz="2800" dirty="0"/>
          </a:p>
          <a:p>
            <a:endParaRPr lang="es-ES" sz="2800" dirty="0"/>
          </a:p>
        </p:txBody>
      </p:sp>
      <p:pic>
        <p:nvPicPr>
          <p:cNvPr id="2052" name="Picture 4" descr="Resultado de imagen de visual studio 2019 logo">
            <a:extLst>
              <a:ext uri="{FF2B5EF4-FFF2-40B4-BE49-F238E27FC236}">
                <a16:creationId xmlns:a16="http://schemas.microsoft.com/office/drawing/2014/main" id="{CDBB2D24-0A28-482A-91C9-2031D3EE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1982055"/>
            <a:ext cx="821398" cy="8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xamarin logo">
            <a:extLst>
              <a:ext uri="{FF2B5EF4-FFF2-40B4-BE49-F238E27FC236}">
                <a16:creationId xmlns:a16="http://schemas.microsoft.com/office/drawing/2014/main" id="{42615955-0FB6-4D2D-B28E-30E8280B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10" y="2528627"/>
            <a:ext cx="1011655" cy="9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asp.net logo">
            <a:extLst>
              <a:ext uri="{FF2B5EF4-FFF2-40B4-BE49-F238E27FC236}">
                <a16:creationId xmlns:a16="http://schemas.microsoft.com/office/drawing/2014/main" id="{88559F16-3E75-4613-A26C-AF7516D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565" y="2361944"/>
            <a:ext cx="1233737" cy="12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sql server logo">
            <a:extLst>
              <a:ext uri="{FF2B5EF4-FFF2-40B4-BE49-F238E27FC236}">
                <a16:creationId xmlns:a16="http://schemas.microsoft.com/office/drawing/2014/main" id="{3193BC55-46A5-42B4-914A-89BA437F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64" y="3261775"/>
            <a:ext cx="715872" cy="58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de sql server management studio logo">
            <a:extLst>
              <a:ext uri="{FF2B5EF4-FFF2-40B4-BE49-F238E27FC236}">
                <a16:creationId xmlns:a16="http://schemas.microsoft.com/office/drawing/2014/main" id="{AD5E0726-7329-47EB-A58B-6958AF8F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46" y="3807848"/>
            <a:ext cx="747719" cy="7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de postman logo">
            <a:extLst>
              <a:ext uri="{FF2B5EF4-FFF2-40B4-BE49-F238E27FC236}">
                <a16:creationId xmlns:a16="http://schemas.microsoft.com/office/drawing/2014/main" id="{42B44D45-A86D-4123-B4D4-770D1DC7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4480581"/>
            <a:ext cx="529063" cy="5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de entity framework logo">
            <a:extLst>
              <a:ext uri="{FF2B5EF4-FFF2-40B4-BE49-F238E27FC236}">
                <a16:creationId xmlns:a16="http://schemas.microsoft.com/office/drawing/2014/main" id="{18736F91-8A8E-464D-B579-07CEC830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66" y="5588260"/>
            <a:ext cx="666319" cy="66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de android studio logo">
            <a:extLst>
              <a:ext uri="{FF2B5EF4-FFF2-40B4-BE49-F238E27FC236}">
                <a16:creationId xmlns:a16="http://schemas.microsoft.com/office/drawing/2014/main" id="{23E9E41A-7FFE-4BD2-974E-BF7375F6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92" y="5009644"/>
            <a:ext cx="715872" cy="71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02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0438"/>
            <a:ext cx="11029615" cy="4909351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/>
              <a:t>Varias facetas</a:t>
            </a:r>
          </a:p>
          <a:p>
            <a:r>
              <a:rPr lang="es-ES" sz="2800" dirty="0"/>
              <a:t>Base de datos de configuración (servicio)</a:t>
            </a:r>
          </a:p>
          <a:p>
            <a:r>
              <a:rPr lang="es-ES" sz="2800" dirty="0"/>
              <a:t>Front que solicita al usuario datos de autentificación (validación) y realiza una consulta con el directorio activo</a:t>
            </a:r>
          </a:p>
          <a:p>
            <a:r>
              <a:rPr lang="es-ES" sz="2800" dirty="0"/>
              <a:t>Proceso núcleo que hace consulta al directorio activo (serie de opciones al libre albedrío que el usuario puede realizar)</a:t>
            </a:r>
          </a:p>
          <a:p>
            <a:r>
              <a:rPr lang="es-ES" sz="2800" dirty="0"/>
              <a:t>2 tablas: Funciones y usuarios (relación </a:t>
            </a:r>
            <a:r>
              <a:rPr lang="es-ES" sz="2800" dirty="0" err="1"/>
              <a:t>Many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Many</a:t>
            </a:r>
            <a:r>
              <a:rPr lang="es-ES" sz="2800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Usuario: Solo es necesario el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Función: Id, descripción, servidor al que se conecta y consulta o procedimiento que se ejecuta.</a:t>
            </a:r>
          </a:p>
          <a:p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669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2C891-52C7-4710-A9EA-E6533E3E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48649"/>
            <a:ext cx="11029615" cy="4909351"/>
          </a:xfrm>
        </p:spPr>
        <p:txBody>
          <a:bodyPr>
            <a:normAutofit fontScale="92500" lnSpcReduction="20000"/>
          </a:bodyPr>
          <a:lstStyle/>
          <a:p>
            <a:r>
              <a:rPr lang="es-ES" sz="5800" dirty="0"/>
              <a:t>Las funciones se ejecutarán una vez se han retornado.</a:t>
            </a:r>
          </a:p>
          <a:p>
            <a:r>
              <a:rPr lang="es-ES" sz="5800" dirty="0"/>
              <a:t>Para crear informes desde la API hemos de utilizar cristal </a:t>
            </a:r>
            <a:r>
              <a:rPr lang="es-ES" sz="5800" dirty="0" err="1"/>
              <a:t>report</a:t>
            </a:r>
            <a:r>
              <a:rPr lang="es-ES" sz="5800" dirty="0"/>
              <a:t>.</a:t>
            </a:r>
          </a:p>
          <a:p>
            <a:r>
              <a:rPr lang="es-ES" sz="5800" dirty="0"/>
              <a:t>El controlador de dominio debe ser instalado en Windows server.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734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u="sng" dirty="0">
                <a:solidFill>
                  <a:srgbClr val="FFFFFF"/>
                </a:solidFill>
              </a:rPr>
              <a:t>Ideas </a:t>
            </a:r>
            <a:r>
              <a:rPr lang="en-US" sz="3600" u="sng" dirty="0" err="1">
                <a:solidFill>
                  <a:srgbClr val="FFFFFF"/>
                </a:solidFill>
              </a:rPr>
              <a:t>aplicadas</a:t>
            </a:r>
            <a:r>
              <a:rPr lang="en-US" sz="3600" u="sng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autentificación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en</a:t>
            </a:r>
            <a:r>
              <a:rPr lang="en-US" sz="3600" dirty="0">
                <a:solidFill>
                  <a:srgbClr val="FFFFFF"/>
                </a:solidFill>
              </a:rPr>
              <a:t> el front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" b="24875"/>
          <a:stretch/>
        </p:blipFill>
        <p:spPr>
          <a:xfrm>
            <a:off x="478172" y="723899"/>
            <a:ext cx="3671681" cy="5676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429000"/>
            <a:ext cx="7194601" cy="235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acceso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directorio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activo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no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podido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realizarlo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sin embargo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creado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una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autentificación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temporal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SQLite para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probar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todas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posibles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excepciones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validaciones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17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A5E297-FCC0-4CBB-B0F2-AD10B61F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7FBDA2-CA1E-4D12-868A-9193C9AA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0E1C7B-3B61-426A-8A32-66DA429F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33" y="907149"/>
            <a:ext cx="6798608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u="sng" dirty="0">
                <a:solidFill>
                  <a:srgbClr val="FFFFFF"/>
                </a:solidFill>
              </a:rPr>
              <a:t>Ideas </a:t>
            </a:r>
            <a:r>
              <a:rPr lang="en-US" sz="3600" u="sng" dirty="0" err="1">
                <a:solidFill>
                  <a:srgbClr val="FFFFFF"/>
                </a:solidFill>
              </a:rPr>
              <a:t>aplicadas</a:t>
            </a:r>
            <a:r>
              <a:rPr lang="en-US" sz="3600" u="sng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CONSULTA AL DIRECTORIO ACTIVO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10249-5CE7-46B7-BF63-CADFE9DC1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A0B672-D861-46A7-A5CE-F47D2E89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538C5F-339E-4E2E-9D0C-CB525B78A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A4A019-FFF6-4EC2-9691-648866110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79229E8-8B55-4F1C-861A-03DCB508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4777" y="723899"/>
            <a:ext cx="2618470" cy="56769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296D5BB1-7954-4699-9564-D2BDA05B3E47}"/>
              </a:ext>
            </a:extLst>
          </p:cNvPr>
          <p:cNvSpPr txBox="1">
            <a:spLocks/>
          </p:cNvSpPr>
          <p:nvPr/>
        </p:nvSpPr>
        <p:spPr>
          <a:xfrm>
            <a:off x="4404880" y="3299194"/>
            <a:ext cx="7194601" cy="2698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Como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mencionamos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anteriormente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las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consultas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son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realizadas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mediante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SQLite, sin embargo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están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los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métodos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añadidos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funcionando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sin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directorio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active, con el fin de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poder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utilizarlo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un </a:t>
            </a:r>
            <a:r>
              <a:rPr lang="en-US" sz="3600" cap="none" dirty="0" err="1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futuro</a:t>
            </a:r>
            <a:r>
              <a:rPr lang="en-US" sz="3600" cap="none" dirty="0">
                <a:solidFill>
                  <a:srgbClr val="FFFFFF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41341701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246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Microsoft JhengHei UI Light</vt:lpstr>
      <vt:lpstr>Arial</vt:lpstr>
      <vt:lpstr>Gill Sans MT</vt:lpstr>
      <vt:lpstr>Wingdings 2</vt:lpstr>
      <vt:lpstr>Dividendo</vt:lpstr>
      <vt:lpstr>Solución para valper xamarin – asp.net &amp; sql sv</vt:lpstr>
      <vt:lpstr>Herramientas que HEMOS UTILIZADO</vt:lpstr>
      <vt:lpstr>IDEA BASE</vt:lpstr>
      <vt:lpstr>IDEA BASE</vt:lpstr>
      <vt:lpstr>Ideas aplicadas   autentificación en el front</vt:lpstr>
      <vt:lpstr>Ideas aplicadas   CONSULTA AL DIRECTORIO ACTIVO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para valper xamarin – asp.net &amp; sql sv</dc:title>
  <dc:creator>David Miguel Orive Ramírez</dc:creator>
  <cp:lastModifiedBy>David Miguel Orive Ramírez</cp:lastModifiedBy>
  <cp:revision>2</cp:revision>
  <dcterms:created xsi:type="dcterms:W3CDTF">2020-03-12T16:08:19Z</dcterms:created>
  <dcterms:modified xsi:type="dcterms:W3CDTF">2020-03-12T16:21:05Z</dcterms:modified>
</cp:coreProperties>
</file>