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guid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15B-63A3-4FEE-BCFD-DF8FE894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723259" cy="1490136"/>
          </a:xfrm>
        </p:spPr>
        <p:txBody>
          <a:bodyPr>
            <a:noAutofit/>
          </a:bodyPr>
          <a:lstStyle/>
          <a:p>
            <a:r>
              <a:rPr lang="es-ES" sz="6000" dirty="0"/>
              <a:t>XAMARIN </a:t>
            </a:r>
            <a:br>
              <a:rPr lang="es-ES" sz="6000" dirty="0"/>
            </a:br>
            <a:r>
              <a:rPr lang="es-ES" sz="6000" dirty="0"/>
              <a:t>ASP.NET &amp; SQL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A09B-4BD5-4681-A105-FF7AA83B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miguel orive Ramírez – Gonzalo González ventura</a:t>
            </a:r>
          </a:p>
        </p:txBody>
      </p:sp>
      <p:pic>
        <p:nvPicPr>
          <p:cNvPr id="1026" name="Picture 2" descr="Resultado de imagen de xamarin">
            <a:extLst>
              <a:ext uri="{FF2B5EF4-FFF2-40B4-BE49-F238E27FC236}">
                <a16:creationId xmlns:a16="http://schemas.microsoft.com/office/drawing/2014/main" id="{B2F673B5-A871-462B-960A-39AEC288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77" y="3070642"/>
            <a:ext cx="8029113" cy="33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sp.net">
            <a:extLst>
              <a:ext uri="{FF2B5EF4-FFF2-40B4-BE49-F238E27FC236}">
                <a16:creationId xmlns:a16="http://schemas.microsoft.com/office/drawing/2014/main" id="{DA7D2EF4-2291-4DFD-A7FE-9763A031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45" y="2790605"/>
            <a:ext cx="5162180" cy="39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Para que el servidor sea visible ante las demás aplicaciones hay que modificar unos archivos mediante el editor Notepad++.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850" y="2893800"/>
            <a:ext cx="5255409" cy="3359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3265" y="2875807"/>
            <a:ext cx="8342884" cy="33955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508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Hay que activar la opción de mostrar elementos ocultos, pues la carpeta .vs se encuentra originalmente oculta.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4436" y="2944031"/>
            <a:ext cx="8092527" cy="2017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808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Por último hay que modificar el archivo </a:t>
            </a:r>
            <a:r>
              <a:rPr lang="fr-FR" dirty="0"/>
              <a:t>%</a:t>
            </a:r>
            <a:r>
              <a:rPr lang="fr-FR" dirty="0" err="1"/>
              <a:t>NombreDeTuApi</a:t>
            </a:r>
            <a:r>
              <a:rPr lang="fr-FR" dirty="0"/>
              <a:t>%\.vs\%</a:t>
            </a:r>
            <a:r>
              <a:rPr lang="fr-FR" dirty="0" err="1"/>
              <a:t>NombreDeTuApi</a:t>
            </a:r>
            <a:r>
              <a:rPr lang="fr-FR" dirty="0"/>
              <a:t>%\config\applicationhost.config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1917" y="3076788"/>
            <a:ext cx="8608164" cy="3492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59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3" y="702156"/>
            <a:ext cx="11029615" cy="3678303"/>
          </a:xfrm>
        </p:spPr>
        <p:txBody>
          <a:bodyPr/>
          <a:lstStyle/>
          <a:p>
            <a:r>
              <a:rPr lang="es-ES" dirty="0"/>
              <a:t>Arriba puedes darle al botón de iniciar, y te llevará a esta pantalla.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7073" y="3103421"/>
            <a:ext cx="5939306" cy="3492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2C19771-32AE-49FD-8EB4-2B753044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3" y="4075659"/>
            <a:ext cx="2171700" cy="30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65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3" y="702156"/>
            <a:ext cx="11029615" cy="3678303"/>
          </a:xfrm>
        </p:spPr>
        <p:txBody>
          <a:bodyPr/>
          <a:lstStyle/>
          <a:p>
            <a:r>
              <a:rPr lang="es-ES" dirty="0"/>
              <a:t>Para importar la base de datos desde el ORM </a:t>
            </a:r>
            <a:r>
              <a:rPr lang="es-ES" dirty="0" err="1"/>
              <a:t>Entity</a:t>
            </a:r>
            <a:r>
              <a:rPr lang="es-ES" dirty="0"/>
              <a:t> Framework debes añadir un nuevo modelo tipo 	“ADO.NET </a:t>
            </a:r>
            <a:r>
              <a:rPr lang="es-ES" dirty="0" err="1"/>
              <a:t>Entity</a:t>
            </a:r>
            <a:r>
              <a:rPr lang="es-ES" dirty="0"/>
              <a:t> Data </a:t>
            </a:r>
            <a:r>
              <a:rPr lang="es-ES" dirty="0" err="1"/>
              <a:t>Model</a:t>
            </a:r>
            <a:r>
              <a:rPr lang="es-ES" dirty="0"/>
              <a:t>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694" y="3215168"/>
            <a:ext cx="5939306" cy="30161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48161-5240-4067-8C55-19C478AD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9679" y="2962109"/>
            <a:ext cx="5205719" cy="3611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435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Es necesaria la misma conexión que realizamos anteriormente en SQL SERVER.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639" y="3215168"/>
            <a:ext cx="4965415" cy="30161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48161-5240-4067-8C55-19C478AD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78826" y="2637947"/>
            <a:ext cx="3425803" cy="3931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115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Necesitas una cadena que se generará automáticamente.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970" y="2637947"/>
            <a:ext cx="3546622" cy="3835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648161-5240-4067-8C55-19C478AD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6345" y="2695085"/>
            <a:ext cx="3425803" cy="3721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14D9B1-A35F-4628-853B-E619498EB6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38294" y="2695085"/>
            <a:ext cx="3421668" cy="3721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27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Importando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Se ha importado satisfactoriamente.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7861" y="2731224"/>
            <a:ext cx="6725432" cy="37889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283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Para añadir un controlador debes elegir “Controlador de Web API 2 con acciones que usan </a:t>
            </a:r>
            <a:r>
              <a:rPr lang="es-ES" dirty="0" err="1"/>
              <a:t>Entity</a:t>
            </a:r>
            <a:r>
              <a:rPr lang="es-ES" dirty="0"/>
              <a:t> Framework”.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8747" y="2744143"/>
            <a:ext cx="5349696" cy="3656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5B679B-6691-4751-A327-CFA88BF2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3166" y="2744142"/>
            <a:ext cx="5294365" cy="36566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135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Una vez ahí debes elegir el modelo que deseas y el contexto de la base de datos que importaste anteriormente.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9929" y="3429000"/>
            <a:ext cx="5349696" cy="2069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74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Poniendo apunto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Debes conectarte al servidor de SQL, para ello puedes acceder con tu usuario de Windows o usar un usuario previamente creado en el gestor de base de datos.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61" y="3429000"/>
            <a:ext cx="4801016" cy="291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693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Al darle a aceptar te darás cuenta de que te da este error, se arregla recompilando la solución.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83096-A79C-40E1-9C98-9FD57468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3034" y="2511687"/>
            <a:ext cx="9046551" cy="41347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081" y="2665388"/>
            <a:ext cx="5349696" cy="1527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787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CREANDO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70" y="337800"/>
            <a:ext cx="11029615" cy="3678303"/>
          </a:xfrm>
        </p:spPr>
        <p:txBody>
          <a:bodyPr/>
          <a:lstStyle/>
          <a:p>
            <a:r>
              <a:rPr lang="es-ES" dirty="0"/>
              <a:t>Finalmente ya habrás podido crear los controladores que desees con simplemente un par de </a:t>
            </a:r>
            <a:r>
              <a:rPr lang="es-ES" dirty="0" err="1"/>
              <a:t>clicks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6117B4-57B5-494D-8D38-CC03866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15737" y="2910693"/>
            <a:ext cx="5580128" cy="2939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168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37" y="2002866"/>
            <a:ext cx="4115095" cy="652437"/>
          </a:xfrm>
        </p:spPr>
        <p:txBody>
          <a:bodyPr>
            <a:normAutofit/>
          </a:bodyPr>
          <a:lstStyle/>
          <a:p>
            <a:r>
              <a:rPr lang="es-ES" dirty="0"/>
              <a:t>MÉTODOS GET ALL / GET ESPECÍFICO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1584" y="2727211"/>
            <a:ext cx="3454018" cy="3295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7775" y="2329085"/>
            <a:ext cx="3183790" cy="4192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0D81B0B-FAE5-4E88-BB24-0BA8FE098864}"/>
              </a:ext>
            </a:extLst>
          </p:cNvPr>
          <p:cNvSpPr txBox="1">
            <a:spLocks/>
          </p:cNvSpPr>
          <p:nvPr/>
        </p:nvSpPr>
        <p:spPr>
          <a:xfrm>
            <a:off x="6941499" y="1868821"/>
            <a:ext cx="4307864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MÉTODO PUT</a:t>
            </a:r>
          </a:p>
        </p:txBody>
      </p:sp>
    </p:spTree>
    <p:extLst>
      <p:ext uri="{BB962C8B-B14F-4D97-AF65-F5344CB8AC3E}">
        <p14:creationId xmlns:p14="http://schemas.microsoft.com/office/powerpoint/2010/main" val="1335047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CONTROLADORES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37" y="2002866"/>
            <a:ext cx="4115095" cy="652437"/>
          </a:xfrm>
        </p:spPr>
        <p:txBody>
          <a:bodyPr>
            <a:normAutofit/>
          </a:bodyPr>
          <a:lstStyle/>
          <a:p>
            <a:r>
              <a:rPr lang="es-ES" dirty="0"/>
              <a:t>MÉTODO POST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6927" y="2727211"/>
            <a:ext cx="3993720" cy="38442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61354" y="2329085"/>
            <a:ext cx="2876631" cy="4192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0D81B0B-FAE5-4E88-BB24-0BA8FE098864}"/>
              </a:ext>
            </a:extLst>
          </p:cNvPr>
          <p:cNvSpPr txBox="1">
            <a:spLocks/>
          </p:cNvSpPr>
          <p:nvPr/>
        </p:nvSpPr>
        <p:spPr>
          <a:xfrm>
            <a:off x="6941499" y="1868821"/>
            <a:ext cx="4307864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MÉTODO DELETE</a:t>
            </a:r>
          </a:p>
        </p:txBody>
      </p:sp>
    </p:spTree>
    <p:extLst>
      <p:ext uri="{BB962C8B-B14F-4D97-AF65-F5344CB8AC3E}">
        <p14:creationId xmlns:p14="http://schemas.microsoft.com/office/powerpoint/2010/main" val="117727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WEB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17134"/>
            <a:ext cx="11029615" cy="652437"/>
          </a:xfrm>
        </p:spPr>
        <p:txBody>
          <a:bodyPr>
            <a:normAutofit/>
          </a:bodyPr>
          <a:lstStyle/>
          <a:p>
            <a:r>
              <a:rPr lang="es-ES" dirty="0"/>
              <a:t>Puedes acceder y observar los distintos métodos que se han generado automáticamente desde la propia web api.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4866" y="2942213"/>
            <a:ext cx="4742267" cy="34700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888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INICIALIZANDO API – observando WEB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9600"/>
            <a:ext cx="7941371" cy="1725755"/>
          </a:xfrm>
        </p:spPr>
        <p:txBody>
          <a:bodyPr>
            <a:normAutofit/>
          </a:bodyPr>
          <a:lstStyle/>
          <a:p>
            <a:r>
              <a:rPr lang="es-ES" dirty="0"/>
              <a:t>Se puede observar un ejemplo que se podrá copiar al POSTMAN tal cual, aunque obviamente habrá que cambiar la ID por un GUID.</a:t>
            </a:r>
          </a:p>
          <a:p>
            <a:r>
              <a:rPr lang="es-ES" dirty="0"/>
              <a:t>Hay métodos en </a:t>
            </a:r>
            <a:r>
              <a:rPr lang="es-ES" dirty="0" err="1"/>
              <a:t>Xamarin</a:t>
            </a:r>
            <a:r>
              <a:rPr lang="es-ES" dirty="0"/>
              <a:t> para crear un GUID que veremos posteriormente, pero mientras tanto podemos generar uno aleatorio en la página </a:t>
            </a:r>
            <a:r>
              <a:rPr lang="es-ES" dirty="0">
                <a:hlinkClick r:id="rId2"/>
              </a:rPr>
              <a:t>https://www.guidgenerator.com/</a:t>
            </a:r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8957" y="3908999"/>
            <a:ext cx="7810662" cy="2720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08648" y="2022520"/>
            <a:ext cx="3002160" cy="47476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570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CREANDO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Una vez hayas accedido puedes crear la base de datos.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4714" y="3429000"/>
            <a:ext cx="2843713" cy="291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7E10D3-D7B6-40DA-999B-5BF39ABC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8122" y="2285259"/>
            <a:ext cx="5075388" cy="4225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686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Una vez hayas creado la base de datos puedes crear una tabla.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9612" y="3689743"/>
            <a:ext cx="3504735" cy="21327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262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La ID es un GUID (Identificador único universal),  por lo que debe llevar de tipo de datos </a:t>
            </a:r>
            <a:r>
              <a:rPr lang="es-ES" dirty="0" err="1"/>
              <a:t>nchar</a:t>
            </a:r>
            <a:r>
              <a:rPr lang="es-ES" dirty="0"/>
              <a:t>(36), ya que siempre va a contener 36 dígitos.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4568" y="3453665"/>
            <a:ext cx="4106252" cy="2702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837598"/>
            <a:ext cx="4106252" cy="24837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2829F0-031B-4BDA-A115-1B4F4CE9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5608558"/>
            <a:ext cx="4721046" cy="10940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6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Para añadir una clave foránea basta con realizar lo siguiente: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2" y="3429000"/>
            <a:ext cx="3289609" cy="2702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2314" y="3036164"/>
            <a:ext cx="4480957" cy="3297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2829F0-031B-4BDA-A115-1B4F4CE9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14784" y="3267367"/>
            <a:ext cx="3335567" cy="2914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947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8613"/>
            <a:ext cx="11029615" cy="3678303"/>
          </a:xfrm>
        </p:spPr>
        <p:txBody>
          <a:bodyPr/>
          <a:lstStyle/>
          <a:p>
            <a:r>
              <a:rPr lang="es-ES" dirty="0"/>
              <a:t>Debes seleccionar Aplicación web ASP.NET (.NET Framework) y poner el nombre que desees a la web api.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649" y="2917727"/>
            <a:ext cx="5739709" cy="37676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0644" y="2917726"/>
            <a:ext cx="5836354" cy="381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592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TIPOS DE AUTENTIFICACIÓN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68" y="1868821"/>
            <a:ext cx="1909561" cy="30739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Sin autentificación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7978" y="2505270"/>
            <a:ext cx="4401373" cy="1713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525854-827B-48AD-80D0-4CBE1EBD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80327" y="2505271"/>
            <a:ext cx="4475483" cy="1715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0D81B0B-FAE5-4E88-BB24-0BA8FE098864}"/>
              </a:ext>
            </a:extLst>
          </p:cNvPr>
          <p:cNvSpPr txBox="1">
            <a:spLocks/>
          </p:cNvSpPr>
          <p:nvPr/>
        </p:nvSpPr>
        <p:spPr>
          <a:xfrm>
            <a:off x="6247686" y="1868821"/>
            <a:ext cx="4307864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Autentificación de base de datos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0C18FF55-4FB4-40BC-A27E-3BDABAE08223}"/>
              </a:ext>
            </a:extLst>
          </p:cNvPr>
          <p:cNvSpPr txBox="1">
            <a:spLocks/>
          </p:cNvSpPr>
          <p:nvPr/>
        </p:nvSpPr>
        <p:spPr>
          <a:xfrm>
            <a:off x="749868" y="4394473"/>
            <a:ext cx="2446093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Directorio Activo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3F6EF1-8831-4794-9948-F75A4253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3537" y="5030922"/>
            <a:ext cx="3510254" cy="1713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852AD21-D7AE-450A-8D5B-728AF10B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0327" y="5041299"/>
            <a:ext cx="4475483" cy="16951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CEB741C2-25B1-4C84-9B92-E89A78FBC1C9}"/>
              </a:ext>
            </a:extLst>
          </p:cNvPr>
          <p:cNvSpPr txBox="1">
            <a:spLocks/>
          </p:cNvSpPr>
          <p:nvPr/>
        </p:nvSpPr>
        <p:spPr>
          <a:xfrm>
            <a:off x="6247686" y="4394473"/>
            <a:ext cx="3597650" cy="30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Autentificación mediante </a:t>
            </a:r>
            <a:r>
              <a:rPr lang="es-ES" dirty="0" err="1"/>
              <a:t>windows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API – MODIFICANDO ARCHIVOS ESENCIALES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1643" y="2607007"/>
            <a:ext cx="5255409" cy="4123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86672"/>
            <a:ext cx="11029615" cy="3678303"/>
          </a:xfrm>
        </p:spPr>
        <p:txBody>
          <a:bodyPr/>
          <a:lstStyle/>
          <a:p>
            <a:r>
              <a:rPr lang="es-ES" dirty="0"/>
              <a:t>Para que el servidor sea visible ante las demás aplicaciones hay que modificar unos archivos mediante el editor Notepad++, el primero es %</a:t>
            </a:r>
            <a:r>
              <a:rPr lang="es-ES" dirty="0" err="1"/>
              <a:t>NombreDeTuProyecto</a:t>
            </a:r>
            <a:r>
              <a:rPr lang="es-ES" dirty="0"/>
              <a:t>%/%</a:t>
            </a:r>
            <a:r>
              <a:rPr lang="es-ES" dirty="0" err="1"/>
              <a:t>NombreDeTuProyecto</a:t>
            </a:r>
            <a:r>
              <a:rPr lang="es-ES" dirty="0"/>
              <a:t>%/</a:t>
            </a:r>
            <a:r>
              <a:rPr lang="es-ES" dirty="0" err="1"/>
              <a:t>NombreDeTuProyecto.csproj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122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85</TotalTime>
  <Words>566</Words>
  <Application>Microsoft Office PowerPoint</Application>
  <PresentationFormat>Panorámica</PresentationFormat>
  <Paragraphs>56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Wingdings 2</vt:lpstr>
      <vt:lpstr>Dividendo</vt:lpstr>
      <vt:lpstr>XAMARIN  ASP.NET &amp; SQL SERVER</vt:lpstr>
      <vt:lpstr>Poniendo apunto sql server</vt:lpstr>
      <vt:lpstr>CREANDO BASE DE DATOS</vt:lpstr>
      <vt:lpstr>Creando tablas</vt:lpstr>
      <vt:lpstr>Creando tablas</vt:lpstr>
      <vt:lpstr>Creando tablas</vt:lpstr>
      <vt:lpstr>CREANDO API</vt:lpstr>
      <vt:lpstr>CREANDO API – TIPOS DE AUTENTIFICACIÓN</vt:lpstr>
      <vt:lpstr>CREANDO API – MODIFICANDO ARCHIVOS ESENCIALES</vt:lpstr>
      <vt:lpstr>CREANDO API – MODIFICANDO ARCHIVOS ESENCIALES</vt:lpstr>
      <vt:lpstr>CREANDO API – MODIFICANDO ARCHIVOS ESENCIALES</vt:lpstr>
      <vt:lpstr>CREANDO API – MODIFICANDO ARCHIVOS ESENCIALES</vt:lpstr>
      <vt:lpstr>INICIALIZANDO API</vt:lpstr>
      <vt:lpstr>INICIALIZANDO API – Importando base de datos</vt:lpstr>
      <vt:lpstr>INICIALIZANDO API – Importando base de datos</vt:lpstr>
      <vt:lpstr>INICIALIZANDO API – Importando base de datos</vt:lpstr>
      <vt:lpstr>INICIALIZANDO API – Importando base de datos</vt:lpstr>
      <vt:lpstr>INICIALIZANDO API – CREANDO CONTROLADORES</vt:lpstr>
      <vt:lpstr>INICIALIZANDO API – CREANDO CONTROLADORES</vt:lpstr>
      <vt:lpstr>INICIALIZANDO API – CREANDO CONTROLADORES</vt:lpstr>
      <vt:lpstr>INICIALIZANDO API – CREANDO CONTROLADORES</vt:lpstr>
      <vt:lpstr>INICIALIZANDO API – observando CONTROLADORES</vt:lpstr>
      <vt:lpstr>INICIALIZANDO API – observando CONTROLADORES</vt:lpstr>
      <vt:lpstr>INICIALIZANDO API – observando WEB API</vt:lpstr>
      <vt:lpstr>INICIALIZANDO API – observando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 ASP.NET &amp; SQL SERVER</dc:title>
  <dc:creator>David Miguel Orive Ramírez</dc:creator>
  <cp:lastModifiedBy>David Miguel Orive Ramírez</cp:lastModifiedBy>
  <cp:revision>12</cp:revision>
  <dcterms:created xsi:type="dcterms:W3CDTF">2020-03-10T16:15:04Z</dcterms:created>
  <dcterms:modified xsi:type="dcterms:W3CDTF">2020-03-10T17:40:25Z</dcterms:modified>
</cp:coreProperties>
</file>