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BC8FD-7239-4F2D-8FBF-A1B418BACCD3}" v="32" dt="2020-03-11T12:08:41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o González Ventura" userId="f243bd366ea3d4aa" providerId="LiveId" clId="{204BC8FD-7239-4F2D-8FBF-A1B418BACCD3}"/>
    <pc:docChg chg="undo custSel addSld delSld modSld">
      <pc:chgData name="Gonzalo González Ventura" userId="f243bd366ea3d4aa" providerId="LiveId" clId="{204BC8FD-7239-4F2D-8FBF-A1B418BACCD3}" dt="2020-03-11T12:12:58.141" v="2126" actId="47"/>
      <pc:docMkLst>
        <pc:docMk/>
      </pc:docMkLst>
      <pc:sldChg chg="addSp delSp modSp add">
        <pc:chgData name="Gonzalo González Ventura" userId="f243bd366ea3d4aa" providerId="LiveId" clId="{204BC8FD-7239-4F2D-8FBF-A1B418BACCD3}" dt="2020-03-11T10:15:38.647" v="274" actId="14100"/>
        <pc:sldMkLst>
          <pc:docMk/>
          <pc:sldMk cId="2020909073" sldId="283"/>
        </pc:sldMkLst>
        <pc:spChg chg="mod">
          <ac:chgData name="Gonzalo González Ventura" userId="f243bd366ea3d4aa" providerId="LiveId" clId="{204BC8FD-7239-4F2D-8FBF-A1B418BACCD3}" dt="2020-03-11T10:10:43.443" v="34" actId="20577"/>
          <ac:spMkLst>
            <pc:docMk/>
            <pc:sldMk cId="2020909073" sldId="283"/>
            <ac:spMk id="2" creationId="{170E1C7B-3B61-426A-8A32-66DA429F233D}"/>
          </ac:spMkLst>
        </pc:spChg>
        <pc:spChg chg="mod">
          <ac:chgData name="Gonzalo González Ventura" userId="f243bd366ea3d4aa" providerId="LiveId" clId="{204BC8FD-7239-4F2D-8FBF-A1B418BACCD3}" dt="2020-03-11T10:15:25.934" v="269" actId="1076"/>
          <ac:spMkLst>
            <pc:docMk/>
            <pc:sldMk cId="2020909073" sldId="283"/>
            <ac:spMk id="3" creationId="{A9E2C891-52C7-4710-A9EA-E6533E3E9B94}"/>
          </ac:spMkLst>
        </pc:spChg>
        <pc:picChg chg="add del mod">
          <ac:chgData name="Gonzalo González Ventura" userId="f243bd366ea3d4aa" providerId="LiveId" clId="{204BC8FD-7239-4F2D-8FBF-A1B418BACCD3}" dt="2020-03-11T10:15:16.081" v="266" actId="478"/>
          <ac:picMkLst>
            <pc:docMk/>
            <pc:sldMk cId="2020909073" sldId="283"/>
            <ac:picMk id="6" creationId="{015F5E91-88C1-4F86-9073-B491EC2D6F5E}"/>
          </ac:picMkLst>
        </pc:picChg>
        <pc:picChg chg="mod">
          <ac:chgData name="Gonzalo González Ventura" userId="f243bd366ea3d4aa" providerId="LiveId" clId="{204BC8FD-7239-4F2D-8FBF-A1B418BACCD3}" dt="2020-03-11T10:15:33.374" v="271" actId="1076"/>
          <ac:picMkLst>
            <pc:docMk/>
            <pc:sldMk cId="2020909073" sldId="283"/>
            <ac:picMk id="7" creationId="{A79229E8-8B55-4F1C-861A-03DCB508D786}"/>
          </ac:picMkLst>
        </pc:picChg>
        <pc:picChg chg="mod">
          <ac:chgData name="Gonzalo González Ventura" userId="f243bd366ea3d4aa" providerId="LiveId" clId="{204BC8FD-7239-4F2D-8FBF-A1B418BACCD3}" dt="2020-03-11T10:15:38.647" v="274" actId="14100"/>
          <ac:picMkLst>
            <pc:docMk/>
            <pc:sldMk cId="2020909073" sldId="283"/>
            <ac:picMk id="8" creationId="{80525854-827B-48AD-80D0-4CBE1EBD1C35}"/>
          </ac:picMkLst>
        </pc:picChg>
      </pc:sldChg>
      <pc:sldChg chg="delSp modSp add">
        <pc:chgData name="Gonzalo González Ventura" userId="f243bd366ea3d4aa" providerId="LiveId" clId="{204BC8FD-7239-4F2D-8FBF-A1B418BACCD3}" dt="2020-03-11T10:19:56.990" v="736" actId="1076"/>
        <pc:sldMkLst>
          <pc:docMk/>
          <pc:sldMk cId="3944091202" sldId="284"/>
        </pc:sldMkLst>
        <pc:spChg chg="mod">
          <ac:chgData name="Gonzalo González Ventura" userId="f243bd366ea3d4aa" providerId="LiveId" clId="{204BC8FD-7239-4F2D-8FBF-A1B418BACCD3}" dt="2020-03-11T10:16:20.314" v="307" actId="20577"/>
          <ac:spMkLst>
            <pc:docMk/>
            <pc:sldMk cId="3944091202" sldId="284"/>
            <ac:spMk id="2" creationId="{170E1C7B-3B61-426A-8A32-66DA429F233D}"/>
          </ac:spMkLst>
        </pc:spChg>
        <pc:spChg chg="mod">
          <ac:chgData name="Gonzalo González Ventura" userId="f243bd366ea3d4aa" providerId="LiveId" clId="{204BC8FD-7239-4F2D-8FBF-A1B418BACCD3}" dt="2020-03-11T10:19:56.990" v="736" actId="1076"/>
          <ac:spMkLst>
            <pc:docMk/>
            <pc:sldMk cId="3944091202" sldId="284"/>
            <ac:spMk id="3" creationId="{A9E2C891-52C7-4710-A9EA-E6533E3E9B94}"/>
          </ac:spMkLst>
        </pc:spChg>
        <pc:picChg chg="del">
          <ac:chgData name="Gonzalo González Ventura" userId="f243bd366ea3d4aa" providerId="LiveId" clId="{204BC8FD-7239-4F2D-8FBF-A1B418BACCD3}" dt="2020-03-11T10:15:52.223" v="276" actId="478"/>
          <ac:picMkLst>
            <pc:docMk/>
            <pc:sldMk cId="3944091202" sldId="284"/>
            <ac:picMk id="7" creationId="{A79229E8-8B55-4F1C-861A-03DCB508D786}"/>
          </ac:picMkLst>
        </pc:picChg>
        <pc:picChg chg="mod">
          <ac:chgData name="Gonzalo González Ventura" userId="f243bd366ea3d4aa" providerId="LiveId" clId="{204BC8FD-7239-4F2D-8FBF-A1B418BACCD3}" dt="2020-03-11T10:19:51.406" v="733" actId="1076"/>
          <ac:picMkLst>
            <pc:docMk/>
            <pc:sldMk cId="3944091202" sldId="284"/>
            <ac:picMk id="8" creationId="{80525854-827B-48AD-80D0-4CBE1EBD1C35}"/>
          </ac:picMkLst>
        </pc:picChg>
      </pc:sldChg>
      <pc:sldChg chg="add del">
        <pc:chgData name="Gonzalo González Ventura" userId="f243bd366ea3d4aa" providerId="LiveId" clId="{204BC8FD-7239-4F2D-8FBF-A1B418BACCD3}" dt="2020-03-11T12:12:58.141" v="2126" actId="47"/>
        <pc:sldMkLst>
          <pc:docMk/>
          <pc:sldMk cId="3637339585" sldId="285"/>
        </pc:sldMkLst>
      </pc:sldChg>
      <pc:sldChg chg="modSp add">
        <pc:chgData name="Gonzalo González Ventura" userId="f243bd366ea3d4aa" providerId="LiveId" clId="{204BC8FD-7239-4F2D-8FBF-A1B418BACCD3}" dt="2020-03-11T10:25:22.341" v="1130" actId="1076"/>
        <pc:sldMkLst>
          <pc:docMk/>
          <pc:sldMk cId="4042720583" sldId="286"/>
        </pc:sldMkLst>
        <pc:spChg chg="mod">
          <ac:chgData name="Gonzalo González Ventura" userId="f243bd366ea3d4aa" providerId="LiveId" clId="{204BC8FD-7239-4F2D-8FBF-A1B418BACCD3}" dt="2020-03-11T10:20:45.133" v="758" actId="5793"/>
          <ac:spMkLst>
            <pc:docMk/>
            <pc:sldMk cId="4042720583" sldId="286"/>
            <ac:spMk id="2" creationId="{170E1C7B-3B61-426A-8A32-66DA429F233D}"/>
          </ac:spMkLst>
        </pc:spChg>
        <pc:spChg chg="mod">
          <ac:chgData name="Gonzalo González Ventura" userId="f243bd366ea3d4aa" providerId="LiveId" clId="{204BC8FD-7239-4F2D-8FBF-A1B418BACCD3}" dt="2020-03-11T10:25:13.683" v="1128" actId="313"/>
          <ac:spMkLst>
            <pc:docMk/>
            <pc:sldMk cId="4042720583" sldId="286"/>
            <ac:spMk id="3" creationId="{A9E2C891-52C7-4710-A9EA-E6533E3E9B94}"/>
          </ac:spMkLst>
        </pc:spChg>
        <pc:picChg chg="mod">
          <ac:chgData name="Gonzalo González Ventura" userId="f243bd366ea3d4aa" providerId="LiveId" clId="{204BC8FD-7239-4F2D-8FBF-A1B418BACCD3}" dt="2020-03-11T10:25:22.341" v="1130" actId="1076"/>
          <ac:picMkLst>
            <pc:docMk/>
            <pc:sldMk cId="4042720583" sldId="286"/>
            <ac:picMk id="8" creationId="{80525854-827B-48AD-80D0-4CBE1EBD1C35}"/>
          </ac:picMkLst>
        </pc:picChg>
      </pc:sldChg>
      <pc:sldChg chg="add del">
        <pc:chgData name="Gonzalo González Ventura" userId="f243bd366ea3d4aa" providerId="LiveId" clId="{204BC8FD-7239-4F2D-8FBF-A1B418BACCD3}" dt="2020-03-11T10:25:52.294" v="1132" actId="47"/>
        <pc:sldMkLst>
          <pc:docMk/>
          <pc:sldMk cId="1920239918" sldId="287"/>
        </pc:sldMkLst>
      </pc:sldChg>
      <pc:sldChg chg="addSp modSp add">
        <pc:chgData name="Gonzalo González Ventura" userId="f243bd366ea3d4aa" providerId="LiveId" clId="{204BC8FD-7239-4F2D-8FBF-A1B418BACCD3}" dt="2020-03-11T10:28:47.190" v="1312" actId="20577"/>
        <pc:sldMkLst>
          <pc:docMk/>
          <pc:sldMk cId="2982784583" sldId="287"/>
        </pc:sldMkLst>
        <pc:spChg chg="mod">
          <ac:chgData name="Gonzalo González Ventura" userId="f243bd366ea3d4aa" providerId="LiveId" clId="{204BC8FD-7239-4F2D-8FBF-A1B418BACCD3}" dt="2020-03-11T10:28:47.190" v="1312" actId="20577"/>
          <ac:spMkLst>
            <pc:docMk/>
            <pc:sldMk cId="2982784583" sldId="287"/>
            <ac:spMk id="2" creationId="{170E1C7B-3B61-426A-8A32-66DA429F233D}"/>
          </ac:spMkLst>
        </pc:spChg>
        <pc:spChg chg="mod">
          <ac:chgData name="Gonzalo González Ventura" userId="f243bd366ea3d4aa" providerId="LiveId" clId="{204BC8FD-7239-4F2D-8FBF-A1B418BACCD3}" dt="2020-03-11T10:28:02.976" v="1276" actId="20577"/>
          <ac:spMkLst>
            <pc:docMk/>
            <pc:sldMk cId="2982784583" sldId="287"/>
            <ac:spMk id="3" creationId="{A9E2C891-52C7-4710-A9EA-E6533E3E9B94}"/>
          </ac:spMkLst>
        </pc:spChg>
        <pc:picChg chg="add mod">
          <ac:chgData name="Gonzalo González Ventura" userId="f243bd366ea3d4aa" providerId="LiveId" clId="{204BC8FD-7239-4F2D-8FBF-A1B418BACCD3}" dt="2020-03-11T10:28:20.797" v="1282" actId="14100"/>
          <ac:picMkLst>
            <pc:docMk/>
            <pc:sldMk cId="2982784583" sldId="287"/>
            <ac:picMk id="5" creationId="{CEF3251A-6BD7-4E36-ACBB-1AC47C00211F}"/>
          </ac:picMkLst>
        </pc:picChg>
        <pc:picChg chg="mod">
          <ac:chgData name="Gonzalo González Ventura" userId="f243bd366ea3d4aa" providerId="LiveId" clId="{204BC8FD-7239-4F2D-8FBF-A1B418BACCD3}" dt="2020-03-11T10:28:10.414" v="1278" actId="1076"/>
          <ac:picMkLst>
            <pc:docMk/>
            <pc:sldMk cId="2982784583" sldId="287"/>
            <ac:picMk id="8" creationId="{80525854-827B-48AD-80D0-4CBE1EBD1C35}"/>
          </ac:picMkLst>
        </pc:picChg>
      </pc:sldChg>
      <pc:sldChg chg="delSp modSp add">
        <pc:chgData name="Gonzalo González Ventura" userId="f243bd366ea3d4aa" providerId="LiveId" clId="{204BC8FD-7239-4F2D-8FBF-A1B418BACCD3}" dt="2020-03-11T10:42:59.689" v="1736" actId="33524"/>
        <pc:sldMkLst>
          <pc:docMk/>
          <pc:sldMk cId="1493631004" sldId="288"/>
        </pc:sldMkLst>
        <pc:spChg chg="mod">
          <ac:chgData name="Gonzalo González Ventura" userId="f243bd366ea3d4aa" providerId="LiveId" clId="{204BC8FD-7239-4F2D-8FBF-A1B418BACCD3}" dt="2020-03-11T10:29:06.850" v="1335" actId="20577"/>
          <ac:spMkLst>
            <pc:docMk/>
            <pc:sldMk cId="1493631004" sldId="288"/>
            <ac:spMk id="2" creationId="{170E1C7B-3B61-426A-8A32-66DA429F233D}"/>
          </ac:spMkLst>
        </pc:spChg>
        <pc:spChg chg="mod">
          <ac:chgData name="Gonzalo González Ventura" userId="f243bd366ea3d4aa" providerId="LiveId" clId="{204BC8FD-7239-4F2D-8FBF-A1B418BACCD3}" dt="2020-03-11T10:42:59.689" v="1736" actId="33524"/>
          <ac:spMkLst>
            <pc:docMk/>
            <pc:sldMk cId="1493631004" sldId="288"/>
            <ac:spMk id="3" creationId="{A9E2C891-52C7-4710-A9EA-E6533E3E9B94}"/>
          </ac:spMkLst>
        </pc:spChg>
        <pc:picChg chg="del mod">
          <ac:chgData name="Gonzalo González Ventura" userId="f243bd366ea3d4aa" providerId="LiveId" clId="{204BC8FD-7239-4F2D-8FBF-A1B418BACCD3}" dt="2020-03-11T10:36:23.037" v="1346" actId="478"/>
          <ac:picMkLst>
            <pc:docMk/>
            <pc:sldMk cId="1493631004" sldId="288"/>
            <ac:picMk id="5" creationId="{CEF3251A-6BD7-4E36-ACBB-1AC47C00211F}"/>
          </ac:picMkLst>
        </pc:picChg>
        <pc:picChg chg="mod">
          <ac:chgData name="Gonzalo González Ventura" userId="f243bd366ea3d4aa" providerId="LiveId" clId="{204BC8FD-7239-4F2D-8FBF-A1B418BACCD3}" dt="2020-03-11T10:36:38.519" v="1349" actId="1076"/>
          <ac:picMkLst>
            <pc:docMk/>
            <pc:sldMk cId="1493631004" sldId="288"/>
            <ac:picMk id="8" creationId="{80525854-827B-48AD-80D0-4CBE1EBD1C35}"/>
          </ac:picMkLst>
        </pc:picChg>
      </pc:sldChg>
      <pc:sldChg chg="modSp add">
        <pc:chgData name="Gonzalo González Ventura" userId="f243bd366ea3d4aa" providerId="LiveId" clId="{204BC8FD-7239-4F2D-8FBF-A1B418BACCD3}" dt="2020-03-11T11:38:52.437" v="1902" actId="20577"/>
        <pc:sldMkLst>
          <pc:docMk/>
          <pc:sldMk cId="425425529" sldId="289"/>
        </pc:sldMkLst>
        <pc:spChg chg="mod">
          <ac:chgData name="Gonzalo González Ventura" userId="f243bd366ea3d4aa" providerId="LiveId" clId="{204BC8FD-7239-4F2D-8FBF-A1B418BACCD3}" dt="2020-03-11T10:46:41.337" v="1756" actId="20577"/>
          <ac:spMkLst>
            <pc:docMk/>
            <pc:sldMk cId="425425529" sldId="289"/>
            <ac:spMk id="2" creationId="{170E1C7B-3B61-426A-8A32-66DA429F233D}"/>
          </ac:spMkLst>
        </pc:spChg>
        <pc:spChg chg="mod">
          <ac:chgData name="Gonzalo González Ventura" userId="f243bd366ea3d4aa" providerId="LiveId" clId="{204BC8FD-7239-4F2D-8FBF-A1B418BACCD3}" dt="2020-03-11T11:38:52.437" v="1902" actId="20577"/>
          <ac:spMkLst>
            <pc:docMk/>
            <pc:sldMk cId="425425529" sldId="289"/>
            <ac:spMk id="3" creationId="{A9E2C891-52C7-4710-A9EA-E6533E3E9B94}"/>
          </ac:spMkLst>
        </pc:spChg>
        <pc:picChg chg="mod">
          <ac:chgData name="Gonzalo González Ventura" userId="f243bd366ea3d4aa" providerId="LiveId" clId="{204BC8FD-7239-4F2D-8FBF-A1B418BACCD3}" dt="2020-03-11T10:48:18.224" v="1758" actId="14100"/>
          <ac:picMkLst>
            <pc:docMk/>
            <pc:sldMk cId="425425529" sldId="289"/>
            <ac:picMk id="8" creationId="{80525854-827B-48AD-80D0-4CBE1EBD1C35}"/>
          </ac:picMkLst>
        </pc:picChg>
      </pc:sldChg>
      <pc:sldChg chg="modSp add">
        <pc:chgData name="Gonzalo González Ventura" userId="f243bd366ea3d4aa" providerId="LiveId" clId="{204BC8FD-7239-4F2D-8FBF-A1B418BACCD3}" dt="2020-03-11T12:08:48.937" v="2125" actId="14100"/>
        <pc:sldMkLst>
          <pc:docMk/>
          <pc:sldMk cId="2681015448" sldId="290"/>
        </pc:sldMkLst>
        <pc:spChg chg="mod">
          <ac:chgData name="Gonzalo González Ventura" userId="f243bd366ea3d4aa" providerId="LiveId" clId="{204BC8FD-7239-4F2D-8FBF-A1B418BACCD3}" dt="2020-03-11T11:58:44.968" v="1964" actId="20577"/>
          <ac:spMkLst>
            <pc:docMk/>
            <pc:sldMk cId="2681015448" sldId="290"/>
            <ac:spMk id="2" creationId="{170E1C7B-3B61-426A-8A32-66DA429F233D}"/>
          </ac:spMkLst>
        </pc:spChg>
        <pc:spChg chg="mod">
          <ac:chgData name="Gonzalo González Ventura" userId="f243bd366ea3d4aa" providerId="LiveId" clId="{204BC8FD-7239-4F2D-8FBF-A1B418BACCD3}" dt="2020-03-11T11:59:52.520" v="2121" actId="20577"/>
          <ac:spMkLst>
            <pc:docMk/>
            <pc:sldMk cId="2681015448" sldId="290"/>
            <ac:spMk id="3" creationId="{A9E2C891-52C7-4710-A9EA-E6533E3E9B94}"/>
          </ac:spMkLst>
        </pc:spChg>
        <pc:picChg chg="mod">
          <ac:chgData name="Gonzalo González Ventura" userId="f243bd366ea3d4aa" providerId="LiveId" clId="{204BC8FD-7239-4F2D-8FBF-A1B418BACCD3}" dt="2020-03-11T12:08:48.937" v="2125" actId="14100"/>
          <ac:picMkLst>
            <pc:docMk/>
            <pc:sldMk cId="2681015448" sldId="290"/>
            <ac:picMk id="8" creationId="{80525854-827B-48AD-80D0-4CBE1EBD1C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guidgenerato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15B-63A3-4FEE-BCFD-DF8FE8943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1723259" cy="1490136"/>
          </a:xfrm>
        </p:spPr>
        <p:txBody>
          <a:bodyPr>
            <a:noAutofit/>
          </a:bodyPr>
          <a:lstStyle/>
          <a:p>
            <a:r>
              <a:rPr lang="es-ES" sz="6000" dirty="0"/>
              <a:t>XAMARIN </a:t>
            </a:r>
            <a:br>
              <a:rPr lang="es-ES" sz="6000" dirty="0"/>
            </a:br>
            <a:r>
              <a:rPr lang="es-ES" sz="6000" dirty="0"/>
              <a:t>ASP.NET &amp; SQL SERVER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5A09B-4BD5-4681-A105-FF7AA83B6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David miguel orive Ramírez – Gonzalo González ventura</a:t>
            </a:r>
          </a:p>
        </p:txBody>
      </p:sp>
      <p:pic>
        <p:nvPicPr>
          <p:cNvPr id="1026" name="Picture 2" descr="Resultado de imagen de xamarin">
            <a:extLst>
              <a:ext uri="{FF2B5EF4-FFF2-40B4-BE49-F238E27FC236}">
                <a16:creationId xmlns:a16="http://schemas.microsoft.com/office/drawing/2014/main" id="{B2F673B5-A871-462B-960A-39AEC288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177" y="3070642"/>
            <a:ext cx="8029113" cy="33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asp.net">
            <a:extLst>
              <a:ext uri="{FF2B5EF4-FFF2-40B4-BE49-F238E27FC236}">
                <a16:creationId xmlns:a16="http://schemas.microsoft.com/office/drawing/2014/main" id="{DA7D2EF4-2291-4DFD-A7FE-9763A031A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545" y="2790605"/>
            <a:ext cx="5162180" cy="39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81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API – MODIFICANDO ARCHIVOS ESENCIALES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86672"/>
            <a:ext cx="11029615" cy="3678303"/>
          </a:xfrm>
        </p:spPr>
        <p:txBody>
          <a:bodyPr/>
          <a:lstStyle/>
          <a:p>
            <a:r>
              <a:rPr lang="es-ES" dirty="0"/>
              <a:t>Para que el servidor sea visible ante las demás aplicaciones hay que modificar unos archivos mediante el editor Notepad++.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5850" y="2893800"/>
            <a:ext cx="5255409" cy="33595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23265" y="2875807"/>
            <a:ext cx="8342884" cy="33955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8508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API – MODIFICANDO ARCHIVOS ESENCIALES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86672"/>
            <a:ext cx="11029615" cy="3678303"/>
          </a:xfrm>
        </p:spPr>
        <p:txBody>
          <a:bodyPr/>
          <a:lstStyle/>
          <a:p>
            <a:r>
              <a:rPr lang="es-ES" dirty="0"/>
              <a:t>Hay que activar la opción de mostrar elementos ocultos, pues la carpeta .vs se encuentra originalmente oculta.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4436" y="2944031"/>
            <a:ext cx="8092527" cy="20172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3808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API – MODIFICANDO ARCHIVOS ESENCIALES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86672"/>
            <a:ext cx="11029615" cy="3678303"/>
          </a:xfrm>
        </p:spPr>
        <p:txBody>
          <a:bodyPr/>
          <a:lstStyle/>
          <a:p>
            <a:r>
              <a:rPr lang="es-ES" dirty="0"/>
              <a:t>Por último hay que modificar el archivo </a:t>
            </a:r>
            <a:r>
              <a:rPr lang="fr-FR" dirty="0"/>
              <a:t>%</a:t>
            </a:r>
            <a:r>
              <a:rPr lang="fr-FR" dirty="0" err="1"/>
              <a:t>NombreDeTuApi</a:t>
            </a:r>
            <a:r>
              <a:rPr lang="fr-FR" dirty="0"/>
              <a:t>%\.vs\%</a:t>
            </a:r>
            <a:r>
              <a:rPr lang="fr-FR" dirty="0" err="1"/>
              <a:t>NombreDeTuApi</a:t>
            </a:r>
            <a:r>
              <a:rPr lang="fr-FR" dirty="0"/>
              <a:t>%\config\applicationhost.config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91917" y="3076788"/>
            <a:ext cx="8608164" cy="34922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059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83" y="702156"/>
            <a:ext cx="11029615" cy="3678303"/>
          </a:xfrm>
        </p:spPr>
        <p:txBody>
          <a:bodyPr/>
          <a:lstStyle/>
          <a:p>
            <a:r>
              <a:rPr lang="es-ES" dirty="0"/>
              <a:t>Arriba puedes darle al botón de iniciar, y te llevará a esta pantalla.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37073" y="3103421"/>
            <a:ext cx="5939306" cy="34922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2C19771-32AE-49FD-8EB4-2B7530448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3" y="4075659"/>
            <a:ext cx="2171700" cy="304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865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Importando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83" y="702156"/>
            <a:ext cx="11029615" cy="3678303"/>
          </a:xfrm>
        </p:spPr>
        <p:txBody>
          <a:bodyPr/>
          <a:lstStyle/>
          <a:p>
            <a:r>
              <a:rPr lang="es-ES" dirty="0"/>
              <a:t>Para importar la base de datos desde el ORM Entity Framework debes añadir un nuevo modelo tipo 	“ADO.NET Entity Data Model”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6694" y="3215168"/>
            <a:ext cx="5939306" cy="30161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3648161-5240-4067-8C55-19C478AD69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89679" y="2962109"/>
            <a:ext cx="5205719" cy="36114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8435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Importando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70" y="337800"/>
            <a:ext cx="11029615" cy="3678303"/>
          </a:xfrm>
        </p:spPr>
        <p:txBody>
          <a:bodyPr/>
          <a:lstStyle/>
          <a:p>
            <a:r>
              <a:rPr lang="es-ES" dirty="0"/>
              <a:t>Es necesaria la misma conexión que realizamos anteriormente en SQL SERVER.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639" y="3215168"/>
            <a:ext cx="4965415" cy="30161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3648161-5240-4067-8C55-19C478AD69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78826" y="2637947"/>
            <a:ext cx="3425803" cy="39317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1115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Importando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70" y="337800"/>
            <a:ext cx="11029615" cy="3678303"/>
          </a:xfrm>
        </p:spPr>
        <p:txBody>
          <a:bodyPr/>
          <a:lstStyle/>
          <a:p>
            <a:r>
              <a:rPr lang="es-ES" dirty="0"/>
              <a:t>Necesitas una cadena que se generará automáticamente.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9970" y="2637947"/>
            <a:ext cx="3546622" cy="38358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3648161-5240-4067-8C55-19C478AD69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46345" y="2695085"/>
            <a:ext cx="3425803" cy="37215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14D9B1-A35F-4628-853B-E619498EB6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38294" y="2695085"/>
            <a:ext cx="3421668" cy="37215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3271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Importando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70" y="337800"/>
            <a:ext cx="11029615" cy="3678303"/>
          </a:xfrm>
        </p:spPr>
        <p:txBody>
          <a:bodyPr/>
          <a:lstStyle/>
          <a:p>
            <a:r>
              <a:rPr lang="es-ES" dirty="0"/>
              <a:t>Se ha importado satisfactoriamente.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77861" y="2731224"/>
            <a:ext cx="6725432" cy="37889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9283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CREANDO CONTROLADORES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70" y="337800"/>
            <a:ext cx="11029615" cy="3678303"/>
          </a:xfrm>
        </p:spPr>
        <p:txBody>
          <a:bodyPr/>
          <a:lstStyle/>
          <a:p>
            <a:r>
              <a:rPr lang="es-ES" dirty="0"/>
              <a:t>Para añadir un controlador debes elegir “Controlador de Web API 2 con acciones que usan </a:t>
            </a:r>
            <a:r>
              <a:rPr lang="es-ES" dirty="0" err="1"/>
              <a:t>Entity</a:t>
            </a:r>
            <a:r>
              <a:rPr lang="es-ES" dirty="0"/>
              <a:t> Framework”.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8747" y="2744143"/>
            <a:ext cx="5349696" cy="36566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C5B679B-6691-4751-A327-CFA88BF245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13166" y="2744142"/>
            <a:ext cx="5294365" cy="36566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1135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CREANDO CONTROLADORES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70" y="337800"/>
            <a:ext cx="11029615" cy="3678303"/>
          </a:xfrm>
        </p:spPr>
        <p:txBody>
          <a:bodyPr/>
          <a:lstStyle/>
          <a:p>
            <a:r>
              <a:rPr lang="es-ES" dirty="0"/>
              <a:t>Una vez ahí debes elegir el modelo que deseas y el contexto de la base de datos que importaste anteriormente.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69929" y="3429000"/>
            <a:ext cx="5349696" cy="20694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740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Poniendo apunto </a:t>
            </a:r>
            <a:r>
              <a:rPr lang="es-ES" dirty="0" err="1"/>
              <a:t>sql</a:t>
            </a:r>
            <a:r>
              <a:rPr lang="es-ES" dirty="0"/>
              <a:t>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08613"/>
            <a:ext cx="11029615" cy="3678303"/>
          </a:xfrm>
        </p:spPr>
        <p:txBody>
          <a:bodyPr/>
          <a:lstStyle/>
          <a:p>
            <a:r>
              <a:rPr lang="es-ES" dirty="0"/>
              <a:t>Debes conectarte al servidor de SQL, para ello puedes acceder con tu usuario de Windows o usar un usuario previamente creado en el gestor de base de datos.</a:t>
            </a: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61" y="3429000"/>
            <a:ext cx="4801016" cy="29187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66933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CREANDO CONTROLADORES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70" y="337800"/>
            <a:ext cx="11029615" cy="3678303"/>
          </a:xfrm>
        </p:spPr>
        <p:txBody>
          <a:bodyPr/>
          <a:lstStyle/>
          <a:p>
            <a:r>
              <a:rPr lang="es-ES" dirty="0"/>
              <a:t>Al darle a aceptar te darás cuenta de que te da este error, se arregla recompilando la solución.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383096-A79C-40E1-9C98-9FD57468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13034" y="2511687"/>
            <a:ext cx="9046551" cy="41347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5081" y="2665388"/>
            <a:ext cx="5349696" cy="15272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27876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CREANDO CONTROLADORES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70" y="337800"/>
            <a:ext cx="11029615" cy="3678303"/>
          </a:xfrm>
        </p:spPr>
        <p:txBody>
          <a:bodyPr/>
          <a:lstStyle/>
          <a:p>
            <a:r>
              <a:rPr lang="es-ES" dirty="0"/>
              <a:t>Finalmente ya habrás podido crear los controladores que desees con simplemente un par de </a:t>
            </a:r>
            <a:r>
              <a:rPr lang="es-ES" dirty="0" err="1"/>
              <a:t>clicks</a:t>
            </a:r>
            <a:r>
              <a:rPr lang="es-E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15737" y="2910693"/>
            <a:ext cx="5580128" cy="29395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1684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observando CONTROLADORES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37" y="2002866"/>
            <a:ext cx="4115095" cy="652437"/>
          </a:xfrm>
        </p:spPr>
        <p:txBody>
          <a:bodyPr>
            <a:normAutofit/>
          </a:bodyPr>
          <a:lstStyle/>
          <a:p>
            <a:r>
              <a:rPr lang="es-ES" dirty="0"/>
              <a:t>MÉTODOS GET ALL / GET ESPECÍFICO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21584" y="2727211"/>
            <a:ext cx="3454018" cy="32952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07775" y="2329085"/>
            <a:ext cx="3183790" cy="41927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0D81B0B-FAE5-4E88-BB24-0BA8FE098864}"/>
              </a:ext>
            </a:extLst>
          </p:cNvPr>
          <p:cNvSpPr txBox="1">
            <a:spLocks/>
          </p:cNvSpPr>
          <p:nvPr/>
        </p:nvSpPr>
        <p:spPr>
          <a:xfrm>
            <a:off x="6941499" y="1868821"/>
            <a:ext cx="4307864" cy="30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MÉTODO PUT</a:t>
            </a:r>
          </a:p>
        </p:txBody>
      </p:sp>
    </p:spTree>
    <p:extLst>
      <p:ext uri="{BB962C8B-B14F-4D97-AF65-F5344CB8AC3E}">
        <p14:creationId xmlns:p14="http://schemas.microsoft.com/office/powerpoint/2010/main" val="1335047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observando CONTROLADORES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37" y="2002866"/>
            <a:ext cx="4115095" cy="652437"/>
          </a:xfrm>
        </p:spPr>
        <p:txBody>
          <a:bodyPr>
            <a:normAutofit/>
          </a:bodyPr>
          <a:lstStyle/>
          <a:p>
            <a:r>
              <a:rPr lang="es-ES" dirty="0"/>
              <a:t>MÉTODO POST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6927" y="2727211"/>
            <a:ext cx="3993720" cy="38442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61354" y="2329085"/>
            <a:ext cx="2876631" cy="41927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0D81B0B-FAE5-4E88-BB24-0BA8FE098864}"/>
              </a:ext>
            </a:extLst>
          </p:cNvPr>
          <p:cNvSpPr txBox="1">
            <a:spLocks/>
          </p:cNvSpPr>
          <p:nvPr/>
        </p:nvSpPr>
        <p:spPr>
          <a:xfrm>
            <a:off x="6941499" y="1868821"/>
            <a:ext cx="4307864" cy="30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MÉTODO DELETE</a:t>
            </a:r>
          </a:p>
        </p:txBody>
      </p:sp>
    </p:spTree>
    <p:extLst>
      <p:ext uri="{BB962C8B-B14F-4D97-AF65-F5344CB8AC3E}">
        <p14:creationId xmlns:p14="http://schemas.microsoft.com/office/powerpoint/2010/main" val="1177274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observando WEB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17134"/>
            <a:ext cx="11029615" cy="652437"/>
          </a:xfrm>
        </p:spPr>
        <p:txBody>
          <a:bodyPr>
            <a:normAutofit/>
          </a:bodyPr>
          <a:lstStyle/>
          <a:p>
            <a:r>
              <a:rPr lang="es-ES" dirty="0"/>
              <a:t>Puedes acceder y observar los distintos métodos que se han generado automáticamente desde la propia web api.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24866" y="2942213"/>
            <a:ext cx="4742267" cy="34700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8880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observando WEB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49600"/>
            <a:ext cx="7941371" cy="1725755"/>
          </a:xfrm>
        </p:spPr>
        <p:txBody>
          <a:bodyPr>
            <a:normAutofit/>
          </a:bodyPr>
          <a:lstStyle/>
          <a:p>
            <a:r>
              <a:rPr lang="es-ES" dirty="0"/>
              <a:t>Se puede observar un ejemplo que se podrá copiar al POSTMAN tal cual, aunque obviamente habrá que cambiar la ID por un GUID.</a:t>
            </a:r>
          </a:p>
          <a:p>
            <a:r>
              <a:rPr lang="es-ES" dirty="0"/>
              <a:t>Hay métodos en </a:t>
            </a:r>
            <a:r>
              <a:rPr lang="es-ES" dirty="0" err="1"/>
              <a:t>Xamarin</a:t>
            </a:r>
            <a:r>
              <a:rPr lang="es-ES" dirty="0"/>
              <a:t> para crear un GUID que veremos posteriormente, pero mientras tanto podemos generar uno aleatorio en la página </a:t>
            </a:r>
            <a:r>
              <a:rPr lang="es-ES" dirty="0">
                <a:hlinkClick r:id="rId2"/>
              </a:rPr>
              <a:t>https://www.guidgenerator.com/</a:t>
            </a:r>
            <a:r>
              <a:rPr lang="es-ES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8957" y="3908999"/>
            <a:ext cx="7810662" cy="27209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608648" y="2022520"/>
            <a:ext cx="3002160" cy="47476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5701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nuestra APP EN XAMARIN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3765"/>
            <a:ext cx="7941371" cy="1725755"/>
          </a:xfrm>
        </p:spPr>
        <p:txBody>
          <a:bodyPr>
            <a:normAutofit/>
          </a:bodyPr>
          <a:lstStyle/>
          <a:p>
            <a:r>
              <a:rPr lang="es-ES" dirty="0"/>
              <a:t>Para crear nuestra aplicación deberemos acceder al Visual studio y buscar el tipo de proyecto “Aplicación móvil(Xamarin.Forms)”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4163" y="3356982"/>
            <a:ext cx="4360838" cy="30125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0108" y="3294221"/>
            <a:ext cx="4487729" cy="31001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20909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74" y="1957990"/>
            <a:ext cx="9594654" cy="155290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Una vez elegido el tipo Xamarin.Forms y elegido nuestro nombre para el proyecto se nos mostrara la ventana que se muestra en la imagen.</a:t>
            </a:r>
          </a:p>
          <a:p>
            <a:r>
              <a:rPr lang="es-ES" dirty="0"/>
              <a:t>En esta ventana podremos seleccionar si queremos la opción de Windows(UWP) si queremos que también se pueda abrir nuestra app en un ordenador.</a:t>
            </a:r>
          </a:p>
          <a:p>
            <a:r>
              <a:rPr lang="es-ES" dirty="0"/>
              <a:t>Por último, observamos que tenemos 4 plantillas diferentes.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07000" y="3603176"/>
            <a:ext cx="4294094" cy="29847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44091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Xamarin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74" y="1957990"/>
            <a:ext cx="9594654" cy="155290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Cuando hayamos acabado la creación de nuestro proyecto se nos abrirá esta vista en la cual tendremos varias carpetas ya que Xamarin.Forms utiliza el formato de MVVM (Model-View-</a:t>
            </a:r>
            <a:r>
              <a:rPr lang="es-ES" dirty="0" err="1"/>
              <a:t>ViewModel</a:t>
            </a:r>
            <a:r>
              <a:rPr lang="es-ES" dirty="0"/>
              <a:t>).</a:t>
            </a:r>
          </a:p>
          <a:p>
            <a:r>
              <a:rPr lang="es-ES" dirty="0"/>
              <a:t>También veremos que esta diferenciada la parte del proyecto con las plataformas a las que va dirigido.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44271" y="3370933"/>
            <a:ext cx="5672460" cy="30919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42720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Agregar un elemento tipo vista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74" y="1957990"/>
            <a:ext cx="9594654" cy="1552908"/>
          </a:xfrm>
        </p:spPr>
        <p:txBody>
          <a:bodyPr>
            <a:normAutofit/>
          </a:bodyPr>
          <a:lstStyle/>
          <a:p>
            <a:r>
              <a:rPr lang="es-ES" dirty="0"/>
              <a:t>Nos situaremos en la carpeta Views y añadiremos un nuevo elemento que será una pagina de contenido.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4473" y="3238150"/>
            <a:ext cx="5060210" cy="31653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F3251A-6BD7-4E36-ACBB-1AC47C0021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66172" y="3239453"/>
            <a:ext cx="4549242" cy="31640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8278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dirty="0"/>
              <a:t>CREANDO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08613"/>
            <a:ext cx="11029615" cy="3678303"/>
          </a:xfrm>
        </p:spPr>
        <p:txBody>
          <a:bodyPr/>
          <a:lstStyle/>
          <a:p>
            <a:r>
              <a:rPr lang="es-ES" dirty="0"/>
              <a:t>Una vez hayas accedido puedes crear la base de datos.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4714" y="3429000"/>
            <a:ext cx="2843713" cy="29187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7E10D3-D7B6-40DA-999B-5BF39ABCA9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88122" y="2285259"/>
            <a:ext cx="5075388" cy="4225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16869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una vista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74" y="1957990"/>
            <a:ext cx="9594654" cy="1552908"/>
          </a:xfrm>
        </p:spPr>
        <p:txBody>
          <a:bodyPr>
            <a:normAutofit/>
          </a:bodyPr>
          <a:lstStyle/>
          <a:p>
            <a:r>
              <a:rPr lang="es-ES" dirty="0"/>
              <a:t>Vamos a crear una vista muy sencillita en la cual va a servir para comprobar si estamos conectados a una IP.</a:t>
            </a:r>
          </a:p>
          <a:p>
            <a:r>
              <a:rPr lang="es-ES" dirty="0"/>
              <a:t>Esta vista consta de un label un placeholder y un button metidos dentro de un StackLayaout y a su vez metido en un grid.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82820" y="3947126"/>
            <a:ext cx="6933865" cy="24986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93631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DE LA VISTA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74" y="1957990"/>
            <a:ext cx="9594654" cy="1552908"/>
          </a:xfrm>
        </p:spPr>
        <p:txBody>
          <a:bodyPr>
            <a:normAutofit/>
          </a:bodyPr>
          <a:lstStyle/>
          <a:p>
            <a:pPr lvl="1"/>
            <a:r>
              <a:rPr lang="es-ES" dirty="0"/>
              <a:t>Esta clase sirve para inicializar los elementos de la vista y para enlazar los binding con el  ViewModel.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57931" y="3573710"/>
            <a:ext cx="5498533" cy="28721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5425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Viewmodel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74" y="1957990"/>
            <a:ext cx="9594654" cy="1552908"/>
          </a:xfrm>
        </p:spPr>
        <p:txBody>
          <a:bodyPr>
            <a:normAutofit/>
          </a:bodyPr>
          <a:lstStyle/>
          <a:p>
            <a:pPr lvl="1"/>
            <a:r>
              <a:rPr lang="es-ES" dirty="0"/>
              <a:t>El ViewModel es lo que en otros lenguajes conocemos como controlador. </a:t>
            </a:r>
          </a:p>
          <a:p>
            <a:pPr lvl="1"/>
            <a:r>
              <a:rPr lang="es-ES" dirty="0"/>
              <a:t>Para ello utilizaremos llamaremos a los binding utilizados en la vista.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41713" y="3423320"/>
            <a:ext cx="4560048" cy="31069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8101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08613"/>
            <a:ext cx="11029615" cy="3678303"/>
          </a:xfrm>
        </p:spPr>
        <p:txBody>
          <a:bodyPr/>
          <a:lstStyle/>
          <a:p>
            <a:r>
              <a:rPr lang="es-ES" dirty="0"/>
              <a:t>Una vez hayas creado la base de datos puedes crear una tabla.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49612" y="3689743"/>
            <a:ext cx="3504735" cy="21327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8262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08613"/>
            <a:ext cx="11029615" cy="3678303"/>
          </a:xfrm>
        </p:spPr>
        <p:txBody>
          <a:bodyPr/>
          <a:lstStyle/>
          <a:p>
            <a:r>
              <a:rPr lang="es-ES" dirty="0"/>
              <a:t>La ID es un GUID (Identificador único universal),  por lo que debe llevar de tipo de datos </a:t>
            </a:r>
            <a:r>
              <a:rPr lang="es-ES" dirty="0" err="1"/>
              <a:t>nchar</a:t>
            </a:r>
            <a:r>
              <a:rPr lang="es-ES" dirty="0"/>
              <a:t>(36), ya que siempre va a contener 36 dígitos.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4568" y="3453665"/>
            <a:ext cx="4106252" cy="27021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2837598"/>
            <a:ext cx="4106252" cy="24837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32829F0-031B-4BDA-A115-1B4F4CE92D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5608558"/>
            <a:ext cx="4721046" cy="10940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964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08613"/>
            <a:ext cx="11029615" cy="3678303"/>
          </a:xfrm>
        </p:spPr>
        <p:txBody>
          <a:bodyPr/>
          <a:lstStyle/>
          <a:p>
            <a:r>
              <a:rPr lang="es-ES" dirty="0"/>
              <a:t>Para añadir una clave foránea basta con realizar lo siguiente: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1192" y="3429000"/>
            <a:ext cx="3289609" cy="27021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02314" y="3036164"/>
            <a:ext cx="4480957" cy="32973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32829F0-031B-4BDA-A115-1B4F4CE92D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614784" y="3267367"/>
            <a:ext cx="3335567" cy="29144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6947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08613"/>
            <a:ext cx="11029615" cy="3678303"/>
          </a:xfrm>
        </p:spPr>
        <p:txBody>
          <a:bodyPr/>
          <a:lstStyle/>
          <a:p>
            <a:r>
              <a:rPr lang="es-ES" dirty="0"/>
              <a:t>Debes seleccionar Aplicación web ASP.NET (.NET Framework) y poner el nombre que desees a la web api.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1649" y="2917727"/>
            <a:ext cx="5739709" cy="37676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10644" y="2917726"/>
            <a:ext cx="5836354" cy="38135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4592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API – TIPOS DE AUTENTIFICACIÓN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68" y="1868821"/>
            <a:ext cx="1909561" cy="307399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Sin autentificación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7978" y="2505270"/>
            <a:ext cx="4401373" cy="17138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80327" y="2505271"/>
            <a:ext cx="4475483" cy="17159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0D81B0B-FAE5-4E88-BB24-0BA8FE098864}"/>
              </a:ext>
            </a:extLst>
          </p:cNvPr>
          <p:cNvSpPr txBox="1">
            <a:spLocks/>
          </p:cNvSpPr>
          <p:nvPr/>
        </p:nvSpPr>
        <p:spPr>
          <a:xfrm>
            <a:off x="6247686" y="1868821"/>
            <a:ext cx="4307864" cy="30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Autentificación de base de datos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0C18FF55-4FB4-40BC-A27E-3BDABAE08223}"/>
              </a:ext>
            </a:extLst>
          </p:cNvPr>
          <p:cNvSpPr txBox="1">
            <a:spLocks/>
          </p:cNvSpPr>
          <p:nvPr/>
        </p:nvSpPr>
        <p:spPr>
          <a:xfrm>
            <a:off x="749868" y="4394473"/>
            <a:ext cx="2446093" cy="30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Directorio Activo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83F6EF1-8831-4794-9948-F75A4253A3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53537" y="5030922"/>
            <a:ext cx="3510254" cy="17138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852AD21-D7AE-450A-8D5B-728AF10BAA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80327" y="5041299"/>
            <a:ext cx="4475483" cy="16951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CEB741C2-25B1-4C84-9B92-E89A78FBC1C9}"/>
              </a:ext>
            </a:extLst>
          </p:cNvPr>
          <p:cNvSpPr txBox="1">
            <a:spLocks/>
          </p:cNvSpPr>
          <p:nvPr/>
        </p:nvSpPr>
        <p:spPr>
          <a:xfrm>
            <a:off x="6247686" y="4394473"/>
            <a:ext cx="3597650" cy="30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Autentificación mediante </a:t>
            </a:r>
            <a:r>
              <a:rPr lang="es-ES" dirty="0" err="1"/>
              <a:t>windows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58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API – MODIFICANDO ARCHIVOS ESENCIALES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31643" y="2607007"/>
            <a:ext cx="5255409" cy="41232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86672"/>
            <a:ext cx="11029615" cy="3678303"/>
          </a:xfrm>
        </p:spPr>
        <p:txBody>
          <a:bodyPr/>
          <a:lstStyle/>
          <a:p>
            <a:r>
              <a:rPr lang="es-ES" dirty="0"/>
              <a:t>Para que el servidor sea visible ante las demás aplicaciones hay que modificar unos archivos mediante el editor Notepad++, el primero es %</a:t>
            </a:r>
            <a:r>
              <a:rPr lang="es-ES" dirty="0" err="1"/>
              <a:t>NombreDeTuProyecto</a:t>
            </a:r>
            <a:r>
              <a:rPr lang="es-ES" dirty="0"/>
              <a:t>%/%</a:t>
            </a:r>
            <a:r>
              <a:rPr lang="es-ES" dirty="0" err="1"/>
              <a:t>NombreDeTuProyecto</a:t>
            </a:r>
            <a:r>
              <a:rPr lang="es-ES" dirty="0"/>
              <a:t>%/</a:t>
            </a:r>
            <a:r>
              <a:rPr lang="es-ES" dirty="0" err="1"/>
              <a:t>NombreDeTuProyecto.csproj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0122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209</TotalTime>
  <Words>851</Words>
  <Application>Microsoft Office PowerPoint</Application>
  <PresentationFormat>Panorámica</PresentationFormat>
  <Paragraphs>75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Gill Sans MT</vt:lpstr>
      <vt:lpstr>Wingdings 2</vt:lpstr>
      <vt:lpstr>Dividendo</vt:lpstr>
      <vt:lpstr>XAMARIN  ASP.NET &amp; SQL SERVER</vt:lpstr>
      <vt:lpstr>Poniendo apunto sql server</vt:lpstr>
      <vt:lpstr>CREANDO BASE DE DATOS</vt:lpstr>
      <vt:lpstr>Creando tablas</vt:lpstr>
      <vt:lpstr>Creando tablas</vt:lpstr>
      <vt:lpstr>Creando tablas</vt:lpstr>
      <vt:lpstr>CREANDO API</vt:lpstr>
      <vt:lpstr>CREANDO API – TIPOS DE AUTENTIFICACIÓN</vt:lpstr>
      <vt:lpstr>CREANDO API – MODIFICANDO ARCHIVOS ESENCIALES</vt:lpstr>
      <vt:lpstr>CREANDO API – MODIFICANDO ARCHIVOS ESENCIALES</vt:lpstr>
      <vt:lpstr>CREANDO API – MODIFICANDO ARCHIVOS ESENCIALES</vt:lpstr>
      <vt:lpstr>CREANDO API – MODIFICANDO ARCHIVOS ESENCIALES</vt:lpstr>
      <vt:lpstr>INICIALIZANDO API</vt:lpstr>
      <vt:lpstr>INICIALIZANDO API – Importando base de datos</vt:lpstr>
      <vt:lpstr>INICIALIZANDO API – Importando base de datos</vt:lpstr>
      <vt:lpstr>INICIALIZANDO API – Importando base de datos</vt:lpstr>
      <vt:lpstr>INICIALIZANDO API – Importando base de datos</vt:lpstr>
      <vt:lpstr>INICIALIZANDO API – CREANDO CONTROLADORES</vt:lpstr>
      <vt:lpstr>INICIALIZANDO API – CREANDO CONTROLADORES</vt:lpstr>
      <vt:lpstr>INICIALIZANDO API – CREANDO CONTROLADORES</vt:lpstr>
      <vt:lpstr>INICIALIZANDO API – CREANDO CONTROLADORES</vt:lpstr>
      <vt:lpstr>INICIALIZANDO API – observando CONTROLADORES</vt:lpstr>
      <vt:lpstr>INICIALIZANDO API – observando CONTROLADORES</vt:lpstr>
      <vt:lpstr>INICIALIZANDO API – observando WEB API</vt:lpstr>
      <vt:lpstr>INICIALIZANDO API – observando WEB API</vt:lpstr>
      <vt:lpstr>Crear nuestra APP EN XAMARIN</vt:lpstr>
      <vt:lpstr>Configurar el proyecto</vt:lpstr>
      <vt:lpstr>Estructura Xamarin </vt:lpstr>
      <vt:lpstr>Agregar un elemento tipo vista</vt:lpstr>
      <vt:lpstr>Creación de una vista</vt:lpstr>
      <vt:lpstr>CLASE DE LA VISTA</vt:lpstr>
      <vt:lpstr>Viewmodel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 ASP.NET &amp; SQL SERVER</dc:title>
  <dc:creator>David Miguel Orive Ramírez</dc:creator>
  <cp:lastModifiedBy>Gonzalo González Ventura</cp:lastModifiedBy>
  <cp:revision>12</cp:revision>
  <dcterms:created xsi:type="dcterms:W3CDTF">2020-03-10T16:15:04Z</dcterms:created>
  <dcterms:modified xsi:type="dcterms:W3CDTF">2020-03-11T12:13:06Z</dcterms:modified>
</cp:coreProperties>
</file>