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8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Solución para </a:t>
            </a:r>
            <a:r>
              <a:rPr lang="es-ES" sz="6000" dirty="0" err="1"/>
              <a:t>valper</a:t>
            </a:r>
            <a:br>
              <a:rPr lang="es-ES" sz="6000" dirty="0"/>
            </a:br>
            <a:r>
              <a:rPr lang="es-ES" sz="6000" dirty="0" err="1"/>
              <a:t>xamarin</a:t>
            </a:r>
            <a:r>
              <a:rPr lang="es-ES" sz="6000" dirty="0"/>
              <a:t> – asp.net &amp; </a:t>
            </a:r>
            <a:r>
              <a:rPr lang="es-ES" sz="6000" dirty="0" err="1"/>
              <a:t>sql</a:t>
            </a:r>
            <a:r>
              <a:rPr lang="es-ES" sz="6000" dirty="0"/>
              <a:t> </a:t>
            </a:r>
            <a:r>
              <a:rPr lang="es-ES" sz="6000" dirty="0" err="1"/>
              <a:t>sv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– Gonzalo González ventura</a:t>
            </a:r>
          </a:p>
        </p:txBody>
      </p:sp>
      <p:pic>
        <p:nvPicPr>
          <p:cNvPr id="5" name="Picture 4" descr="Resultado de imagen de valper">
            <a:extLst>
              <a:ext uri="{FF2B5EF4-FFF2-40B4-BE49-F238E27FC236}">
                <a16:creationId xmlns:a16="http://schemas.microsoft.com/office/drawing/2014/main" id="{EC68D01D-3E97-439B-BE90-B26D5C73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4" y="3085766"/>
            <a:ext cx="3588552" cy="3315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Herramientas que HEMOS UTILIZADO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/>
          </a:bodyPr>
          <a:lstStyle/>
          <a:p>
            <a:r>
              <a:rPr lang="es-ES" sz="2800" dirty="0"/>
              <a:t>IDE:  Visual Studio 2019</a:t>
            </a:r>
          </a:p>
          <a:p>
            <a:r>
              <a:rPr lang="es-ES" sz="2800" dirty="0"/>
              <a:t>Visual Studio </a:t>
            </a:r>
            <a:r>
              <a:rPr lang="es-ES" sz="2800" dirty="0" err="1"/>
              <a:t>Requeriment</a:t>
            </a:r>
            <a:r>
              <a:rPr lang="es-ES" sz="2800" dirty="0"/>
              <a:t> (</a:t>
            </a:r>
            <a:r>
              <a:rPr lang="es-ES" sz="2800" dirty="0" err="1"/>
              <a:t>install</a:t>
            </a:r>
            <a:r>
              <a:rPr lang="es-ES" sz="2800" dirty="0"/>
              <a:t>): </a:t>
            </a:r>
            <a:r>
              <a:rPr lang="es-ES" sz="2800" dirty="0" err="1"/>
              <a:t>Xamarin</a:t>
            </a:r>
            <a:r>
              <a:rPr lang="es-ES" sz="2800" dirty="0"/>
              <a:t>,  ASP.NET</a:t>
            </a:r>
          </a:p>
          <a:p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database</a:t>
            </a:r>
            <a:r>
              <a:rPr lang="es-ES" sz="2800" dirty="0"/>
              <a:t>:  SQL server</a:t>
            </a:r>
          </a:p>
          <a:p>
            <a:r>
              <a:rPr lang="es-ES" sz="2800" dirty="0" err="1"/>
              <a:t>Database</a:t>
            </a:r>
            <a:r>
              <a:rPr lang="es-ES" sz="2800" dirty="0"/>
              <a:t> Management:  SQL server Management Studio</a:t>
            </a:r>
          </a:p>
          <a:p>
            <a:r>
              <a:rPr lang="es-ES" sz="2800" dirty="0"/>
              <a:t>API REST test: </a:t>
            </a:r>
            <a:r>
              <a:rPr lang="es-ES" sz="2800" dirty="0" err="1"/>
              <a:t>Postman</a:t>
            </a:r>
            <a:endParaRPr lang="es-ES" sz="2800" dirty="0"/>
          </a:p>
          <a:p>
            <a:r>
              <a:rPr lang="es-ES" sz="2800" dirty="0"/>
              <a:t>Emulador: Android Studio</a:t>
            </a:r>
          </a:p>
          <a:p>
            <a:r>
              <a:rPr lang="es-ES" sz="2800" dirty="0"/>
              <a:t>ORM: </a:t>
            </a:r>
            <a:r>
              <a:rPr lang="es-ES" sz="2800" dirty="0" err="1"/>
              <a:t>Entity</a:t>
            </a:r>
            <a:r>
              <a:rPr lang="es-ES" sz="2800" dirty="0"/>
              <a:t> Framework</a:t>
            </a:r>
            <a:endParaRPr lang="es-ES" sz="26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052" name="Picture 4" descr="Resultado de imagen de visual studio 2019 logo">
            <a:extLst>
              <a:ext uri="{FF2B5EF4-FFF2-40B4-BE49-F238E27FC236}">
                <a16:creationId xmlns:a16="http://schemas.microsoft.com/office/drawing/2014/main" id="{CDBB2D24-0A28-482A-91C9-2031D3E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1982055"/>
            <a:ext cx="821398" cy="8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xamarin logo">
            <a:extLst>
              <a:ext uri="{FF2B5EF4-FFF2-40B4-BE49-F238E27FC236}">
                <a16:creationId xmlns:a16="http://schemas.microsoft.com/office/drawing/2014/main" id="{42615955-0FB6-4D2D-B28E-30E8280B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10" y="2528627"/>
            <a:ext cx="1011655" cy="9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asp.net logo">
            <a:extLst>
              <a:ext uri="{FF2B5EF4-FFF2-40B4-BE49-F238E27FC236}">
                <a16:creationId xmlns:a16="http://schemas.microsoft.com/office/drawing/2014/main" id="{88559F16-3E75-4613-A26C-AF7516D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565" y="2361944"/>
            <a:ext cx="1233737" cy="12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sql server logo">
            <a:extLst>
              <a:ext uri="{FF2B5EF4-FFF2-40B4-BE49-F238E27FC236}">
                <a16:creationId xmlns:a16="http://schemas.microsoft.com/office/drawing/2014/main" id="{3193BC55-46A5-42B4-914A-89BA437F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64" y="3261775"/>
            <a:ext cx="715872" cy="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sql server management studio logo">
            <a:extLst>
              <a:ext uri="{FF2B5EF4-FFF2-40B4-BE49-F238E27FC236}">
                <a16:creationId xmlns:a16="http://schemas.microsoft.com/office/drawing/2014/main" id="{AD5E0726-7329-47EB-A58B-6958AF8F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46" y="3807848"/>
            <a:ext cx="747719" cy="7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postman logo">
            <a:extLst>
              <a:ext uri="{FF2B5EF4-FFF2-40B4-BE49-F238E27FC236}">
                <a16:creationId xmlns:a16="http://schemas.microsoft.com/office/drawing/2014/main" id="{42B44D45-A86D-4123-B4D4-770D1DC7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4480581"/>
            <a:ext cx="529063" cy="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de entity framework logo">
            <a:extLst>
              <a:ext uri="{FF2B5EF4-FFF2-40B4-BE49-F238E27FC236}">
                <a16:creationId xmlns:a16="http://schemas.microsoft.com/office/drawing/2014/main" id="{18736F91-8A8E-464D-B579-07CEC830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5588260"/>
            <a:ext cx="666319" cy="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android studio logo">
            <a:extLst>
              <a:ext uri="{FF2B5EF4-FFF2-40B4-BE49-F238E27FC236}">
                <a16:creationId xmlns:a16="http://schemas.microsoft.com/office/drawing/2014/main" id="{23E9E41A-7FFE-4BD2-974E-BF7375F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2" y="5009644"/>
            <a:ext cx="715872" cy="7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Varias facetas</a:t>
            </a:r>
          </a:p>
          <a:p>
            <a:r>
              <a:rPr lang="es-ES" sz="2800" dirty="0"/>
              <a:t>Base de datos de configuración (servicio)</a:t>
            </a:r>
          </a:p>
          <a:p>
            <a:r>
              <a:rPr lang="es-ES" sz="2800" dirty="0"/>
              <a:t>Front que solicita al usuario datos de autentificación (validación) y realiza una consulta con el directorio activo</a:t>
            </a:r>
          </a:p>
          <a:p>
            <a:r>
              <a:rPr lang="es-ES" sz="2800" dirty="0"/>
              <a:t>Proceso núcleo que hace consulta al directorio activo (serie de opciones al libre albedrío que el usuario puede realizar)</a:t>
            </a:r>
          </a:p>
          <a:p>
            <a:r>
              <a:rPr lang="es-ES" sz="2800" dirty="0"/>
              <a:t>2 tablas: Funciones y usuarios (relación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Many</a:t>
            </a:r>
            <a:r>
              <a:rPr lang="es-ES" sz="2800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Usuario: Solo es necesario el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Función: Id, descripción, servidor al que se conecta y consulta o procedimiento que se ejecuta.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8649"/>
            <a:ext cx="11029615" cy="4909351"/>
          </a:xfrm>
        </p:spPr>
        <p:txBody>
          <a:bodyPr>
            <a:normAutofit fontScale="92500" lnSpcReduction="20000"/>
          </a:bodyPr>
          <a:lstStyle/>
          <a:p>
            <a:r>
              <a:rPr lang="es-ES" sz="5800" dirty="0"/>
              <a:t>Las funciones se ejecutarán una vez se han retornado.</a:t>
            </a:r>
          </a:p>
          <a:p>
            <a:r>
              <a:rPr lang="es-ES" sz="5800" dirty="0"/>
              <a:t>Para crear informes desde la API hemos de utilizar cristal </a:t>
            </a:r>
            <a:r>
              <a:rPr lang="es-ES" sz="5800" dirty="0" err="1"/>
              <a:t>report</a:t>
            </a:r>
            <a:r>
              <a:rPr lang="es-ES" sz="5800" dirty="0"/>
              <a:t>.</a:t>
            </a:r>
          </a:p>
          <a:p>
            <a:r>
              <a:rPr lang="es-ES" sz="5800" dirty="0"/>
              <a:t>El controlador de dominio debe ser instalado en Windows server.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34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CREANDO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Una vez hayas accedido puedes crear la base de datos.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4714" y="3429000"/>
            <a:ext cx="2843713" cy="291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7E10D3-D7B6-40DA-999B-5BF39ABC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8122" y="2285259"/>
            <a:ext cx="5075388" cy="4225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6869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113</TotalTime>
  <Words>196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Solución para valper xamarin – asp.net &amp; sql sv</vt:lpstr>
      <vt:lpstr>Herramientas que HEMOS UTILIZADO</vt:lpstr>
      <vt:lpstr>IDEA BASE</vt:lpstr>
      <vt:lpstr>IDEA BASE</vt:lpstr>
      <vt:lpstr>CREANDO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 ASP.NET &amp; SQL SERVER</dc:title>
  <dc:creator>David Miguel Orive Ramírez</dc:creator>
  <cp:lastModifiedBy>David Miguel Orive Ramírez</cp:lastModifiedBy>
  <cp:revision>16</cp:revision>
  <dcterms:created xsi:type="dcterms:W3CDTF">2020-03-10T16:15:04Z</dcterms:created>
  <dcterms:modified xsi:type="dcterms:W3CDTF">2020-03-11T18:13:55Z</dcterms:modified>
</cp:coreProperties>
</file>