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83" r:id="rId5"/>
    <p:sldId id="285" r:id="rId6"/>
    <p:sldId id="286" r:id="rId7"/>
    <p:sldId id="287" r:id="rId8"/>
    <p:sldId id="288" r:id="rId9"/>
    <p:sldId id="290" r:id="rId10"/>
    <p:sldId id="29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6E68B-C9D1-4B5A-9DDF-7924543A6407}" v="51" dt="2020-03-13T09:27:57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González Ventura" userId="f243bd366ea3d4aa" providerId="LiveId" clId="{96E6E68B-C9D1-4B5A-9DDF-7924543A6407}"/>
    <pc:docChg chg="undo custSel addSld delSld modSld sldOrd">
      <pc:chgData name="Gonzalo González Ventura" userId="f243bd366ea3d4aa" providerId="LiveId" clId="{96E6E68B-C9D1-4B5A-9DDF-7924543A6407}" dt="2020-03-13T09:30:38.380" v="2378" actId="20577"/>
      <pc:docMkLst>
        <pc:docMk/>
      </pc:docMkLst>
      <pc:sldChg chg="addSp delSp modSp add ord">
        <pc:chgData name="Gonzalo González Ventura" userId="f243bd366ea3d4aa" providerId="LiveId" clId="{96E6E68B-C9D1-4B5A-9DDF-7924543A6407}" dt="2020-03-13T09:14:29.613" v="1979" actId="14826"/>
        <pc:sldMkLst>
          <pc:docMk/>
          <pc:sldMk cId="932921180" sldId="287"/>
        </pc:sldMkLst>
        <pc:spChg chg="mod">
          <ac:chgData name="Gonzalo González Ventura" userId="f243bd366ea3d4aa" providerId="LiveId" clId="{96E6E68B-C9D1-4B5A-9DDF-7924543A6407}" dt="2020-03-13T08:56:01.609" v="34" actId="313"/>
          <ac:spMkLst>
            <pc:docMk/>
            <pc:sldMk cId="932921180" sldId="287"/>
            <ac:spMk id="2" creationId="{170E1C7B-3B61-426A-8A32-66DA429F233D}"/>
          </ac:spMkLst>
        </pc:spChg>
        <pc:spChg chg="del mod">
          <ac:chgData name="Gonzalo González Ventura" userId="f243bd366ea3d4aa" providerId="LiveId" clId="{96E6E68B-C9D1-4B5A-9DDF-7924543A6407}" dt="2020-03-13T08:52:33.363" v="20"/>
          <ac:spMkLst>
            <pc:docMk/>
            <pc:sldMk cId="932921180" sldId="287"/>
            <ac:spMk id="3" creationId="{A9E2C891-52C7-4710-A9EA-E6533E3E9B94}"/>
          </ac:spMkLst>
        </pc:spChg>
        <pc:spChg chg="add del mod">
          <ac:chgData name="Gonzalo González Ventura" userId="f243bd366ea3d4aa" providerId="LiveId" clId="{96E6E68B-C9D1-4B5A-9DDF-7924543A6407}" dt="2020-03-13T08:56:16.825" v="38"/>
          <ac:spMkLst>
            <pc:docMk/>
            <pc:sldMk cId="932921180" sldId="287"/>
            <ac:spMk id="6" creationId="{D863BA16-1476-4294-8EEE-36A9E9BD6BCB}"/>
          </ac:spMkLst>
        </pc:spChg>
        <pc:spChg chg="add mod">
          <ac:chgData name="Gonzalo González Ventura" userId="f243bd366ea3d4aa" providerId="LiveId" clId="{96E6E68B-C9D1-4B5A-9DDF-7924543A6407}" dt="2020-03-13T08:59:34.100" v="474" actId="20577"/>
          <ac:spMkLst>
            <pc:docMk/>
            <pc:sldMk cId="932921180" sldId="287"/>
            <ac:spMk id="7" creationId="{5F43AECF-67B7-425F-8B25-21D7B94ED6A6}"/>
          </ac:spMkLst>
        </pc:spChg>
        <pc:picChg chg="add mod">
          <ac:chgData name="Gonzalo González Ventura" userId="f243bd366ea3d4aa" providerId="LiveId" clId="{96E6E68B-C9D1-4B5A-9DDF-7924543A6407}" dt="2020-03-13T08:55:56.167" v="33" actId="1076"/>
          <ac:picMkLst>
            <pc:docMk/>
            <pc:sldMk cId="932921180" sldId="287"/>
            <ac:picMk id="4" creationId="{9880D042-0C97-4725-BAA6-9320C1F6E4AF}"/>
          </ac:picMkLst>
        </pc:picChg>
        <pc:picChg chg="add mod">
          <ac:chgData name="Gonzalo González Ventura" userId="f243bd366ea3d4aa" providerId="LiveId" clId="{96E6E68B-C9D1-4B5A-9DDF-7924543A6407}" dt="2020-03-13T09:14:29.613" v="1979" actId="14826"/>
          <ac:picMkLst>
            <pc:docMk/>
            <pc:sldMk cId="932921180" sldId="287"/>
            <ac:picMk id="5" creationId="{3F5AE9CF-7A6E-4589-96F9-8BB23EABD9F8}"/>
          </ac:picMkLst>
        </pc:picChg>
      </pc:sldChg>
      <pc:sldChg chg="modSp add ord">
        <pc:chgData name="Gonzalo González Ventura" userId="f243bd366ea3d4aa" providerId="LiveId" clId="{96E6E68B-C9D1-4B5A-9DDF-7924543A6407}" dt="2020-03-13T09:02:44.003" v="743" actId="20577"/>
        <pc:sldMkLst>
          <pc:docMk/>
          <pc:sldMk cId="57398880" sldId="288"/>
        </pc:sldMkLst>
        <pc:spChg chg="mod">
          <ac:chgData name="Gonzalo González Ventura" userId="f243bd366ea3d4aa" providerId="LiveId" clId="{96E6E68B-C9D1-4B5A-9DDF-7924543A6407}" dt="2020-03-13T09:01:06.315" v="530" actId="20577"/>
          <ac:spMkLst>
            <pc:docMk/>
            <pc:sldMk cId="57398880" sldId="288"/>
            <ac:spMk id="2" creationId="{170E1C7B-3B61-426A-8A32-66DA429F233D}"/>
          </ac:spMkLst>
        </pc:spChg>
        <pc:spChg chg="mod">
          <ac:chgData name="Gonzalo González Ventura" userId="f243bd366ea3d4aa" providerId="LiveId" clId="{96E6E68B-C9D1-4B5A-9DDF-7924543A6407}" dt="2020-03-13T09:02:44.003" v="743" actId="20577"/>
          <ac:spMkLst>
            <pc:docMk/>
            <pc:sldMk cId="57398880" sldId="288"/>
            <ac:spMk id="35" creationId="{296D5BB1-7954-4699-9564-D2BDA05B3E47}"/>
          </ac:spMkLst>
        </pc:spChg>
        <pc:picChg chg="mod">
          <ac:chgData name="Gonzalo González Ventura" userId="f243bd366ea3d4aa" providerId="LiveId" clId="{96E6E68B-C9D1-4B5A-9DDF-7924543A6407}" dt="2020-03-13T09:01:21.798" v="534" actId="1076"/>
          <ac:picMkLst>
            <pc:docMk/>
            <pc:sldMk cId="57398880" sldId="288"/>
            <ac:picMk id="7" creationId="{A79229E8-8B55-4F1C-861A-03DCB508D786}"/>
          </ac:picMkLst>
        </pc:picChg>
      </pc:sldChg>
      <pc:sldChg chg="modSp add del">
        <pc:chgData name="Gonzalo González Ventura" userId="f243bd366ea3d4aa" providerId="LiveId" clId="{96E6E68B-C9D1-4B5A-9DDF-7924543A6407}" dt="2020-03-13T09:00:48.544" v="522" actId="47"/>
        <pc:sldMkLst>
          <pc:docMk/>
          <pc:sldMk cId="1499153779" sldId="288"/>
        </pc:sldMkLst>
        <pc:spChg chg="mod">
          <ac:chgData name="Gonzalo González Ventura" userId="f243bd366ea3d4aa" providerId="LiveId" clId="{96E6E68B-C9D1-4B5A-9DDF-7924543A6407}" dt="2020-03-13T09:00:14.047" v="520" actId="20577"/>
          <ac:spMkLst>
            <pc:docMk/>
            <pc:sldMk cId="1499153779" sldId="288"/>
            <ac:spMk id="2" creationId="{170E1C7B-3B61-426A-8A32-66DA429F233D}"/>
          </ac:spMkLst>
        </pc:spChg>
        <pc:picChg chg="mod">
          <ac:chgData name="Gonzalo González Ventura" userId="f243bd366ea3d4aa" providerId="LiveId" clId="{96E6E68B-C9D1-4B5A-9DDF-7924543A6407}" dt="2020-03-13T09:00:35.825" v="521" actId="14826"/>
          <ac:picMkLst>
            <pc:docMk/>
            <pc:sldMk cId="1499153779" sldId="288"/>
            <ac:picMk id="5" creationId="{3F5AE9CF-7A6E-4589-96F9-8BB23EABD9F8}"/>
          </ac:picMkLst>
        </pc:picChg>
      </pc:sldChg>
      <pc:sldChg chg="delSp add del">
        <pc:chgData name="Gonzalo González Ventura" userId="f243bd366ea3d4aa" providerId="LiveId" clId="{96E6E68B-C9D1-4B5A-9DDF-7924543A6407}" dt="2020-03-13T09:03:35.028" v="746" actId="47"/>
        <pc:sldMkLst>
          <pc:docMk/>
          <pc:sldMk cId="2996541914" sldId="289"/>
        </pc:sldMkLst>
        <pc:picChg chg="del">
          <ac:chgData name="Gonzalo González Ventura" userId="f243bd366ea3d4aa" providerId="LiveId" clId="{96E6E68B-C9D1-4B5A-9DDF-7924543A6407}" dt="2020-03-13T09:03:33.191" v="745" actId="478"/>
          <ac:picMkLst>
            <pc:docMk/>
            <pc:sldMk cId="2996541914" sldId="289"/>
            <ac:picMk id="7" creationId="{A79229E8-8B55-4F1C-861A-03DCB508D786}"/>
          </ac:picMkLst>
        </pc:picChg>
      </pc:sldChg>
      <pc:sldChg chg="addSp delSp modSp add ord">
        <pc:chgData name="Gonzalo González Ventura" userId="f243bd366ea3d4aa" providerId="LiveId" clId="{96E6E68B-C9D1-4B5A-9DDF-7924543A6407}" dt="2020-03-13T09:13:19.137" v="1977" actId="27636"/>
        <pc:sldMkLst>
          <pc:docMk/>
          <pc:sldMk cId="3715477961" sldId="289"/>
        </pc:sldMkLst>
        <pc:spChg chg="mod">
          <ac:chgData name="Gonzalo González Ventura" userId="f243bd366ea3d4aa" providerId="LiveId" clId="{96E6E68B-C9D1-4B5A-9DDF-7924543A6407}" dt="2020-03-13T09:05:50.926" v="769" actId="313"/>
          <ac:spMkLst>
            <pc:docMk/>
            <pc:sldMk cId="3715477961" sldId="289"/>
            <ac:spMk id="2" creationId="{170E1C7B-3B61-426A-8A32-66DA429F233D}"/>
          </ac:spMkLst>
        </pc:spChg>
        <pc:spChg chg="add del mod">
          <ac:chgData name="Gonzalo González Ventura" userId="f243bd366ea3d4aa" providerId="LiveId" clId="{96E6E68B-C9D1-4B5A-9DDF-7924543A6407}" dt="2020-03-13T09:05:37.898" v="766" actId="478"/>
          <ac:spMkLst>
            <pc:docMk/>
            <pc:sldMk cId="3715477961" sldId="289"/>
            <ac:spMk id="6" creationId="{9E093B27-FCD7-4E32-A742-F567B97E4388}"/>
          </ac:spMkLst>
        </pc:spChg>
        <pc:spChg chg="mod">
          <ac:chgData name="Gonzalo González Ventura" userId="f243bd366ea3d4aa" providerId="LiveId" clId="{96E6E68B-C9D1-4B5A-9DDF-7924543A6407}" dt="2020-03-13T09:13:19.137" v="1977" actId="27636"/>
          <ac:spMkLst>
            <pc:docMk/>
            <pc:sldMk cId="3715477961" sldId="289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05:16.365" v="763" actId="478"/>
          <ac:picMkLst>
            <pc:docMk/>
            <pc:sldMk cId="3715477961" sldId="289"/>
            <ac:picMk id="4" creationId="{9880D042-0C97-4725-BAA6-9320C1F6E4AF}"/>
          </ac:picMkLst>
        </pc:picChg>
        <pc:picChg chg="del mod">
          <ac:chgData name="Gonzalo González Ventura" userId="f243bd366ea3d4aa" providerId="LiveId" clId="{96E6E68B-C9D1-4B5A-9DDF-7924543A6407}" dt="2020-03-13T09:05:19.236" v="765" actId="478"/>
          <ac:picMkLst>
            <pc:docMk/>
            <pc:sldMk cId="3715477961" sldId="289"/>
            <ac:picMk id="5" creationId="{3F5AE9CF-7A6E-4589-96F9-8BB23EABD9F8}"/>
          </ac:picMkLst>
        </pc:picChg>
      </pc:sldChg>
      <pc:sldChg chg="addSp delSp modSp add ord">
        <pc:chgData name="Gonzalo González Ventura" userId="f243bd366ea3d4aa" providerId="LiveId" clId="{96E6E68B-C9D1-4B5A-9DDF-7924543A6407}" dt="2020-03-13T09:30:38.380" v="2378" actId="20577"/>
        <pc:sldMkLst>
          <pc:docMk/>
          <pc:sldMk cId="2305326269" sldId="290"/>
        </pc:sldMkLst>
        <pc:spChg chg="mod">
          <ac:chgData name="Gonzalo González Ventura" userId="f243bd366ea3d4aa" providerId="LiveId" clId="{96E6E68B-C9D1-4B5A-9DDF-7924543A6407}" dt="2020-03-13T09:14:56.544" v="2028" actId="20577"/>
          <ac:spMkLst>
            <pc:docMk/>
            <pc:sldMk cId="2305326269" sldId="290"/>
            <ac:spMk id="2" creationId="{170E1C7B-3B61-426A-8A32-66DA429F233D}"/>
          </ac:spMkLst>
        </pc:spChg>
        <pc:spChg chg="add del mod">
          <ac:chgData name="Gonzalo González Ventura" userId="f243bd366ea3d4aa" providerId="LiveId" clId="{96E6E68B-C9D1-4B5A-9DDF-7924543A6407}" dt="2020-03-13T09:15:10.379" v="2031" actId="478"/>
          <ac:spMkLst>
            <pc:docMk/>
            <pc:sldMk cId="2305326269" sldId="290"/>
            <ac:spMk id="6" creationId="{0E3D490E-FEAB-4385-A283-4358C68E2ADC}"/>
          </ac:spMkLst>
        </pc:spChg>
        <pc:spChg chg="mod">
          <ac:chgData name="Gonzalo González Ventura" userId="f243bd366ea3d4aa" providerId="LiveId" clId="{96E6E68B-C9D1-4B5A-9DDF-7924543A6407}" dt="2020-03-13T09:30:38.380" v="2378" actId="20577"/>
          <ac:spMkLst>
            <pc:docMk/>
            <pc:sldMk cId="2305326269" sldId="290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14:59.263" v="2029" actId="478"/>
          <ac:picMkLst>
            <pc:docMk/>
            <pc:sldMk cId="2305326269" sldId="290"/>
            <ac:picMk id="4" creationId="{9880D042-0C97-4725-BAA6-9320C1F6E4AF}"/>
          </ac:picMkLst>
        </pc:picChg>
        <pc:picChg chg="mod">
          <ac:chgData name="Gonzalo González Ventura" userId="f243bd366ea3d4aa" providerId="LiveId" clId="{96E6E68B-C9D1-4B5A-9DDF-7924543A6407}" dt="2020-03-13T09:15:22.350" v="2037" actId="1076"/>
          <ac:picMkLst>
            <pc:docMk/>
            <pc:sldMk cId="2305326269" sldId="290"/>
            <ac:picMk id="5" creationId="{3F5AE9CF-7A6E-4589-96F9-8BB23EABD9F8}"/>
          </ac:picMkLst>
        </pc:picChg>
      </pc:sldChg>
      <pc:sldChg chg="addSp delSp modSp add">
        <pc:chgData name="Gonzalo González Ventura" userId="f243bd366ea3d4aa" providerId="LiveId" clId="{96E6E68B-C9D1-4B5A-9DDF-7924543A6407}" dt="2020-03-13T09:28:52.758" v="2377" actId="255"/>
        <pc:sldMkLst>
          <pc:docMk/>
          <pc:sldMk cId="1765302080" sldId="291"/>
        </pc:sldMkLst>
        <pc:spChg chg="mod">
          <ac:chgData name="Gonzalo González Ventura" userId="f243bd366ea3d4aa" providerId="LiveId" clId="{96E6E68B-C9D1-4B5A-9DDF-7924543A6407}" dt="2020-03-13T09:21:41.977" v="2266" actId="313"/>
          <ac:spMkLst>
            <pc:docMk/>
            <pc:sldMk cId="1765302080" sldId="291"/>
            <ac:spMk id="2" creationId="{170E1C7B-3B61-426A-8A32-66DA429F233D}"/>
          </ac:spMkLst>
        </pc:spChg>
        <pc:spChg chg="add mod">
          <ac:chgData name="Gonzalo González Ventura" userId="f243bd366ea3d4aa" providerId="LiveId" clId="{96E6E68B-C9D1-4B5A-9DDF-7924543A6407}" dt="2020-03-13T09:28:52.758" v="2377" actId="255"/>
          <ac:spMkLst>
            <pc:docMk/>
            <pc:sldMk cId="1765302080" sldId="291"/>
            <ac:spMk id="3" creationId="{359681A9-FC98-4F65-AE67-07B5FBA22DFB}"/>
          </ac:spMkLst>
        </pc:spChg>
        <pc:spChg chg="add mod">
          <ac:chgData name="Gonzalo González Ventura" userId="f243bd366ea3d4aa" providerId="LiveId" clId="{96E6E68B-C9D1-4B5A-9DDF-7924543A6407}" dt="2020-03-13T09:28:39.565" v="2376" actId="1076"/>
          <ac:spMkLst>
            <pc:docMk/>
            <pc:sldMk cId="1765302080" sldId="291"/>
            <ac:spMk id="4" creationId="{9A497190-D9D2-43B3-8B97-AF3271388455}"/>
          </ac:spMkLst>
        </pc:spChg>
        <pc:spChg chg="mod">
          <ac:chgData name="Gonzalo González Ventura" userId="f243bd366ea3d4aa" providerId="LiveId" clId="{96E6E68B-C9D1-4B5A-9DDF-7924543A6407}" dt="2020-03-13T09:18:48.832" v="2224" actId="20577"/>
          <ac:spMkLst>
            <pc:docMk/>
            <pc:sldMk cId="1765302080" sldId="291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18:36.358" v="2219" actId="478"/>
          <ac:picMkLst>
            <pc:docMk/>
            <pc:sldMk cId="1765302080" sldId="291"/>
            <ac:picMk id="5" creationId="{3F5AE9CF-7A6E-4589-96F9-8BB23EABD9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Solución para </a:t>
            </a:r>
            <a:r>
              <a:rPr lang="es-ES" sz="6000" dirty="0" err="1"/>
              <a:t>valper</a:t>
            </a:r>
            <a:br>
              <a:rPr lang="es-ES" sz="6000" dirty="0"/>
            </a:br>
            <a:r>
              <a:rPr lang="es-ES" sz="6000" dirty="0" err="1"/>
              <a:t>xamarin</a:t>
            </a:r>
            <a:r>
              <a:rPr lang="es-ES" sz="6000" dirty="0"/>
              <a:t> – asp.net &amp; </a:t>
            </a:r>
            <a:r>
              <a:rPr lang="es-ES" sz="6000" dirty="0" err="1"/>
              <a:t>sql</a:t>
            </a:r>
            <a:r>
              <a:rPr lang="es-ES" sz="6000" dirty="0"/>
              <a:t> </a:t>
            </a:r>
            <a:r>
              <a:rPr lang="es-ES" sz="6000" dirty="0" err="1"/>
              <a:t>sv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– Gonzalo González ventura</a:t>
            </a:r>
          </a:p>
        </p:txBody>
      </p:sp>
      <p:pic>
        <p:nvPicPr>
          <p:cNvPr id="5" name="Picture 4" descr="Resultado de imagen de valper">
            <a:extLst>
              <a:ext uri="{FF2B5EF4-FFF2-40B4-BE49-F238E27FC236}">
                <a16:creationId xmlns:a16="http://schemas.microsoft.com/office/drawing/2014/main" id="{EC68D01D-3E97-439B-BE90-B26D5C73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4" y="3085766"/>
            <a:ext cx="3588552" cy="3315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 de Xamarin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681A9-FC98-4F65-AE67-07B5FBA2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37" y="2259043"/>
            <a:ext cx="5422390" cy="3999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000" b="1" dirty="0"/>
              <a:t>VENTAJAS</a:t>
            </a:r>
          </a:p>
          <a:p>
            <a:r>
              <a:rPr lang="es-ES" b="1" dirty="0"/>
              <a:t>Ahorra tiempo: </a:t>
            </a:r>
            <a:r>
              <a:rPr lang="es-ES" sz="1500" dirty="0"/>
              <a:t>Xamarin tiene una tecnología sencilla que permite que el código funcione en diferentes plataformas.</a:t>
            </a:r>
            <a:endParaRPr lang="es-ES" sz="1500" b="1" dirty="0"/>
          </a:p>
          <a:p>
            <a:r>
              <a:rPr lang="es-ES" b="1" dirty="0"/>
              <a:t>Métricas de rendimiento: </a:t>
            </a:r>
            <a:r>
              <a:rPr lang="es-ES" sz="1500" dirty="0"/>
              <a:t>Los servicios de desarrollo de aplicaciones Xamarin ofrece servicios multiplataforma que le dan un aspecto a la aplicación igual o muy similar a los desarrollos nativos.</a:t>
            </a:r>
            <a:endParaRPr lang="es-ES" sz="1500" b="1" dirty="0"/>
          </a:p>
          <a:p>
            <a:r>
              <a:rPr lang="es-ES" b="1" dirty="0"/>
              <a:t>Experiencia perfecta de renderizado: </a:t>
            </a:r>
            <a:r>
              <a:rPr lang="es-ES" sz="1500" dirty="0"/>
              <a:t>Las aplicaciones en Xamarin ofrecen una experiencia impecable con la ayuda de la programación específica de elementos de interfaz.</a:t>
            </a:r>
            <a:endParaRPr lang="es-ES" sz="1500" b="1" dirty="0"/>
          </a:p>
          <a:p>
            <a:r>
              <a:rPr lang="es-ES" b="1" dirty="0"/>
              <a:t>No necesita mantenimiento: </a:t>
            </a:r>
            <a:r>
              <a:rPr lang="es-ES" sz="1600" dirty="0"/>
              <a:t>Posiblemente el mayor problema de la gente en el uso de la tecnología es el mantenimiento. Xamarin asegura un mantenimiento prácticamente nulo. Es multi plataforma y eso hace que su mantenimiento sea mas rápido y mucho mas fácil de actualizar.</a:t>
            </a:r>
            <a:endParaRPr lang="es-ES" sz="1600" b="1" dirty="0"/>
          </a:p>
          <a:p>
            <a:r>
              <a:rPr lang="es-ES" b="1" dirty="0"/>
              <a:t>Xamarin.Forms: </a:t>
            </a:r>
            <a:r>
              <a:rPr lang="es-ES" sz="1600" dirty="0"/>
              <a:t>Sin duda es el mayor atractivo de las ventajas de Xamarin en cuanto a ahorrar tiempo y dinero. Xamarin.Forms sobre todo es interesante cuando compartir código es más importante que tener interfaces personalizadas para la plataforma o cuando necesitamos un aspecto idéntico en todas las plataformas.</a:t>
            </a:r>
            <a:endParaRPr lang="es-ES" sz="1600" b="1" dirty="0"/>
          </a:p>
          <a:p>
            <a:endParaRPr lang="es-ES" b="1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97190-D9D2-43B3-8B97-AF327138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4" y="2259043"/>
            <a:ext cx="5422392" cy="3999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400" b="1" dirty="0"/>
              <a:t>DESVENTAJAS</a:t>
            </a:r>
          </a:p>
          <a:p>
            <a:r>
              <a:rPr lang="es-ES" b="1" dirty="0"/>
              <a:t>Soporte en actualizaciones: </a:t>
            </a:r>
            <a:r>
              <a:rPr lang="es-ES" sz="1500" dirty="0"/>
              <a:t>Desafortunadamente, Xamarin nos trae las ultimas actualizaciones, pero ofrece un soporte lento y a menudo tardío. Normalmente depende del equipo de desarrolladores.</a:t>
            </a:r>
            <a:endParaRPr lang="es-ES" sz="1500" b="1" dirty="0"/>
          </a:p>
          <a:p>
            <a:r>
              <a:rPr lang="es-ES" b="1" dirty="0"/>
              <a:t>Acceso limitado a las bibliotecas: </a:t>
            </a:r>
            <a:r>
              <a:rPr lang="es-ES" sz="1500" dirty="0"/>
              <a:t>Xamarin tiene bibliotecas de código abierto. Pero a veces, estas tienen limitado el acceso. El desarrollo nativo hace uso de tecnologías de código abierto. </a:t>
            </a:r>
            <a:endParaRPr lang="es-ES" sz="1500" b="1" dirty="0"/>
          </a:p>
          <a:p>
            <a:r>
              <a:rPr lang="es-ES" b="1" dirty="0"/>
              <a:t>Una enorme comunidad, pero pequeña a su vez: </a:t>
            </a:r>
            <a:r>
              <a:rPr lang="es-ES" sz="1500" dirty="0"/>
              <a:t>No hay que pensar que Xamarin no tiene una gran comunidad, no sería cierto. Pero si la comparamos con las comunidades nativas de Android o iOS es irremediable pensar que es pequeña. </a:t>
            </a:r>
            <a:endParaRPr lang="es-ES" sz="1500" b="1" dirty="0"/>
          </a:p>
          <a:p>
            <a:r>
              <a:rPr lang="es-ES" b="1" dirty="0"/>
              <a:t>Mayor tamaño de nuestra app: </a:t>
            </a:r>
            <a:r>
              <a:rPr lang="es-ES" sz="1500" dirty="0"/>
              <a:t>Las aplicaciones compiladas en Xamarin tienen mayor tamaño que una aplicación nativa. Es una realidad que algunas aplicaciones nativas llegan a tener la mitad de tamaño que la misma aplicación en Xamarin.</a:t>
            </a:r>
            <a:endParaRPr lang="es-ES" sz="1500" b="1" dirty="0"/>
          </a:p>
          <a:p>
            <a:r>
              <a:rPr lang="es-ES" b="1" dirty="0"/>
              <a:t>Problemas de compatibilidad con aplicaciones de terceros: </a:t>
            </a:r>
            <a:r>
              <a:rPr lang="es-ES" sz="1500" dirty="0"/>
              <a:t>Xamarin tiene problemas de compatibilidad con las bibliotecas de terceros. Te puedes encontrar algunos problemas mientras estamos integrando recursos de terceros en nuestra aplicación de Xamarin.</a:t>
            </a:r>
            <a:endParaRPr lang="es-ES" sz="1500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530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Participación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8"/>
            <a:ext cx="10962058" cy="4207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En este proyecto podemos diferenciar bastante claro como se ha trabajado. Para ello debemos diferenciar la parte de cliente y la parte de servidor.</a:t>
            </a:r>
          </a:p>
          <a:p>
            <a:r>
              <a:rPr lang="es-ES" sz="2800" dirty="0"/>
              <a:t>Respecto al servidor David se encargado de la creación de la base de datos de funciones y de la creación y implementación de la API, mientras Gonzalo se encargo de la creación del directorio activo y de la base de datos de coches. Cabe destacar que la implementación del directorio activo aun no se ha acabado y se esta realizando por parte de ambos integrantes del grupo.</a:t>
            </a:r>
          </a:p>
          <a:p>
            <a:r>
              <a:rPr lang="es-ES" sz="2800" dirty="0"/>
              <a:t>Respecto al cliente podemos decir que Gonzalo se encargo de la creación de todas las vistas y de la implementación de algunas funciones como la traducción o la implementación de una pantalla de carga. Mientras tanto David se encargo de la unión del cliente con el servidor además de la realización de funciones como el Login y la utilización de bases de datos locales</a:t>
            </a:r>
          </a:p>
        </p:txBody>
      </p:sp>
    </p:spTree>
    <p:extLst>
      <p:ext uri="{BB962C8B-B14F-4D97-AF65-F5344CB8AC3E}">
        <p14:creationId xmlns:p14="http://schemas.microsoft.com/office/powerpoint/2010/main" val="37154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Herramientas que HEMOS UTILIZADO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/>
          </a:bodyPr>
          <a:lstStyle/>
          <a:p>
            <a:r>
              <a:rPr lang="es-ES" sz="2800" dirty="0"/>
              <a:t>IDE:  Visual Studio 2019</a:t>
            </a:r>
          </a:p>
          <a:p>
            <a:r>
              <a:rPr lang="es-ES" sz="2800" dirty="0"/>
              <a:t>Visual Studio </a:t>
            </a:r>
            <a:r>
              <a:rPr lang="es-ES" sz="2800" dirty="0" err="1"/>
              <a:t>Requeriment</a:t>
            </a:r>
            <a:r>
              <a:rPr lang="es-ES" sz="2800" dirty="0"/>
              <a:t> (</a:t>
            </a:r>
            <a:r>
              <a:rPr lang="es-ES" sz="2800" dirty="0" err="1"/>
              <a:t>install</a:t>
            </a:r>
            <a:r>
              <a:rPr lang="es-ES" sz="2800" dirty="0"/>
              <a:t>): </a:t>
            </a:r>
            <a:r>
              <a:rPr lang="es-ES" sz="2800" dirty="0" err="1"/>
              <a:t>Xamarin</a:t>
            </a:r>
            <a:r>
              <a:rPr lang="es-ES" sz="2800" dirty="0"/>
              <a:t>,  ASP.NET</a:t>
            </a:r>
          </a:p>
          <a:p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database</a:t>
            </a:r>
            <a:r>
              <a:rPr lang="es-ES" sz="2800" dirty="0"/>
              <a:t>:  SQL server</a:t>
            </a:r>
          </a:p>
          <a:p>
            <a:r>
              <a:rPr lang="es-ES" sz="2800" dirty="0" err="1"/>
              <a:t>Database</a:t>
            </a:r>
            <a:r>
              <a:rPr lang="es-ES" sz="2800" dirty="0"/>
              <a:t> Management:  SQL server Management Studio</a:t>
            </a:r>
          </a:p>
          <a:p>
            <a:r>
              <a:rPr lang="es-ES" sz="2800" dirty="0"/>
              <a:t>API REST test: </a:t>
            </a:r>
            <a:r>
              <a:rPr lang="es-ES" sz="2800" dirty="0" err="1"/>
              <a:t>Postman</a:t>
            </a:r>
            <a:endParaRPr lang="es-ES" sz="2800" dirty="0"/>
          </a:p>
          <a:p>
            <a:r>
              <a:rPr lang="es-ES" sz="2800" dirty="0"/>
              <a:t>Emulador: Android Studio</a:t>
            </a:r>
          </a:p>
          <a:p>
            <a:r>
              <a:rPr lang="es-ES" sz="2800" dirty="0"/>
              <a:t>ORM: </a:t>
            </a:r>
            <a:r>
              <a:rPr lang="es-ES" sz="2800" dirty="0" err="1"/>
              <a:t>Entity</a:t>
            </a:r>
            <a:r>
              <a:rPr lang="es-ES" sz="2800" dirty="0"/>
              <a:t> Framework</a:t>
            </a:r>
            <a:endParaRPr lang="es-ES" sz="26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052" name="Picture 4" descr="Resultado de imagen de visual studio 2019 logo">
            <a:extLst>
              <a:ext uri="{FF2B5EF4-FFF2-40B4-BE49-F238E27FC236}">
                <a16:creationId xmlns:a16="http://schemas.microsoft.com/office/drawing/2014/main" id="{CDBB2D24-0A28-482A-91C9-2031D3E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1982055"/>
            <a:ext cx="821398" cy="8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xamarin logo">
            <a:extLst>
              <a:ext uri="{FF2B5EF4-FFF2-40B4-BE49-F238E27FC236}">
                <a16:creationId xmlns:a16="http://schemas.microsoft.com/office/drawing/2014/main" id="{42615955-0FB6-4D2D-B28E-30E8280B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10" y="2528627"/>
            <a:ext cx="1011655" cy="9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asp.net logo">
            <a:extLst>
              <a:ext uri="{FF2B5EF4-FFF2-40B4-BE49-F238E27FC236}">
                <a16:creationId xmlns:a16="http://schemas.microsoft.com/office/drawing/2014/main" id="{88559F16-3E75-4613-A26C-AF7516D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565" y="2361944"/>
            <a:ext cx="1233737" cy="12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sql server logo">
            <a:extLst>
              <a:ext uri="{FF2B5EF4-FFF2-40B4-BE49-F238E27FC236}">
                <a16:creationId xmlns:a16="http://schemas.microsoft.com/office/drawing/2014/main" id="{3193BC55-46A5-42B4-914A-89BA437F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64" y="3261775"/>
            <a:ext cx="715872" cy="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sql server management studio logo">
            <a:extLst>
              <a:ext uri="{FF2B5EF4-FFF2-40B4-BE49-F238E27FC236}">
                <a16:creationId xmlns:a16="http://schemas.microsoft.com/office/drawing/2014/main" id="{AD5E0726-7329-47EB-A58B-6958AF8F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46" y="3807848"/>
            <a:ext cx="747719" cy="7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postman logo">
            <a:extLst>
              <a:ext uri="{FF2B5EF4-FFF2-40B4-BE49-F238E27FC236}">
                <a16:creationId xmlns:a16="http://schemas.microsoft.com/office/drawing/2014/main" id="{42B44D45-A86D-4123-B4D4-770D1DC7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4480581"/>
            <a:ext cx="529063" cy="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de entity framework logo">
            <a:extLst>
              <a:ext uri="{FF2B5EF4-FFF2-40B4-BE49-F238E27FC236}">
                <a16:creationId xmlns:a16="http://schemas.microsoft.com/office/drawing/2014/main" id="{18736F91-8A8E-464D-B579-07CEC830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5588260"/>
            <a:ext cx="666319" cy="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android studio logo">
            <a:extLst>
              <a:ext uri="{FF2B5EF4-FFF2-40B4-BE49-F238E27FC236}">
                <a16:creationId xmlns:a16="http://schemas.microsoft.com/office/drawing/2014/main" id="{23E9E41A-7FFE-4BD2-974E-BF7375F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2" y="5009644"/>
            <a:ext cx="715872" cy="7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Varias facetas</a:t>
            </a:r>
          </a:p>
          <a:p>
            <a:r>
              <a:rPr lang="es-ES" sz="2800" dirty="0"/>
              <a:t>Base de datos de configuración (servicio)</a:t>
            </a:r>
          </a:p>
          <a:p>
            <a:r>
              <a:rPr lang="es-ES" sz="2800" dirty="0"/>
              <a:t>Front que solicita al usuario datos de autentificación (validación) y realiza una consulta con el directorio activo</a:t>
            </a:r>
          </a:p>
          <a:p>
            <a:r>
              <a:rPr lang="es-ES" sz="2800" dirty="0"/>
              <a:t>Proceso núcleo que hace consulta al directorio activo (serie de opciones al libre albedrío que el usuario puede realizar)</a:t>
            </a:r>
          </a:p>
          <a:p>
            <a:r>
              <a:rPr lang="es-ES" sz="2800" dirty="0"/>
              <a:t>2 tablas: Funciones y usuarios (relación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Many</a:t>
            </a:r>
            <a:r>
              <a:rPr lang="es-ES" sz="2800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Usuario: Solo es necesario el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Función: Id, descripción, servidor al que se conecta y consulta o procedimiento que se ejecuta.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8649"/>
            <a:ext cx="11029615" cy="4909351"/>
          </a:xfrm>
        </p:spPr>
        <p:txBody>
          <a:bodyPr>
            <a:normAutofit fontScale="92500" lnSpcReduction="20000"/>
          </a:bodyPr>
          <a:lstStyle/>
          <a:p>
            <a:r>
              <a:rPr lang="es-ES" sz="5800" dirty="0"/>
              <a:t>Las funciones se ejecutarán una vez se han retornado.</a:t>
            </a:r>
          </a:p>
          <a:p>
            <a:r>
              <a:rPr lang="es-ES" sz="5800" dirty="0"/>
              <a:t>Para crear informes desde la API hemos de utilizar cristal </a:t>
            </a:r>
            <a:r>
              <a:rPr lang="es-ES" sz="5800" dirty="0" err="1"/>
              <a:t>report</a:t>
            </a:r>
            <a:r>
              <a:rPr lang="es-ES" sz="5800" dirty="0"/>
              <a:t>.</a:t>
            </a:r>
          </a:p>
          <a:p>
            <a:r>
              <a:rPr lang="es-ES" sz="5800" dirty="0"/>
              <a:t>El controlador de dominio debe ser instalado en Windows server.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34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autentificación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en</a:t>
            </a:r>
            <a:r>
              <a:rPr lang="en-US" sz="3600" dirty="0">
                <a:solidFill>
                  <a:srgbClr val="FFFFFF"/>
                </a:solidFill>
              </a:rPr>
              <a:t> el front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" b="24875"/>
          <a:stretch/>
        </p:blipFill>
        <p:spPr>
          <a:xfrm>
            <a:off x="478172" y="723899"/>
            <a:ext cx="3671681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429000"/>
            <a:ext cx="7194601" cy="235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acceso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activo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podido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creado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autentificación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temporal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 para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probar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posibles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excepciones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validaciones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1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CONSULTA AL DIRECTORIO ACTIVO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4777" y="723899"/>
            <a:ext cx="2618470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299194"/>
            <a:ext cx="7194601" cy="269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mencionamos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anteriormente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consultas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mediante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están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los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métodos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añadidos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funcionando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sin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active, con el fin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poder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utilizarlo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futuro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413417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Basé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80D042-0C97-4725-BAA6-9320C1F6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3669" y="4752975"/>
            <a:ext cx="6545826" cy="1572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F5AE9CF-7A6E-4589-96F9-8BB23EA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5404" y="4590933"/>
            <a:ext cx="4465404" cy="1899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Utilizamos dos bases de datos en nuestra aplicación como podéis ver en las imágenes.</a:t>
            </a:r>
          </a:p>
          <a:p>
            <a:r>
              <a:rPr lang="es-ES" sz="2800" dirty="0"/>
              <a:t>El motivo es la tabla funciones nos daba muchas limitaciones para la implementación de un crud por ese motivo decidimos sustituirla por otras tablas.</a:t>
            </a:r>
          </a:p>
          <a:p>
            <a:r>
              <a:rPr lang="es-ES" sz="2800" dirty="0"/>
              <a:t>La base de datos que nos pidió la empresa es la de funciones la de coches se realizo simplemente para la integración del crud en la entrega.</a:t>
            </a:r>
          </a:p>
        </p:txBody>
      </p:sp>
    </p:spTree>
    <p:extLst>
      <p:ext uri="{BB962C8B-B14F-4D97-AF65-F5344CB8AC3E}">
        <p14:creationId xmlns:p14="http://schemas.microsoft.com/office/powerpoint/2010/main" val="932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3600" dirty="0"/>
              <a:t>Diagrama de nuestra base de datos principal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4445" y="1541525"/>
            <a:ext cx="3614433" cy="4051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299194"/>
            <a:ext cx="7194601" cy="269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Este es 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diagrama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principal 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pidio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nuestra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empresa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ver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consta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una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relacion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muchos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muchos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se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encarga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guardar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los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usuarios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que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Directorio activo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F5AE9CF-7A6E-4589-96F9-8BB23EAB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9522" y="3962400"/>
            <a:ext cx="5311415" cy="2756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En esta imagen podemos ver el  Windows server que hemos creado utilizando una maquina virtual en el cual hemos creado el directorio activo.</a:t>
            </a:r>
          </a:p>
        </p:txBody>
      </p:sp>
    </p:spTree>
    <p:extLst>
      <p:ext uri="{BB962C8B-B14F-4D97-AF65-F5344CB8AC3E}">
        <p14:creationId xmlns:p14="http://schemas.microsoft.com/office/powerpoint/2010/main" val="23053262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937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Microsoft JhengHei UI Light</vt:lpstr>
      <vt:lpstr>Arial</vt:lpstr>
      <vt:lpstr>Gill Sans MT</vt:lpstr>
      <vt:lpstr>Wingdings 2</vt:lpstr>
      <vt:lpstr>Dividendo</vt:lpstr>
      <vt:lpstr>Solución para valper xamarin – asp.net &amp; sql sv</vt:lpstr>
      <vt:lpstr>Herramientas que HEMOS UTILIZADO</vt:lpstr>
      <vt:lpstr>IDEA BASE</vt:lpstr>
      <vt:lpstr>IDEA BASE</vt:lpstr>
      <vt:lpstr>Ideas aplicadas   autentificación en el front</vt:lpstr>
      <vt:lpstr>Ideas aplicadas   CONSULTA AL DIRECTORIO ACTIVO</vt:lpstr>
      <vt:lpstr>Basé DE DATOS</vt:lpstr>
      <vt:lpstr>Diagrama de nuestra base de datos principal</vt:lpstr>
      <vt:lpstr>Directorio activo</vt:lpstr>
      <vt:lpstr>Ventajas y desventajas de Xamarin</vt:lpstr>
      <vt:lpstr>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para valper xamarin – asp.net &amp; sql sv</dc:title>
  <dc:creator>David Miguel Orive Ramírez</dc:creator>
  <cp:lastModifiedBy>Gonzalo González Ventura</cp:lastModifiedBy>
  <cp:revision>2</cp:revision>
  <dcterms:created xsi:type="dcterms:W3CDTF">2020-03-12T16:08:19Z</dcterms:created>
  <dcterms:modified xsi:type="dcterms:W3CDTF">2020-03-13T09:30:47Z</dcterms:modified>
</cp:coreProperties>
</file>