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D7616-37A6-4D01-AAA7-CC03110B73DF}" type="doc">
      <dgm:prSet loTypeId="urn:microsoft.com/office/officeart/2005/8/layout/vList6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3DA283-AC3F-4A9C-AB41-CDCBA3AAD539}">
      <dgm:prSet phldrT="[Texto]"/>
      <dgm:spPr/>
      <dgm:t>
        <a:bodyPr/>
        <a:lstStyle/>
        <a:p>
          <a:r>
            <a:rPr lang="es-ES" b="1">
              <a:ln/>
            </a:rPr>
            <a:t>Tareas cooperantes</a:t>
          </a:r>
          <a:endParaRPr lang="es-ES" dirty="0"/>
        </a:p>
      </dgm:t>
    </dgm:pt>
    <dgm:pt modelId="{1A41E98F-1BAD-48DE-8970-B49FD79ECB13}" type="parTrans" cxnId="{03EFDCD8-15C9-4966-99F6-D1AC8406EE96}">
      <dgm:prSet/>
      <dgm:spPr/>
      <dgm:t>
        <a:bodyPr/>
        <a:lstStyle/>
        <a:p>
          <a:endParaRPr lang="es-ES"/>
        </a:p>
      </dgm:t>
    </dgm:pt>
    <dgm:pt modelId="{12B2589B-3B63-4736-9DA4-72AD512387E6}" type="sibTrans" cxnId="{03EFDCD8-15C9-4966-99F6-D1AC8406EE96}">
      <dgm:prSet/>
      <dgm:spPr/>
      <dgm:t>
        <a:bodyPr/>
        <a:lstStyle/>
        <a:p>
          <a:endParaRPr lang="es-ES"/>
        </a:p>
      </dgm:t>
    </dgm:pt>
    <dgm:pt modelId="{2C191AC5-042C-4B31-B256-8D25FF36FF19}">
      <dgm:prSet phldrT="[Texto]"/>
      <dgm:spPr/>
      <dgm:t>
        <a:bodyPr/>
        <a:lstStyle/>
        <a:p>
          <a:r>
            <a:rPr lang="es-ES" dirty="0"/>
            <a:t>Optimizan el uso de los recursos</a:t>
          </a:r>
        </a:p>
      </dgm:t>
    </dgm:pt>
    <dgm:pt modelId="{ADF46C67-85D0-49EA-8E71-9422F407E9F7}" type="parTrans" cxnId="{65429438-F301-4DD1-87FA-54349DFE88F8}">
      <dgm:prSet/>
      <dgm:spPr/>
      <dgm:t>
        <a:bodyPr/>
        <a:lstStyle/>
        <a:p>
          <a:endParaRPr lang="es-ES"/>
        </a:p>
      </dgm:t>
    </dgm:pt>
    <dgm:pt modelId="{969BAF98-2BAF-41BD-8C30-089FFBCA84B3}" type="sibTrans" cxnId="{65429438-F301-4DD1-87FA-54349DFE88F8}">
      <dgm:prSet/>
      <dgm:spPr/>
      <dgm:t>
        <a:bodyPr/>
        <a:lstStyle/>
        <a:p>
          <a:endParaRPr lang="es-ES"/>
        </a:p>
      </dgm:t>
    </dgm:pt>
    <dgm:pt modelId="{571195A2-00BF-4182-BD46-055A8F4E1B35}">
      <dgm:prSet phldrT="[Texto]"/>
      <dgm:spPr/>
      <dgm:t>
        <a:bodyPr/>
        <a:lstStyle/>
        <a:p>
          <a:r>
            <a:rPr lang="es-ES" dirty="0"/>
            <a:t>Proporcionan interactividad a los usuarios</a:t>
          </a:r>
        </a:p>
      </dgm:t>
    </dgm:pt>
    <dgm:pt modelId="{BADDBBA1-517E-4DBA-947D-96252FFFDBD9}" type="parTrans" cxnId="{F83D3806-565E-4275-944B-CD33BEB4721D}">
      <dgm:prSet/>
      <dgm:spPr/>
      <dgm:t>
        <a:bodyPr/>
        <a:lstStyle/>
        <a:p>
          <a:endParaRPr lang="es-ES"/>
        </a:p>
      </dgm:t>
    </dgm:pt>
    <dgm:pt modelId="{E2158EA1-DC61-444C-B17E-1015E9FFD0E5}" type="sibTrans" cxnId="{F83D3806-565E-4275-944B-CD33BEB4721D}">
      <dgm:prSet/>
      <dgm:spPr/>
      <dgm:t>
        <a:bodyPr/>
        <a:lstStyle/>
        <a:p>
          <a:endParaRPr lang="es-ES"/>
        </a:p>
      </dgm:t>
    </dgm:pt>
    <dgm:pt modelId="{5F7FA5D6-3012-425F-AC64-9BC1C0B805E2}">
      <dgm:prSet phldrT="[Texto]"/>
      <dgm:spPr/>
      <dgm:t>
        <a:bodyPr/>
        <a:lstStyle/>
        <a:p>
          <a:r>
            <a:rPr lang="es-ES" b="1">
              <a:ln/>
            </a:rPr>
            <a:t>Tareas competidoras</a:t>
          </a:r>
          <a:endParaRPr lang="es-ES" dirty="0"/>
        </a:p>
      </dgm:t>
    </dgm:pt>
    <dgm:pt modelId="{71AD3143-40AF-4790-8755-A74922EEB33F}" type="parTrans" cxnId="{7B26C4F2-948D-455F-8B55-EB5E92510DAA}">
      <dgm:prSet/>
      <dgm:spPr/>
      <dgm:t>
        <a:bodyPr/>
        <a:lstStyle/>
        <a:p>
          <a:endParaRPr lang="es-ES"/>
        </a:p>
      </dgm:t>
    </dgm:pt>
    <dgm:pt modelId="{4CEE3BD2-3F49-464B-8EE0-4F9B2BF3EAC6}" type="sibTrans" cxnId="{7B26C4F2-948D-455F-8B55-EB5E92510DAA}">
      <dgm:prSet/>
      <dgm:spPr/>
      <dgm:t>
        <a:bodyPr/>
        <a:lstStyle/>
        <a:p>
          <a:endParaRPr lang="es-ES"/>
        </a:p>
      </dgm:t>
    </dgm:pt>
    <dgm:pt modelId="{8335C831-4390-4248-B4F0-39B8EC7EA9CE}">
      <dgm:prSet phldrT="[Texto]"/>
      <dgm:spPr/>
      <dgm:t>
        <a:bodyPr/>
        <a:lstStyle/>
        <a:p>
          <a:r>
            <a:rPr lang="es-ES" dirty="0"/>
            <a:t>Son independientes: Solo interfieren en el uso de la CPU</a:t>
          </a:r>
        </a:p>
      </dgm:t>
    </dgm:pt>
    <dgm:pt modelId="{7CF065D2-4693-4620-896C-E07689891C87}" type="parTrans" cxnId="{4086245F-DF2B-4A34-A1A1-D9F85B8693D6}">
      <dgm:prSet/>
      <dgm:spPr/>
      <dgm:t>
        <a:bodyPr/>
        <a:lstStyle/>
        <a:p>
          <a:endParaRPr lang="es-ES"/>
        </a:p>
      </dgm:t>
    </dgm:pt>
    <dgm:pt modelId="{F7F6B4B6-967C-4D4B-8FE5-181F9B84BC7B}" type="sibTrans" cxnId="{4086245F-DF2B-4A34-A1A1-D9F85B8693D6}">
      <dgm:prSet/>
      <dgm:spPr/>
      <dgm:t>
        <a:bodyPr/>
        <a:lstStyle/>
        <a:p>
          <a:endParaRPr lang="es-ES"/>
        </a:p>
      </dgm:t>
    </dgm:pt>
    <dgm:pt modelId="{9600F8E6-DCB5-4C2B-A0EB-8980235424CC}">
      <dgm:prSet phldrT="[Texto]"/>
      <dgm:spPr/>
      <dgm:t>
        <a:bodyPr/>
        <a:lstStyle/>
        <a:p>
          <a:r>
            <a:rPr lang="es-ES" dirty="0"/>
            <a:t>Un proceso genera la información que otro necesita</a:t>
          </a:r>
        </a:p>
      </dgm:t>
    </dgm:pt>
    <dgm:pt modelId="{70E0DDEE-F7E5-43A3-9A3B-CE2DE85872D4}" type="parTrans" cxnId="{889435B5-BC17-490A-9680-BA8F075DB59F}">
      <dgm:prSet/>
      <dgm:spPr/>
      <dgm:t>
        <a:bodyPr/>
        <a:lstStyle/>
        <a:p>
          <a:endParaRPr lang="es-ES"/>
        </a:p>
      </dgm:t>
    </dgm:pt>
    <dgm:pt modelId="{A75E12D8-0F07-4E5A-B0EF-159E5848B2AF}" type="sibTrans" cxnId="{889435B5-BC17-490A-9680-BA8F075DB59F}">
      <dgm:prSet/>
      <dgm:spPr/>
      <dgm:t>
        <a:bodyPr/>
        <a:lstStyle/>
        <a:p>
          <a:endParaRPr lang="es-ES"/>
        </a:p>
      </dgm:t>
    </dgm:pt>
    <dgm:pt modelId="{75A84616-9AAF-45ED-8D40-D344B7839E06}">
      <dgm:prSet phldrT="[Texto]"/>
      <dgm:spPr/>
      <dgm:t>
        <a:bodyPr/>
        <a:lstStyle/>
        <a:p>
          <a:r>
            <a:rPr lang="es-ES" dirty="0"/>
            <a:t>Se disponen en servidores</a:t>
          </a:r>
        </a:p>
      </dgm:t>
    </dgm:pt>
    <dgm:pt modelId="{67A61802-3554-44C1-8E5D-9CB429EAEFE5}" type="parTrans" cxnId="{6F3675B9-C879-4F44-984E-47A117CB7ECA}">
      <dgm:prSet/>
      <dgm:spPr/>
      <dgm:t>
        <a:bodyPr/>
        <a:lstStyle/>
        <a:p>
          <a:endParaRPr lang="es-ES"/>
        </a:p>
      </dgm:t>
    </dgm:pt>
    <dgm:pt modelId="{A3067EF9-9D1A-48B1-8816-A6ECB70F5171}" type="sibTrans" cxnId="{6F3675B9-C879-4F44-984E-47A117CB7ECA}">
      <dgm:prSet/>
      <dgm:spPr/>
      <dgm:t>
        <a:bodyPr/>
        <a:lstStyle/>
        <a:p>
          <a:endParaRPr lang="es-ES"/>
        </a:p>
      </dgm:t>
    </dgm:pt>
    <dgm:pt modelId="{FC79A26B-548A-4DA1-8E50-C4A7A8786983}">
      <dgm:prSet phldrT="[Texto]"/>
      <dgm:spPr/>
      <dgm:t>
        <a:bodyPr/>
        <a:lstStyle/>
        <a:p>
          <a:r>
            <a:rPr lang="es-ES" dirty="0"/>
            <a:t>Aumentan la protección</a:t>
          </a:r>
        </a:p>
      </dgm:t>
    </dgm:pt>
    <dgm:pt modelId="{DD2CF479-54C4-4441-83DE-0F7C7842A774}" type="parTrans" cxnId="{EA77B572-F32F-4E7A-8D5D-BFEEA3EA2F5E}">
      <dgm:prSet/>
      <dgm:spPr/>
      <dgm:t>
        <a:bodyPr/>
        <a:lstStyle/>
        <a:p>
          <a:endParaRPr lang="es-ES"/>
        </a:p>
      </dgm:t>
    </dgm:pt>
    <dgm:pt modelId="{7F1E3C72-F9F8-4BDA-8762-0FCB6EC23D3D}" type="sibTrans" cxnId="{EA77B572-F32F-4E7A-8D5D-BFEEA3EA2F5E}">
      <dgm:prSet/>
      <dgm:spPr/>
      <dgm:t>
        <a:bodyPr/>
        <a:lstStyle/>
        <a:p>
          <a:endParaRPr lang="es-ES"/>
        </a:p>
      </dgm:t>
    </dgm:pt>
    <dgm:pt modelId="{712B74F5-20B2-4679-B6DE-0363B9AC524E}">
      <dgm:prSet phldrT="[Texto]"/>
      <dgm:spPr/>
      <dgm:t>
        <a:bodyPr/>
        <a:lstStyle/>
        <a:p>
          <a:r>
            <a:rPr lang="es-ES" dirty="0"/>
            <a:t>Varios procesos compiten para obtener los mismos recursos</a:t>
          </a:r>
        </a:p>
      </dgm:t>
    </dgm:pt>
    <dgm:pt modelId="{0674577E-68FE-47C8-ABB1-7D91D61F4FA1}" type="parTrans" cxnId="{6AC9B96F-B1E6-434F-A6A2-92004DAC16C9}">
      <dgm:prSet/>
      <dgm:spPr/>
      <dgm:t>
        <a:bodyPr/>
        <a:lstStyle/>
        <a:p>
          <a:endParaRPr lang="es-ES"/>
        </a:p>
      </dgm:t>
    </dgm:pt>
    <dgm:pt modelId="{A7862FA4-D7BD-4C95-9B6A-57FFFEDE3656}" type="sibTrans" cxnId="{6AC9B96F-B1E6-434F-A6A2-92004DAC16C9}">
      <dgm:prSet/>
      <dgm:spPr/>
      <dgm:t>
        <a:bodyPr/>
        <a:lstStyle/>
        <a:p>
          <a:endParaRPr lang="es-ES"/>
        </a:p>
      </dgm:t>
    </dgm:pt>
    <dgm:pt modelId="{4CB964DE-9A15-431D-9CC6-F3E74F71D34C}" type="pres">
      <dgm:prSet presAssocID="{201D7616-37A6-4D01-AAA7-CC03110B73DF}" presName="Name0" presStyleCnt="0">
        <dgm:presLayoutVars>
          <dgm:dir/>
          <dgm:animLvl val="lvl"/>
          <dgm:resizeHandles/>
        </dgm:presLayoutVars>
      </dgm:prSet>
      <dgm:spPr/>
    </dgm:pt>
    <dgm:pt modelId="{9B474808-9811-4ABE-91E0-E25B3A46CD33}" type="pres">
      <dgm:prSet presAssocID="{003DA283-AC3F-4A9C-AB41-CDCBA3AAD539}" presName="linNode" presStyleCnt="0"/>
      <dgm:spPr/>
    </dgm:pt>
    <dgm:pt modelId="{40DE1F3C-E12A-4B01-94C0-DE34453E4AFD}" type="pres">
      <dgm:prSet presAssocID="{003DA283-AC3F-4A9C-AB41-CDCBA3AAD539}" presName="parentShp" presStyleLbl="node1" presStyleIdx="0" presStyleCnt="2">
        <dgm:presLayoutVars>
          <dgm:bulletEnabled val="1"/>
        </dgm:presLayoutVars>
      </dgm:prSet>
      <dgm:spPr/>
    </dgm:pt>
    <dgm:pt modelId="{26C35ACF-0636-4F8B-906F-F48E35B84115}" type="pres">
      <dgm:prSet presAssocID="{003DA283-AC3F-4A9C-AB41-CDCBA3AAD539}" presName="childShp" presStyleLbl="bgAccFollowNode1" presStyleIdx="0" presStyleCnt="2">
        <dgm:presLayoutVars>
          <dgm:bulletEnabled val="1"/>
        </dgm:presLayoutVars>
      </dgm:prSet>
      <dgm:spPr/>
    </dgm:pt>
    <dgm:pt modelId="{9B4E9994-B5A6-4E3D-95F1-E9465F2B7684}" type="pres">
      <dgm:prSet presAssocID="{12B2589B-3B63-4736-9DA4-72AD512387E6}" presName="spacing" presStyleCnt="0"/>
      <dgm:spPr/>
    </dgm:pt>
    <dgm:pt modelId="{425031AB-61F3-446B-948F-2337F09B9E87}" type="pres">
      <dgm:prSet presAssocID="{5F7FA5D6-3012-425F-AC64-9BC1C0B805E2}" presName="linNode" presStyleCnt="0"/>
      <dgm:spPr/>
    </dgm:pt>
    <dgm:pt modelId="{56938756-0F49-4EE8-9B31-1BE42A059685}" type="pres">
      <dgm:prSet presAssocID="{5F7FA5D6-3012-425F-AC64-9BC1C0B805E2}" presName="parentShp" presStyleLbl="node1" presStyleIdx="1" presStyleCnt="2">
        <dgm:presLayoutVars>
          <dgm:bulletEnabled val="1"/>
        </dgm:presLayoutVars>
      </dgm:prSet>
      <dgm:spPr/>
    </dgm:pt>
    <dgm:pt modelId="{8471CDBC-7AED-4F78-A2BA-176E3AC32FD6}" type="pres">
      <dgm:prSet presAssocID="{5F7FA5D6-3012-425F-AC64-9BC1C0B805E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83D3806-565E-4275-944B-CD33BEB4721D}" srcId="{003DA283-AC3F-4A9C-AB41-CDCBA3AAD539}" destId="{571195A2-00BF-4182-BD46-055A8F4E1B35}" srcOrd="1" destOrd="0" parTransId="{BADDBBA1-517E-4DBA-947D-96252FFFDBD9}" sibTransId="{E2158EA1-DC61-444C-B17E-1015E9FFD0E5}"/>
    <dgm:cxn modelId="{CB5A651D-A2F3-461D-B8C7-D200C9211E75}" type="presOf" srcId="{9600F8E6-DCB5-4C2B-A0EB-8980235424CC}" destId="{8471CDBC-7AED-4F78-A2BA-176E3AC32FD6}" srcOrd="0" destOrd="1" presId="urn:microsoft.com/office/officeart/2005/8/layout/vList6"/>
    <dgm:cxn modelId="{E96A3920-436C-436F-99AC-F1D24E6F87B0}" type="presOf" srcId="{201D7616-37A6-4D01-AAA7-CC03110B73DF}" destId="{4CB964DE-9A15-431D-9CC6-F3E74F71D34C}" srcOrd="0" destOrd="0" presId="urn:microsoft.com/office/officeart/2005/8/layout/vList6"/>
    <dgm:cxn modelId="{C0139F33-0705-4442-B661-236F4D451441}" type="presOf" srcId="{712B74F5-20B2-4679-B6DE-0363B9AC524E}" destId="{8471CDBC-7AED-4F78-A2BA-176E3AC32FD6}" srcOrd="0" destOrd="2" presId="urn:microsoft.com/office/officeart/2005/8/layout/vList6"/>
    <dgm:cxn modelId="{65429438-F301-4DD1-87FA-54349DFE88F8}" srcId="{003DA283-AC3F-4A9C-AB41-CDCBA3AAD539}" destId="{2C191AC5-042C-4B31-B256-8D25FF36FF19}" srcOrd="0" destOrd="0" parTransId="{ADF46C67-85D0-49EA-8E71-9422F407E9F7}" sibTransId="{969BAF98-2BAF-41BD-8C30-089FFBCA84B3}"/>
    <dgm:cxn modelId="{15DC5539-36C9-47D7-BA6F-58C7FA60935C}" type="presOf" srcId="{003DA283-AC3F-4A9C-AB41-CDCBA3AAD539}" destId="{40DE1F3C-E12A-4B01-94C0-DE34453E4AFD}" srcOrd="0" destOrd="0" presId="urn:microsoft.com/office/officeart/2005/8/layout/vList6"/>
    <dgm:cxn modelId="{4086245F-DF2B-4A34-A1A1-D9F85B8693D6}" srcId="{5F7FA5D6-3012-425F-AC64-9BC1C0B805E2}" destId="{8335C831-4390-4248-B4F0-39B8EC7EA9CE}" srcOrd="0" destOrd="0" parTransId="{7CF065D2-4693-4620-896C-E07689891C87}" sibTransId="{F7F6B4B6-967C-4D4B-8FE5-181F9B84BC7B}"/>
    <dgm:cxn modelId="{9FED4541-74C4-411B-A894-27FD81FD03C3}" type="presOf" srcId="{2C191AC5-042C-4B31-B256-8D25FF36FF19}" destId="{26C35ACF-0636-4F8B-906F-F48E35B84115}" srcOrd="0" destOrd="0" presId="urn:microsoft.com/office/officeart/2005/8/layout/vList6"/>
    <dgm:cxn modelId="{80DF3462-DE2D-4D71-AB22-2C66564462B0}" type="presOf" srcId="{8335C831-4390-4248-B4F0-39B8EC7EA9CE}" destId="{8471CDBC-7AED-4F78-A2BA-176E3AC32FD6}" srcOrd="0" destOrd="0" presId="urn:microsoft.com/office/officeart/2005/8/layout/vList6"/>
    <dgm:cxn modelId="{6AC9B96F-B1E6-434F-A6A2-92004DAC16C9}" srcId="{5F7FA5D6-3012-425F-AC64-9BC1C0B805E2}" destId="{712B74F5-20B2-4679-B6DE-0363B9AC524E}" srcOrd="2" destOrd="0" parTransId="{0674577E-68FE-47C8-ABB1-7D91D61F4FA1}" sibTransId="{A7862FA4-D7BD-4C95-9B6A-57FFFEDE3656}"/>
    <dgm:cxn modelId="{EA77B572-F32F-4E7A-8D5D-BFEEA3EA2F5E}" srcId="{003DA283-AC3F-4A9C-AB41-CDCBA3AAD539}" destId="{FC79A26B-548A-4DA1-8E50-C4A7A8786983}" srcOrd="3" destOrd="0" parTransId="{DD2CF479-54C4-4441-83DE-0F7C7842A774}" sibTransId="{7F1E3C72-F9F8-4BDA-8762-0FCB6EC23D3D}"/>
    <dgm:cxn modelId="{D1669C8A-F6A2-4970-A8D5-015A5811FA7C}" type="presOf" srcId="{571195A2-00BF-4182-BD46-055A8F4E1B35}" destId="{26C35ACF-0636-4F8B-906F-F48E35B84115}" srcOrd="0" destOrd="1" presId="urn:microsoft.com/office/officeart/2005/8/layout/vList6"/>
    <dgm:cxn modelId="{889435B5-BC17-490A-9680-BA8F075DB59F}" srcId="{5F7FA5D6-3012-425F-AC64-9BC1C0B805E2}" destId="{9600F8E6-DCB5-4C2B-A0EB-8980235424CC}" srcOrd="1" destOrd="0" parTransId="{70E0DDEE-F7E5-43A3-9A3B-CE2DE85872D4}" sibTransId="{A75E12D8-0F07-4E5A-B0EF-159E5848B2AF}"/>
    <dgm:cxn modelId="{6F3675B9-C879-4F44-984E-47A117CB7ECA}" srcId="{003DA283-AC3F-4A9C-AB41-CDCBA3AAD539}" destId="{75A84616-9AAF-45ED-8D40-D344B7839E06}" srcOrd="2" destOrd="0" parTransId="{67A61802-3554-44C1-8E5D-9CB429EAEFE5}" sibTransId="{A3067EF9-9D1A-48B1-8816-A6ECB70F5171}"/>
    <dgm:cxn modelId="{02BAE7BA-8D4D-4BC6-9602-077FB7B3326E}" type="presOf" srcId="{75A84616-9AAF-45ED-8D40-D344B7839E06}" destId="{26C35ACF-0636-4F8B-906F-F48E35B84115}" srcOrd="0" destOrd="2" presId="urn:microsoft.com/office/officeart/2005/8/layout/vList6"/>
    <dgm:cxn modelId="{A55F65D1-C2D7-482B-8C19-06D62C4EC857}" type="presOf" srcId="{5F7FA5D6-3012-425F-AC64-9BC1C0B805E2}" destId="{56938756-0F49-4EE8-9B31-1BE42A059685}" srcOrd="0" destOrd="0" presId="urn:microsoft.com/office/officeart/2005/8/layout/vList6"/>
    <dgm:cxn modelId="{03EFDCD8-15C9-4966-99F6-D1AC8406EE96}" srcId="{201D7616-37A6-4D01-AAA7-CC03110B73DF}" destId="{003DA283-AC3F-4A9C-AB41-CDCBA3AAD539}" srcOrd="0" destOrd="0" parTransId="{1A41E98F-1BAD-48DE-8970-B49FD79ECB13}" sibTransId="{12B2589B-3B63-4736-9DA4-72AD512387E6}"/>
    <dgm:cxn modelId="{ACEF5EEB-5B1A-44A1-881D-32F224DC3E74}" type="presOf" srcId="{FC79A26B-548A-4DA1-8E50-C4A7A8786983}" destId="{26C35ACF-0636-4F8B-906F-F48E35B84115}" srcOrd="0" destOrd="3" presId="urn:microsoft.com/office/officeart/2005/8/layout/vList6"/>
    <dgm:cxn modelId="{7B26C4F2-948D-455F-8B55-EB5E92510DAA}" srcId="{201D7616-37A6-4D01-AAA7-CC03110B73DF}" destId="{5F7FA5D6-3012-425F-AC64-9BC1C0B805E2}" srcOrd="1" destOrd="0" parTransId="{71AD3143-40AF-4790-8755-A74922EEB33F}" sibTransId="{4CEE3BD2-3F49-464B-8EE0-4F9B2BF3EAC6}"/>
    <dgm:cxn modelId="{4E159926-22AD-41F4-876A-EA6D5962632D}" type="presParOf" srcId="{4CB964DE-9A15-431D-9CC6-F3E74F71D34C}" destId="{9B474808-9811-4ABE-91E0-E25B3A46CD33}" srcOrd="0" destOrd="0" presId="urn:microsoft.com/office/officeart/2005/8/layout/vList6"/>
    <dgm:cxn modelId="{1EFB74D6-429E-4064-887C-28CF8A3AC927}" type="presParOf" srcId="{9B474808-9811-4ABE-91E0-E25B3A46CD33}" destId="{40DE1F3C-E12A-4B01-94C0-DE34453E4AFD}" srcOrd="0" destOrd="0" presId="urn:microsoft.com/office/officeart/2005/8/layout/vList6"/>
    <dgm:cxn modelId="{B0730A0C-7C6D-4396-9E91-DDDD9885E5C5}" type="presParOf" srcId="{9B474808-9811-4ABE-91E0-E25B3A46CD33}" destId="{26C35ACF-0636-4F8B-906F-F48E35B84115}" srcOrd="1" destOrd="0" presId="urn:microsoft.com/office/officeart/2005/8/layout/vList6"/>
    <dgm:cxn modelId="{B8193E53-6E9F-4641-BE82-2E5DD20AAF16}" type="presParOf" srcId="{4CB964DE-9A15-431D-9CC6-F3E74F71D34C}" destId="{9B4E9994-B5A6-4E3D-95F1-E9465F2B7684}" srcOrd="1" destOrd="0" presId="urn:microsoft.com/office/officeart/2005/8/layout/vList6"/>
    <dgm:cxn modelId="{3541CBF7-1A01-4DEC-BBBB-BB9AD946CE25}" type="presParOf" srcId="{4CB964DE-9A15-431D-9CC6-F3E74F71D34C}" destId="{425031AB-61F3-446B-948F-2337F09B9E87}" srcOrd="2" destOrd="0" presId="urn:microsoft.com/office/officeart/2005/8/layout/vList6"/>
    <dgm:cxn modelId="{9C82AC75-5C16-4964-8EF7-48CA2FBA6699}" type="presParOf" srcId="{425031AB-61F3-446B-948F-2337F09B9E87}" destId="{56938756-0F49-4EE8-9B31-1BE42A059685}" srcOrd="0" destOrd="0" presId="urn:microsoft.com/office/officeart/2005/8/layout/vList6"/>
    <dgm:cxn modelId="{76B7ACE7-2760-49A6-807A-0B8642471BCE}" type="presParOf" srcId="{425031AB-61F3-446B-948F-2337F09B9E87}" destId="{8471CDBC-7AED-4F78-A2BA-176E3AC32FD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E2C0F-F93D-4FCC-87DC-DA7E9EFA97DA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F95B17BA-E46D-42B6-A428-EB848003825F}">
      <dgm:prSet phldrT="[Texto]" custT="1"/>
      <dgm:spPr/>
      <dgm:t>
        <a:bodyPr/>
        <a:lstStyle/>
        <a:p>
          <a:r>
            <a:rPr lang="es-ES" sz="1600" b="0" i="0" dirty="0"/>
            <a:t>Entidades de ejecución independiente que viven dentro de los procesos.</a:t>
          </a:r>
          <a:endParaRPr lang="es-ES" sz="1600" dirty="0"/>
        </a:p>
      </dgm:t>
    </dgm:pt>
    <dgm:pt modelId="{23061E33-4F81-476D-9FD6-27708BC83C16}" type="parTrans" cxnId="{E265DDA9-2BDA-4BB0-8A59-6AAB60A8E1F5}">
      <dgm:prSet/>
      <dgm:spPr/>
      <dgm:t>
        <a:bodyPr/>
        <a:lstStyle/>
        <a:p>
          <a:endParaRPr lang="es-ES" sz="1600"/>
        </a:p>
      </dgm:t>
    </dgm:pt>
    <dgm:pt modelId="{8279CB9F-72DB-4041-8D6D-1461A481CBF2}" type="sibTrans" cxnId="{E265DDA9-2BDA-4BB0-8A59-6AAB60A8E1F5}">
      <dgm:prSet/>
      <dgm:spPr/>
      <dgm:t>
        <a:bodyPr/>
        <a:lstStyle/>
        <a:p>
          <a:endParaRPr lang="es-ES" sz="1600"/>
        </a:p>
      </dgm:t>
    </dgm:pt>
    <dgm:pt modelId="{8E9BF2A0-0C9F-43CE-8523-93548DB4C31F}">
      <dgm:prSet phldrT="[Texto]" custT="1"/>
      <dgm:spPr/>
      <dgm:t>
        <a:bodyPr/>
        <a:lstStyle/>
        <a:p>
          <a:r>
            <a:rPr lang="es-ES" sz="1600" b="0" i="0" dirty="0"/>
            <a:t>Viven también dentro del mismo espacio de direcciones de memoria que otros hilos para acceder a cualquier dato dentro del mismo proceso.</a:t>
          </a:r>
          <a:endParaRPr lang="es-ES" sz="1600" dirty="0"/>
        </a:p>
      </dgm:t>
    </dgm:pt>
    <dgm:pt modelId="{D6307B19-0617-4627-8F29-20E6BD0F923B}" type="parTrans" cxnId="{B01253F7-2661-41AB-A674-3828FB4B8A2A}">
      <dgm:prSet/>
      <dgm:spPr/>
      <dgm:t>
        <a:bodyPr/>
        <a:lstStyle/>
        <a:p>
          <a:endParaRPr lang="es-ES" sz="1600"/>
        </a:p>
      </dgm:t>
    </dgm:pt>
    <dgm:pt modelId="{13D1C4FE-2AAA-48B4-8405-F1FDCB6DC31D}" type="sibTrans" cxnId="{B01253F7-2661-41AB-A674-3828FB4B8A2A}">
      <dgm:prSet/>
      <dgm:spPr/>
      <dgm:t>
        <a:bodyPr/>
        <a:lstStyle/>
        <a:p>
          <a:endParaRPr lang="es-ES" sz="1600"/>
        </a:p>
      </dgm:t>
    </dgm:pt>
    <dgm:pt modelId="{37519224-0019-4BB3-9AC6-6010D5CC3CBD}">
      <dgm:prSet phldrT="[Texto]" custT="1"/>
      <dgm:spPr/>
      <dgm:t>
        <a:bodyPr/>
        <a:lstStyle/>
        <a:p>
          <a:r>
            <a:rPr lang="es-ES" sz="1600" b="0" i="0" dirty="0"/>
            <a:t>También la comunicación entre hilos es bastante sencilla pues basta con invocar a una función que se va a ejecutar en otro hilo.</a:t>
          </a:r>
          <a:endParaRPr lang="es-ES" sz="1600" dirty="0"/>
        </a:p>
      </dgm:t>
    </dgm:pt>
    <dgm:pt modelId="{F8AED318-B9F8-4549-AD2A-9B781AFA4D97}" type="parTrans" cxnId="{4EDCDB76-ABA1-4586-822B-D8CDB4BCDB73}">
      <dgm:prSet/>
      <dgm:spPr/>
      <dgm:t>
        <a:bodyPr/>
        <a:lstStyle/>
        <a:p>
          <a:endParaRPr lang="es-ES" sz="1600"/>
        </a:p>
      </dgm:t>
    </dgm:pt>
    <dgm:pt modelId="{DDCA20E2-5B71-4831-96EC-388D020233EC}" type="sibTrans" cxnId="{4EDCDB76-ABA1-4586-822B-D8CDB4BCDB73}">
      <dgm:prSet/>
      <dgm:spPr/>
      <dgm:t>
        <a:bodyPr/>
        <a:lstStyle/>
        <a:p>
          <a:endParaRPr lang="es-ES" sz="1600"/>
        </a:p>
      </dgm:t>
    </dgm:pt>
    <dgm:pt modelId="{52AE558F-F5BA-4974-B927-E88BE842DC8B}">
      <dgm:prSet custT="1"/>
      <dgm:spPr/>
      <dgm:t>
        <a:bodyPr/>
        <a:lstStyle/>
        <a:p>
          <a:r>
            <a:rPr lang="es-ES" sz="1600" dirty="0"/>
            <a:t>Por culpa de la comunicación </a:t>
          </a:r>
          <a:r>
            <a:rPr lang="es-ES" sz="1600" b="0" i="0" dirty="0"/>
            <a:t>podemos caer en problemas como condiciones de carrera o </a:t>
          </a:r>
          <a:r>
            <a:rPr lang="es-ES" sz="1600" b="0" i="0" dirty="0" err="1"/>
            <a:t>deadlocks</a:t>
          </a:r>
          <a:r>
            <a:rPr lang="es-ES" sz="1600" b="0" i="0" dirty="0"/>
            <a:t>.</a:t>
          </a:r>
          <a:endParaRPr lang="es-ES" sz="1600" dirty="0"/>
        </a:p>
      </dgm:t>
    </dgm:pt>
    <dgm:pt modelId="{80A6A28D-46BB-4888-A629-D5AB01C6FF24}" type="parTrans" cxnId="{4A2FB96A-948B-4BF7-A1F5-83EE2AFE34D9}">
      <dgm:prSet/>
      <dgm:spPr/>
      <dgm:t>
        <a:bodyPr/>
        <a:lstStyle/>
        <a:p>
          <a:endParaRPr lang="es-ES" sz="1600"/>
        </a:p>
      </dgm:t>
    </dgm:pt>
    <dgm:pt modelId="{BF41E195-F720-4FEF-B417-691B788CF38D}" type="sibTrans" cxnId="{4A2FB96A-948B-4BF7-A1F5-83EE2AFE34D9}">
      <dgm:prSet/>
      <dgm:spPr/>
      <dgm:t>
        <a:bodyPr/>
        <a:lstStyle/>
        <a:p>
          <a:endParaRPr lang="es-ES" sz="1600"/>
        </a:p>
      </dgm:t>
    </dgm:pt>
    <dgm:pt modelId="{D95A306F-7414-4742-968E-BBF87AAEF7DB}" type="pres">
      <dgm:prSet presAssocID="{663E2C0F-F93D-4FCC-87DC-DA7E9EFA97DA}" presName="diagram" presStyleCnt="0">
        <dgm:presLayoutVars>
          <dgm:dir/>
          <dgm:resizeHandles val="exact"/>
        </dgm:presLayoutVars>
      </dgm:prSet>
      <dgm:spPr/>
    </dgm:pt>
    <dgm:pt modelId="{D5244DAE-6F64-40C1-B6E0-27EF9F9161CD}" type="pres">
      <dgm:prSet presAssocID="{F95B17BA-E46D-42B6-A428-EB848003825F}" presName="node" presStyleLbl="node1" presStyleIdx="0" presStyleCnt="4" custLinFactNeighborX="250" custLinFactNeighborY="2218">
        <dgm:presLayoutVars>
          <dgm:bulletEnabled val="1"/>
        </dgm:presLayoutVars>
      </dgm:prSet>
      <dgm:spPr/>
    </dgm:pt>
    <dgm:pt modelId="{07705D91-561B-4F4E-BB69-F58464B70B22}" type="pres">
      <dgm:prSet presAssocID="{8279CB9F-72DB-4041-8D6D-1461A481CBF2}" presName="sibTrans" presStyleCnt="0"/>
      <dgm:spPr/>
    </dgm:pt>
    <dgm:pt modelId="{CB1E03FF-B919-4F3B-8DA7-D45CA5A4940A}" type="pres">
      <dgm:prSet presAssocID="{8E9BF2A0-0C9F-43CE-8523-93548DB4C31F}" presName="node" presStyleLbl="node1" presStyleIdx="1" presStyleCnt="4" custLinFactNeighborX="-2166" custLinFactNeighborY="2718">
        <dgm:presLayoutVars>
          <dgm:bulletEnabled val="1"/>
        </dgm:presLayoutVars>
      </dgm:prSet>
      <dgm:spPr/>
    </dgm:pt>
    <dgm:pt modelId="{65B6BAA7-1958-473E-B964-28EE7F0C7A92}" type="pres">
      <dgm:prSet presAssocID="{13D1C4FE-2AAA-48B4-8405-F1FDCB6DC31D}" presName="sibTrans" presStyleCnt="0"/>
      <dgm:spPr/>
    </dgm:pt>
    <dgm:pt modelId="{5267FDE2-E91F-4386-86F4-B025E31CB1AB}" type="pres">
      <dgm:prSet presAssocID="{37519224-0019-4BB3-9AC6-6010D5CC3CBD}" presName="node" presStyleLbl="node1" presStyleIdx="2" presStyleCnt="4" custLinFactNeighborX="-3087" custLinFactNeighborY="2043">
        <dgm:presLayoutVars>
          <dgm:bulletEnabled val="1"/>
        </dgm:presLayoutVars>
      </dgm:prSet>
      <dgm:spPr/>
    </dgm:pt>
    <dgm:pt modelId="{35C8AB42-8AD1-4AE3-A9C1-0D8066030BD5}" type="pres">
      <dgm:prSet presAssocID="{DDCA20E2-5B71-4831-96EC-388D020233EC}" presName="sibTrans" presStyleCnt="0"/>
      <dgm:spPr/>
    </dgm:pt>
    <dgm:pt modelId="{777618BC-993F-448C-BD63-60FC154B5923}" type="pres">
      <dgm:prSet presAssocID="{52AE558F-F5BA-4974-B927-E88BE842DC8B}" presName="node" presStyleLbl="node1" presStyleIdx="3" presStyleCnt="4">
        <dgm:presLayoutVars>
          <dgm:bulletEnabled val="1"/>
        </dgm:presLayoutVars>
      </dgm:prSet>
      <dgm:spPr/>
    </dgm:pt>
  </dgm:ptLst>
  <dgm:cxnLst>
    <dgm:cxn modelId="{35593B05-EA69-4173-9D4A-A43A0C3C0FB4}" type="presOf" srcId="{37519224-0019-4BB3-9AC6-6010D5CC3CBD}" destId="{5267FDE2-E91F-4386-86F4-B025E31CB1AB}" srcOrd="0" destOrd="0" presId="urn:microsoft.com/office/officeart/2005/8/layout/default"/>
    <dgm:cxn modelId="{4A2FB96A-948B-4BF7-A1F5-83EE2AFE34D9}" srcId="{663E2C0F-F93D-4FCC-87DC-DA7E9EFA97DA}" destId="{52AE558F-F5BA-4974-B927-E88BE842DC8B}" srcOrd="3" destOrd="0" parTransId="{80A6A28D-46BB-4888-A629-D5AB01C6FF24}" sibTransId="{BF41E195-F720-4FEF-B417-691B788CF38D}"/>
    <dgm:cxn modelId="{D51C7751-F8B4-48CB-B490-3EA2AEFF8E22}" type="presOf" srcId="{52AE558F-F5BA-4974-B927-E88BE842DC8B}" destId="{777618BC-993F-448C-BD63-60FC154B5923}" srcOrd="0" destOrd="0" presId="urn:microsoft.com/office/officeart/2005/8/layout/default"/>
    <dgm:cxn modelId="{ABDB1F75-62C5-4FA0-9634-47ED8EB0993A}" type="presOf" srcId="{F95B17BA-E46D-42B6-A428-EB848003825F}" destId="{D5244DAE-6F64-40C1-B6E0-27EF9F9161CD}" srcOrd="0" destOrd="0" presId="urn:microsoft.com/office/officeart/2005/8/layout/default"/>
    <dgm:cxn modelId="{4EDCDB76-ABA1-4586-822B-D8CDB4BCDB73}" srcId="{663E2C0F-F93D-4FCC-87DC-DA7E9EFA97DA}" destId="{37519224-0019-4BB3-9AC6-6010D5CC3CBD}" srcOrd="2" destOrd="0" parTransId="{F8AED318-B9F8-4549-AD2A-9B781AFA4D97}" sibTransId="{DDCA20E2-5B71-4831-96EC-388D020233EC}"/>
    <dgm:cxn modelId="{1B55B891-7E28-46C5-912A-B5E7F5587FCE}" type="presOf" srcId="{8E9BF2A0-0C9F-43CE-8523-93548DB4C31F}" destId="{CB1E03FF-B919-4F3B-8DA7-D45CA5A4940A}" srcOrd="0" destOrd="0" presId="urn:microsoft.com/office/officeart/2005/8/layout/default"/>
    <dgm:cxn modelId="{E265DDA9-2BDA-4BB0-8A59-6AAB60A8E1F5}" srcId="{663E2C0F-F93D-4FCC-87DC-DA7E9EFA97DA}" destId="{F95B17BA-E46D-42B6-A428-EB848003825F}" srcOrd="0" destOrd="0" parTransId="{23061E33-4F81-476D-9FD6-27708BC83C16}" sibTransId="{8279CB9F-72DB-4041-8D6D-1461A481CBF2}"/>
    <dgm:cxn modelId="{D25977E1-AB71-444F-9B3D-FC2ECBA3A7A3}" type="presOf" srcId="{663E2C0F-F93D-4FCC-87DC-DA7E9EFA97DA}" destId="{D95A306F-7414-4742-968E-BBF87AAEF7DB}" srcOrd="0" destOrd="0" presId="urn:microsoft.com/office/officeart/2005/8/layout/default"/>
    <dgm:cxn modelId="{B01253F7-2661-41AB-A674-3828FB4B8A2A}" srcId="{663E2C0F-F93D-4FCC-87DC-DA7E9EFA97DA}" destId="{8E9BF2A0-0C9F-43CE-8523-93548DB4C31F}" srcOrd="1" destOrd="0" parTransId="{D6307B19-0617-4627-8F29-20E6BD0F923B}" sibTransId="{13D1C4FE-2AAA-48B4-8405-F1FDCB6DC31D}"/>
    <dgm:cxn modelId="{292BCBC8-B04E-45C0-A9D4-F707BAD5F469}" type="presParOf" srcId="{D95A306F-7414-4742-968E-BBF87AAEF7DB}" destId="{D5244DAE-6F64-40C1-B6E0-27EF9F9161CD}" srcOrd="0" destOrd="0" presId="urn:microsoft.com/office/officeart/2005/8/layout/default"/>
    <dgm:cxn modelId="{B6DFD978-2984-49ED-A4F3-D887E640FFBB}" type="presParOf" srcId="{D95A306F-7414-4742-968E-BBF87AAEF7DB}" destId="{07705D91-561B-4F4E-BB69-F58464B70B22}" srcOrd="1" destOrd="0" presId="urn:microsoft.com/office/officeart/2005/8/layout/default"/>
    <dgm:cxn modelId="{B3D21CE6-E6A7-4F28-B7A4-87F141CA3348}" type="presParOf" srcId="{D95A306F-7414-4742-968E-BBF87AAEF7DB}" destId="{CB1E03FF-B919-4F3B-8DA7-D45CA5A4940A}" srcOrd="2" destOrd="0" presId="urn:microsoft.com/office/officeart/2005/8/layout/default"/>
    <dgm:cxn modelId="{85D19DE6-D73D-405C-8417-C735FD7DF721}" type="presParOf" srcId="{D95A306F-7414-4742-968E-BBF87AAEF7DB}" destId="{65B6BAA7-1958-473E-B964-28EE7F0C7A92}" srcOrd="3" destOrd="0" presId="urn:microsoft.com/office/officeart/2005/8/layout/default"/>
    <dgm:cxn modelId="{A3FCF576-34ED-4428-BD7E-87A879577798}" type="presParOf" srcId="{D95A306F-7414-4742-968E-BBF87AAEF7DB}" destId="{5267FDE2-E91F-4386-86F4-B025E31CB1AB}" srcOrd="4" destOrd="0" presId="urn:microsoft.com/office/officeart/2005/8/layout/default"/>
    <dgm:cxn modelId="{2E670D37-567C-40D5-AB7A-99961F621F2E}" type="presParOf" srcId="{D95A306F-7414-4742-968E-BBF87AAEF7DB}" destId="{35C8AB42-8AD1-4AE3-A9C1-0D8066030BD5}" srcOrd="5" destOrd="0" presId="urn:microsoft.com/office/officeart/2005/8/layout/default"/>
    <dgm:cxn modelId="{88A9EE1D-A8A8-4CE3-A55A-DC4E4E816AFB}" type="presParOf" srcId="{D95A306F-7414-4742-968E-BBF87AAEF7DB}" destId="{777618BC-993F-448C-BD63-60FC154B592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E2C0F-F93D-4FCC-87DC-DA7E9EFA97DA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F95B17BA-E46D-42B6-A428-EB848003825F}">
      <dgm:prSet phldrT="[Texto]"/>
      <dgm:spPr/>
      <dgm:t>
        <a:bodyPr/>
        <a:lstStyle/>
        <a:p>
          <a:r>
            <a:rPr lang="es-ES" dirty="0"/>
            <a:t>Entidad de ejecución independiente, donde se proporciona un espacio de direcciones de memoria para ejecutarse. </a:t>
          </a:r>
        </a:p>
      </dgm:t>
    </dgm:pt>
    <dgm:pt modelId="{23061E33-4F81-476D-9FD6-27708BC83C16}" type="parTrans" cxnId="{E265DDA9-2BDA-4BB0-8A59-6AAB60A8E1F5}">
      <dgm:prSet/>
      <dgm:spPr/>
      <dgm:t>
        <a:bodyPr/>
        <a:lstStyle/>
        <a:p>
          <a:endParaRPr lang="es-ES"/>
        </a:p>
      </dgm:t>
    </dgm:pt>
    <dgm:pt modelId="{8279CB9F-72DB-4041-8D6D-1461A481CBF2}" type="sibTrans" cxnId="{E265DDA9-2BDA-4BB0-8A59-6AAB60A8E1F5}">
      <dgm:prSet/>
      <dgm:spPr/>
      <dgm:t>
        <a:bodyPr/>
        <a:lstStyle/>
        <a:p>
          <a:endParaRPr lang="es-ES"/>
        </a:p>
      </dgm:t>
    </dgm:pt>
    <dgm:pt modelId="{8E9BF2A0-0C9F-43CE-8523-93548DB4C31F}">
      <dgm:prSet phldrT="[Texto]"/>
      <dgm:spPr/>
      <dgm:t>
        <a:bodyPr/>
        <a:lstStyle/>
        <a:p>
          <a:r>
            <a:rPr lang="es-ES" dirty="0"/>
            <a:t>Si el proceso intenta acceder a alguna dirección de memoria de otro proceso, el programa termina anormalmente con un ‘</a:t>
          </a:r>
          <a:r>
            <a:rPr lang="es-ES" dirty="0" err="1"/>
            <a:t>Segmentation</a:t>
          </a:r>
          <a:r>
            <a:rPr lang="es-ES" dirty="0"/>
            <a:t> </a:t>
          </a:r>
          <a:r>
            <a:rPr lang="es-ES" dirty="0" err="1"/>
            <a:t>fault</a:t>
          </a:r>
          <a:r>
            <a:rPr lang="es-ES" dirty="0"/>
            <a:t>’. </a:t>
          </a:r>
        </a:p>
      </dgm:t>
    </dgm:pt>
    <dgm:pt modelId="{D6307B19-0617-4627-8F29-20E6BD0F923B}" type="parTrans" cxnId="{B01253F7-2661-41AB-A674-3828FB4B8A2A}">
      <dgm:prSet/>
      <dgm:spPr/>
      <dgm:t>
        <a:bodyPr/>
        <a:lstStyle/>
        <a:p>
          <a:endParaRPr lang="es-ES"/>
        </a:p>
      </dgm:t>
    </dgm:pt>
    <dgm:pt modelId="{13D1C4FE-2AAA-48B4-8405-F1FDCB6DC31D}" type="sibTrans" cxnId="{B01253F7-2661-41AB-A674-3828FB4B8A2A}">
      <dgm:prSet/>
      <dgm:spPr/>
      <dgm:t>
        <a:bodyPr/>
        <a:lstStyle/>
        <a:p>
          <a:endParaRPr lang="es-ES"/>
        </a:p>
      </dgm:t>
    </dgm:pt>
    <dgm:pt modelId="{37519224-0019-4BB3-9AC6-6010D5CC3CBD}">
      <dgm:prSet phldrT="[Texto]" custT="1"/>
      <dgm:spPr/>
      <dgm:t>
        <a:bodyPr/>
        <a:lstStyle/>
        <a:p>
          <a:r>
            <a:rPr lang="es-ES" sz="1600" dirty="0"/>
            <a:t>En el momento en el que el proceso termina, el sistema operativo libera toda la memoria y todos los recursos asignados al proceso. </a:t>
          </a:r>
        </a:p>
      </dgm:t>
    </dgm:pt>
    <dgm:pt modelId="{F8AED318-B9F8-4549-AD2A-9B781AFA4D97}" type="parTrans" cxnId="{4EDCDB76-ABA1-4586-822B-D8CDB4BCDB73}">
      <dgm:prSet/>
      <dgm:spPr/>
      <dgm:t>
        <a:bodyPr/>
        <a:lstStyle/>
        <a:p>
          <a:endParaRPr lang="es-ES"/>
        </a:p>
      </dgm:t>
    </dgm:pt>
    <dgm:pt modelId="{DDCA20E2-5B71-4831-96EC-388D020233EC}" type="sibTrans" cxnId="{4EDCDB76-ABA1-4586-822B-D8CDB4BCDB73}">
      <dgm:prSet/>
      <dgm:spPr/>
      <dgm:t>
        <a:bodyPr/>
        <a:lstStyle/>
        <a:p>
          <a:endParaRPr lang="es-ES"/>
        </a:p>
      </dgm:t>
    </dgm:pt>
    <dgm:pt modelId="{52AE558F-F5BA-4974-B927-E88BE842DC8B}">
      <dgm:prSet/>
      <dgm:spPr/>
      <dgm:t>
        <a:bodyPr/>
        <a:lstStyle/>
        <a:p>
          <a:r>
            <a:rPr lang="es-ES" dirty="0"/>
            <a:t>Para que un proceso se pueda comunicar con otro debe existir algún mecanismo de comunicación entre procesos (IPC).</a:t>
          </a:r>
        </a:p>
      </dgm:t>
    </dgm:pt>
    <dgm:pt modelId="{80A6A28D-46BB-4888-A629-D5AB01C6FF24}" type="parTrans" cxnId="{4A2FB96A-948B-4BF7-A1F5-83EE2AFE34D9}">
      <dgm:prSet/>
      <dgm:spPr/>
      <dgm:t>
        <a:bodyPr/>
        <a:lstStyle/>
        <a:p>
          <a:endParaRPr lang="es-ES"/>
        </a:p>
      </dgm:t>
    </dgm:pt>
    <dgm:pt modelId="{BF41E195-F720-4FEF-B417-691B788CF38D}" type="sibTrans" cxnId="{4A2FB96A-948B-4BF7-A1F5-83EE2AFE34D9}">
      <dgm:prSet/>
      <dgm:spPr/>
      <dgm:t>
        <a:bodyPr/>
        <a:lstStyle/>
        <a:p>
          <a:endParaRPr lang="es-ES"/>
        </a:p>
      </dgm:t>
    </dgm:pt>
    <dgm:pt modelId="{D95A306F-7414-4742-968E-BBF87AAEF7DB}" type="pres">
      <dgm:prSet presAssocID="{663E2C0F-F93D-4FCC-87DC-DA7E9EFA97DA}" presName="diagram" presStyleCnt="0">
        <dgm:presLayoutVars>
          <dgm:dir/>
          <dgm:resizeHandles val="exact"/>
        </dgm:presLayoutVars>
      </dgm:prSet>
      <dgm:spPr/>
    </dgm:pt>
    <dgm:pt modelId="{D5244DAE-6F64-40C1-B6E0-27EF9F9161CD}" type="pres">
      <dgm:prSet presAssocID="{F95B17BA-E46D-42B6-A428-EB848003825F}" presName="node" presStyleLbl="node1" presStyleIdx="0" presStyleCnt="4" custLinFactNeighborX="250" custLinFactNeighborY="2218">
        <dgm:presLayoutVars>
          <dgm:bulletEnabled val="1"/>
        </dgm:presLayoutVars>
      </dgm:prSet>
      <dgm:spPr/>
    </dgm:pt>
    <dgm:pt modelId="{07705D91-561B-4F4E-BB69-F58464B70B22}" type="pres">
      <dgm:prSet presAssocID="{8279CB9F-72DB-4041-8D6D-1461A481CBF2}" presName="sibTrans" presStyleCnt="0"/>
      <dgm:spPr/>
    </dgm:pt>
    <dgm:pt modelId="{CB1E03FF-B919-4F3B-8DA7-D45CA5A4940A}" type="pres">
      <dgm:prSet presAssocID="{8E9BF2A0-0C9F-43CE-8523-93548DB4C31F}" presName="node" presStyleLbl="node1" presStyleIdx="1" presStyleCnt="4" custLinFactNeighborX="-2166" custLinFactNeighborY="2718">
        <dgm:presLayoutVars>
          <dgm:bulletEnabled val="1"/>
        </dgm:presLayoutVars>
      </dgm:prSet>
      <dgm:spPr/>
    </dgm:pt>
    <dgm:pt modelId="{65B6BAA7-1958-473E-B964-28EE7F0C7A92}" type="pres">
      <dgm:prSet presAssocID="{13D1C4FE-2AAA-48B4-8405-F1FDCB6DC31D}" presName="sibTrans" presStyleCnt="0"/>
      <dgm:spPr/>
    </dgm:pt>
    <dgm:pt modelId="{5267FDE2-E91F-4386-86F4-B025E31CB1AB}" type="pres">
      <dgm:prSet presAssocID="{37519224-0019-4BB3-9AC6-6010D5CC3CBD}" presName="node" presStyleLbl="node1" presStyleIdx="2" presStyleCnt="4" custLinFactNeighborX="-3087" custLinFactNeighborY="2043">
        <dgm:presLayoutVars>
          <dgm:bulletEnabled val="1"/>
        </dgm:presLayoutVars>
      </dgm:prSet>
      <dgm:spPr/>
    </dgm:pt>
    <dgm:pt modelId="{35C8AB42-8AD1-4AE3-A9C1-0D8066030BD5}" type="pres">
      <dgm:prSet presAssocID="{DDCA20E2-5B71-4831-96EC-388D020233EC}" presName="sibTrans" presStyleCnt="0"/>
      <dgm:spPr/>
    </dgm:pt>
    <dgm:pt modelId="{777618BC-993F-448C-BD63-60FC154B5923}" type="pres">
      <dgm:prSet presAssocID="{52AE558F-F5BA-4974-B927-E88BE842DC8B}" presName="node" presStyleLbl="node1" presStyleIdx="3" presStyleCnt="4">
        <dgm:presLayoutVars>
          <dgm:bulletEnabled val="1"/>
        </dgm:presLayoutVars>
      </dgm:prSet>
      <dgm:spPr/>
    </dgm:pt>
  </dgm:ptLst>
  <dgm:cxnLst>
    <dgm:cxn modelId="{35593B05-EA69-4173-9D4A-A43A0C3C0FB4}" type="presOf" srcId="{37519224-0019-4BB3-9AC6-6010D5CC3CBD}" destId="{5267FDE2-E91F-4386-86F4-B025E31CB1AB}" srcOrd="0" destOrd="0" presId="urn:microsoft.com/office/officeart/2005/8/layout/default"/>
    <dgm:cxn modelId="{4A2FB96A-948B-4BF7-A1F5-83EE2AFE34D9}" srcId="{663E2C0F-F93D-4FCC-87DC-DA7E9EFA97DA}" destId="{52AE558F-F5BA-4974-B927-E88BE842DC8B}" srcOrd="3" destOrd="0" parTransId="{80A6A28D-46BB-4888-A629-D5AB01C6FF24}" sibTransId="{BF41E195-F720-4FEF-B417-691B788CF38D}"/>
    <dgm:cxn modelId="{D51C7751-F8B4-48CB-B490-3EA2AEFF8E22}" type="presOf" srcId="{52AE558F-F5BA-4974-B927-E88BE842DC8B}" destId="{777618BC-993F-448C-BD63-60FC154B5923}" srcOrd="0" destOrd="0" presId="urn:microsoft.com/office/officeart/2005/8/layout/default"/>
    <dgm:cxn modelId="{ABDB1F75-62C5-4FA0-9634-47ED8EB0993A}" type="presOf" srcId="{F95B17BA-E46D-42B6-A428-EB848003825F}" destId="{D5244DAE-6F64-40C1-B6E0-27EF9F9161CD}" srcOrd="0" destOrd="0" presId="urn:microsoft.com/office/officeart/2005/8/layout/default"/>
    <dgm:cxn modelId="{4EDCDB76-ABA1-4586-822B-D8CDB4BCDB73}" srcId="{663E2C0F-F93D-4FCC-87DC-DA7E9EFA97DA}" destId="{37519224-0019-4BB3-9AC6-6010D5CC3CBD}" srcOrd="2" destOrd="0" parTransId="{F8AED318-B9F8-4549-AD2A-9B781AFA4D97}" sibTransId="{DDCA20E2-5B71-4831-96EC-388D020233EC}"/>
    <dgm:cxn modelId="{1B55B891-7E28-46C5-912A-B5E7F5587FCE}" type="presOf" srcId="{8E9BF2A0-0C9F-43CE-8523-93548DB4C31F}" destId="{CB1E03FF-B919-4F3B-8DA7-D45CA5A4940A}" srcOrd="0" destOrd="0" presId="urn:microsoft.com/office/officeart/2005/8/layout/default"/>
    <dgm:cxn modelId="{E265DDA9-2BDA-4BB0-8A59-6AAB60A8E1F5}" srcId="{663E2C0F-F93D-4FCC-87DC-DA7E9EFA97DA}" destId="{F95B17BA-E46D-42B6-A428-EB848003825F}" srcOrd="0" destOrd="0" parTransId="{23061E33-4F81-476D-9FD6-27708BC83C16}" sibTransId="{8279CB9F-72DB-4041-8D6D-1461A481CBF2}"/>
    <dgm:cxn modelId="{D25977E1-AB71-444F-9B3D-FC2ECBA3A7A3}" type="presOf" srcId="{663E2C0F-F93D-4FCC-87DC-DA7E9EFA97DA}" destId="{D95A306F-7414-4742-968E-BBF87AAEF7DB}" srcOrd="0" destOrd="0" presId="urn:microsoft.com/office/officeart/2005/8/layout/default"/>
    <dgm:cxn modelId="{B01253F7-2661-41AB-A674-3828FB4B8A2A}" srcId="{663E2C0F-F93D-4FCC-87DC-DA7E9EFA97DA}" destId="{8E9BF2A0-0C9F-43CE-8523-93548DB4C31F}" srcOrd="1" destOrd="0" parTransId="{D6307B19-0617-4627-8F29-20E6BD0F923B}" sibTransId="{13D1C4FE-2AAA-48B4-8405-F1FDCB6DC31D}"/>
    <dgm:cxn modelId="{292BCBC8-B04E-45C0-A9D4-F707BAD5F469}" type="presParOf" srcId="{D95A306F-7414-4742-968E-BBF87AAEF7DB}" destId="{D5244DAE-6F64-40C1-B6E0-27EF9F9161CD}" srcOrd="0" destOrd="0" presId="urn:microsoft.com/office/officeart/2005/8/layout/default"/>
    <dgm:cxn modelId="{B6DFD978-2984-49ED-A4F3-D887E640FFBB}" type="presParOf" srcId="{D95A306F-7414-4742-968E-BBF87AAEF7DB}" destId="{07705D91-561B-4F4E-BB69-F58464B70B22}" srcOrd="1" destOrd="0" presId="urn:microsoft.com/office/officeart/2005/8/layout/default"/>
    <dgm:cxn modelId="{B3D21CE6-E6A7-4F28-B7A4-87F141CA3348}" type="presParOf" srcId="{D95A306F-7414-4742-968E-BBF87AAEF7DB}" destId="{CB1E03FF-B919-4F3B-8DA7-D45CA5A4940A}" srcOrd="2" destOrd="0" presId="urn:microsoft.com/office/officeart/2005/8/layout/default"/>
    <dgm:cxn modelId="{85D19DE6-D73D-405C-8417-C735FD7DF721}" type="presParOf" srcId="{D95A306F-7414-4742-968E-BBF87AAEF7DB}" destId="{65B6BAA7-1958-473E-B964-28EE7F0C7A92}" srcOrd="3" destOrd="0" presId="urn:microsoft.com/office/officeart/2005/8/layout/default"/>
    <dgm:cxn modelId="{A3FCF576-34ED-4428-BD7E-87A879577798}" type="presParOf" srcId="{D95A306F-7414-4742-968E-BBF87AAEF7DB}" destId="{5267FDE2-E91F-4386-86F4-B025E31CB1AB}" srcOrd="4" destOrd="0" presId="urn:microsoft.com/office/officeart/2005/8/layout/default"/>
    <dgm:cxn modelId="{2E670D37-567C-40D5-AB7A-99961F621F2E}" type="presParOf" srcId="{D95A306F-7414-4742-968E-BBF87AAEF7DB}" destId="{35C8AB42-8AD1-4AE3-A9C1-0D8066030BD5}" srcOrd="5" destOrd="0" presId="urn:microsoft.com/office/officeart/2005/8/layout/default"/>
    <dgm:cxn modelId="{88A9EE1D-A8A8-4CE3-A55A-DC4E4E816AFB}" type="presParOf" srcId="{D95A306F-7414-4742-968E-BBF87AAEF7DB}" destId="{777618BC-993F-448C-BD63-60FC154B592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021373-6A10-4D36-89EC-F59070FCB080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116C185-B35A-496C-8C7F-7D501E6F001A}">
      <dgm:prSet phldrT="[Texto]"/>
      <dgm:spPr/>
      <dgm:t>
        <a:bodyPr/>
        <a:lstStyle/>
        <a:p>
          <a:r>
            <a:rPr lang="es-ES" dirty="0"/>
            <a:t>Sockets</a:t>
          </a:r>
        </a:p>
      </dgm:t>
    </dgm:pt>
    <dgm:pt modelId="{471953E4-A31C-48A2-ADE0-7317AD9D23F8}" type="parTrans" cxnId="{A90798E0-51F1-4C7A-80E8-964F63AA8382}">
      <dgm:prSet/>
      <dgm:spPr/>
      <dgm:t>
        <a:bodyPr/>
        <a:lstStyle/>
        <a:p>
          <a:endParaRPr lang="es-ES"/>
        </a:p>
      </dgm:t>
    </dgm:pt>
    <dgm:pt modelId="{B8EC2A5A-63AE-4BD6-9C27-91108F1022C2}" type="sibTrans" cxnId="{A90798E0-51F1-4C7A-80E8-964F63AA8382}">
      <dgm:prSet/>
      <dgm:spPr/>
      <dgm:t>
        <a:bodyPr/>
        <a:lstStyle/>
        <a:p>
          <a:endParaRPr lang="es-ES"/>
        </a:p>
      </dgm:t>
    </dgm:pt>
    <dgm:pt modelId="{6B007259-829E-46DA-93E1-B9D07AE86DE4}">
      <dgm:prSet phldrT="[Texto]" custT="1"/>
      <dgm:spPr/>
      <dgm:t>
        <a:bodyPr/>
        <a:lstStyle/>
        <a:p>
          <a:r>
            <a:rPr lang="es-ES" sz="3500" b="0" i="0" dirty="0"/>
            <a:t>Conexión física entre 2 equipos.</a:t>
          </a:r>
          <a:endParaRPr lang="es-ES" sz="3500" dirty="0"/>
        </a:p>
      </dgm:t>
    </dgm:pt>
    <dgm:pt modelId="{645BB370-427F-481B-9B2A-F5CC878A2FA3}" type="parTrans" cxnId="{6458AE43-FE16-42C3-80B8-7A21AE636128}">
      <dgm:prSet/>
      <dgm:spPr/>
      <dgm:t>
        <a:bodyPr/>
        <a:lstStyle/>
        <a:p>
          <a:endParaRPr lang="es-ES"/>
        </a:p>
      </dgm:t>
    </dgm:pt>
    <dgm:pt modelId="{50BC8CA5-8744-42D5-BBEB-64A06C10236B}" type="sibTrans" cxnId="{6458AE43-FE16-42C3-80B8-7A21AE636128}">
      <dgm:prSet/>
      <dgm:spPr/>
      <dgm:t>
        <a:bodyPr/>
        <a:lstStyle/>
        <a:p>
          <a:endParaRPr lang="es-ES"/>
        </a:p>
      </dgm:t>
    </dgm:pt>
    <dgm:pt modelId="{458C63F4-2EAD-4884-BE76-CC5D6A23998A}">
      <dgm:prSet phldrT="[Texto]" custT="1"/>
      <dgm:spPr/>
      <dgm:t>
        <a:bodyPr/>
        <a:lstStyle/>
        <a:p>
          <a:r>
            <a:rPr lang="es-ES" sz="3500" b="0" i="0" dirty="0"/>
            <a:t>Puedes enviar y recibir datos de manera síncrona o asíncrona</a:t>
          </a:r>
          <a:endParaRPr lang="es-ES" sz="3500" dirty="0"/>
        </a:p>
      </dgm:t>
    </dgm:pt>
    <dgm:pt modelId="{09CD2BAC-B534-4E45-9688-674DB1E00975}" type="parTrans" cxnId="{14128A5F-6C96-44F8-8DCB-2A930E086054}">
      <dgm:prSet/>
      <dgm:spPr/>
      <dgm:t>
        <a:bodyPr/>
        <a:lstStyle/>
        <a:p>
          <a:endParaRPr lang="es-ES"/>
        </a:p>
      </dgm:t>
    </dgm:pt>
    <dgm:pt modelId="{63C454CC-71A6-4052-AAE4-FC9F5A7D7398}" type="sibTrans" cxnId="{14128A5F-6C96-44F8-8DCB-2A930E086054}">
      <dgm:prSet/>
      <dgm:spPr/>
      <dgm:t>
        <a:bodyPr/>
        <a:lstStyle/>
        <a:p>
          <a:endParaRPr lang="es-ES"/>
        </a:p>
      </dgm:t>
    </dgm:pt>
    <dgm:pt modelId="{5C99500B-4BAE-497B-9622-45F1043D5C0C}">
      <dgm:prSet phldrT="[Texto]"/>
      <dgm:spPr/>
      <dgm:t>
        <a:bodyPr/>
        <a:lstStyle/>
        <a:p>
          <a:r>
            <a:rPr lang="es-ES" dirty="0" err="1"/>
            <a:t>WebSockets</a:t>
          </a:r>
          <a:endParaRPr lang="es-ES" dirty="0"/>
        </a:p>
      </dgm:t>
    </dgm:pt>
    <dgm:pt modelId="{4036639E-B766-42FA-84D0-07C912530240}" type="parTrans" cxnId="{A729C9D0-D457-44CB-9999-0FDC89B7239D}">
      <dgm:prSet/>
      <dgm:spPr/>
      <dgm:t>
        <a:bodyPr/>
        <a:lstStyle/>
        <a:p>
          <a:endParaRPr lang="es-ES"/>
        </a:p>
      </dgm:t>
    </dgm:pt>
    <dgm:pt modelId="{AD9AC85E-A1EE-4285-BA7B-648852D72DF5}" type="sibTrans" cxnId="{A729C9D0-D457-44CB-9999-0FDC89B7239D}">
      <dgm:prSet/>
      <dgm:spPr/>
      <dgm:t>
        <a:bodyPr/>
        <a:lstStyle/>
        <a:p>
          <a:endParaRPr lang="es-ES"/>
        </a:p>
      </dgm:t>
    </dgm:pt>
    <dgm:pt modelId="{59F3C7A3-5700-4227-AE5A-A384367C6C9E}">
      <dgm:prSet phldrT="[Texto]" custT="1"/>
      <dgm:spPr/>
      <dgm:t>
        <a:bodyPr/>
        <a:lstStyle/>
        <a:p>
          <a:r>
            <a:rPr lang="es-ES" sz="3300" b="0" i="0" dirty="0"/>
            <a:t>Protocolo que va sobre HTTP</a:t>
          </a:r>
          <a:endParaRPr lang="es-ES" sz="3300" dirty="0"/>
        </a:p>
      </dgm:t>
    </dgm:pt>
    <dgm:pt modelId="{130D57D1-C89F-4648-BDB8-4616DD42E575}" type="parTrans" cxnId="{E55DEA7D-B619-4A0B-B927-26DA8449E824}">
      <dgm:prSet/>
      <dgm:spPr/>
      <dgm:t>
        <a:bodyPr/>
        <a:lstStyle/>
        <a:p>
          <a:endParaRPr lang="es-ES"/>
        </a:p>
      </dgm:t>
    </dgm:pt>
    <dgm:pt modelId="{A17515CA-03EF-4E0A-9D08-C497F6226BCF}" type="sibTrans" cxnId="{E55DEA7D-B619-4A0B-B927-26DA8449E824}">
      <dgm:prSet/>
      <dgm:spPr/>
      <dgm:t>
        <a:bodyPr/>
        <a:lstStyle/>
        <a:p>
          <a:endParaRPr lang="es-ES"/>
        </a:p>
      </dgm:t>
    </dgm:pt>
    <dgm:pt modelId="{4E480487-7FAA-4D2D-92C0-D2FF44539F01}">
      <dgm:prSet phldrT="[Texto]" custT="1"/>
      <dgm:spPr/>
      <dgm:t>
        <a:bodyPr/>
        <a:lstStyle/>
        <a:p>
          <a:r>
            <a:rPr lang="es-ES" sz="3300" b="0" i="0" dirty="0"/>
            <a:t>Dirigido a aplicaciones web que requieren una conexión permanente a un servidor</a:t>
          </a:r>
          <a:endParaRPr lang="es-ES" sz="3300" dirty="0"/>
        </a:p>
      </dgm:t>
    </dgm:pt>
    <dgm:pt modelId="{9F26B923-97CE-4ADE-886F-F8AC657420C7}" type="parTrans" cxnId="{550762B1-EC96-46B7-9F3B-BA03DCFD1A96}">
      <dgm:prSet/>
      <dgm:spPr/>
      <dgm:t>
        <a:bodyPr/>
        <a:lstStyle/>
        <a:p>
          <a:endParaRPr lang="es-ES"/>
        </a:p>
      </dgm:t>
    </dgm:pt>
    <dgm:pt modelId="{681B4885-5B59-460B-AD97-60DF1B87D3FD}" type="sibTrans" cxnId="{550762B1-EC96-46B7-9F3B-BA03DCFD1A96}">
      <dgm:prSet/>
      <dgm:spPr/>
      <dgm:t>
        <a:bodyPr/>
        <a:lstStyle/>
        <a:p>
          <a:endParaRPr lang="es-ES"/>
        </a:p>
      </dgm:t>
    </dgm:pt>
    <dgm:pt modelId="{856F3C3B-DA71-4539-ADED-C9E4E1E253EB}" type="pres">
      <dgm:prSet presAssocID="{84021373-6A10-4D36-89EC-F59070FCB080}" presName="Name0" presStyleCnt="0">
        <dgm:presLayoutVars>
          <dgm:dir/>
          <dgm:animLvl val="lvl"/>
          <dgm:resizeHandles val="exact"/>
        </dgm:presLayoutVars>
      </dgm:prSet>
      <dgm:spPr/>
    </dgm:pt>
    <dgm:pt modelId="{72030EE9-6B51-4910-A183-469736CE5C7C}" type="pres">
      <dgm:prSet presAssocID="{E116C185-B35A-496C-8C7F-7D501E6F001A}" presName="composite" presStyleCnt="0"/>
      <dgm:spPr/>
    </dgm:pt>
    <dgm:pt modelId="{E9B4E4FE-B679-481E-8699-B932C030142D}" type="pres">
      <dgm:prSet presAssocID="{E116C185-B35A-496C-8C7F-7D501E6F001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1A0D8B5-8A15-44EB-8B6C-2FC6FFEF92D8}" type="pres">
      <dgm:prSet presAssocID="{E116C185-B35A-496C-8C7F-7D501E6F001A}" presName="desTx" presStyleLbl="alignAccFollowNode1" presStyleIdx="0" presStyleCnt="2">
        <dgm:presLayoutVars>
          <dgm:bulletEnabled val="1"/>
        </dgm:presLayoutVars>
      </dgm:prSet>
      <dgm:spPr/>
    </dgm:pt>
    <dgm:pt modelId="{CDFBB868-42E6-4E90-A18E-A7C341DCBE76}" type="pres">
      <dgm:prSet presAssocID="{B8EC2A5A-63AE-4BD6-9C27-91108F1022C2}" presName="space" presStyleCnt="0"/>
      <dgm:spPr/>
    </dgm:pt>
    <dgm:pt modelId="{AFA4435B-6951-4F12-A339-3BB794C13E37}" type="pres">
      <dgm:prSet presAssocID="{5C99500B-4BAE-497B-9622-45F1043D5C0C}" presName="composite" presStyleCnt="0"/>
      <dgm:spPr/>
    </dgm:pt>
    <dgm:pt modelId="{770377AB-D4DB-487D-A74B-ACAA894672F5}" type="pres">
      <dgm:prSet presAssocID="{5C99500B-4BAE-497B-9622-45F1043D5C0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39ADAD7-2CC7-49BB-A329-3ABAEE4325CD}" type="pres">
      <dgm:prSet presAssocID="{5C99500B-4BAE-497B-9622-45F1043D5C0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F5BF71D-7EB9-4AEA-9DB7-F139656A9FB7}" type="presOf" srcId="{6B007259-829E-46DA-93E1-B9D07AE86DE4}" destId="{A1A0D8B5-8A15-44EB-8B6C-2FC6FFEF92D8}" srcOrd="0" destOrd="0" presId="urn:microsoft.com/office/officeart/2005/8/layout/hList1"/>
    <dgm:cxn modelId="{C18B0823-7CE4-4C9F-BB2B-EE15BF4D7D9E}" type="presOf" srcId="{4E480487-7FAA-4D2D-92C0-D2FF44539F01}" destId="{439ADAD7-2CC7-49BB-A329-3ABAEE4325CD}" srcOrd="0" destOrd="1" presId="urn:microsoft.com/office/officeart/2005/8/layout/hList1"/>
    <dgm:cxn modelId="{82CE6227-0F48-488A-8ABD-740F38C76884}" type="presOf" srcId="{5C99500B-4BAE-497B-9622-45F1043D5C0C}" destId="{770377AB-D4DB-487D-A74B-ACAA894672F5}" srcOrd="0" destOrd="0" presId="urn:microsoft.com/office/officeart/2005/8/layout/hList1"/>
    <dgm:cxn modelId="{4B2F472A-9277-4182-BE5A-B43E035B7A2E}" type="presOf" srcId="{E116C185-B35A-496C-8C7F-7D501E6F001A}" destId="{E9B4E4FE-B679-481E-8699-B932C030142D}" srcOrd="0" destOrd="0" presId="urn:microsoft.com/office/officeart/2005/8/layout/hList1"/>
    <dgm:cxn modelId="{23B9A22C-94F4-4C27-BF96-BB5208C6A58B}" type="presOf" srcId="{84021373-6A10-4D36-89EC-F59070FCB080}" destId="{856F3C3B-DA71-4539-ADED-C9E4E1E253EB}" srcOrd="0" destOrd="0" presId="urn:microsoft.com/office/officeart/2005/8/layout/hList1"/>
    <dgm:cxn modelId="{14128A5F-6C96-44F8-8DCB-2A930E086054}" srcId="{E116C185-B35A-496C-8C7F-7D501E6F001A}" destId="{458C63F4-2EAD-4884-BE76-CC5D6A23998A}" srcOrd="1" destOrd="0" parTransId="{09CD2BAC-B534-4E45-9688-674DB1E00975}" sibTransId="{63C454CC-71A6-4052-AAE4-FC9F5A7D7398}"/>
    <dgm:cxn modelId="{6458AE43-FE16-42C3-80B8-7A21AE636128}" srcId="{E116C185-B35A-496C-8C7F-7D501E6F001A}" destId="{6B007259-829E-46DA-93E1-B9D07AE86DE4}" srcOrd="0" destOrd="0" parTransId="{645BB370-427F-481B-9B2A-F5CC878A2FA3}" sibTransId="{50BC8CA5-8744-42D5-BBEB-64A06C10236B}"/>
    <dgm:cxn modelId="{E55DEA7D-B619-4A0B-B927-26DA8449E824}" srcId="{5C99500B-4BAE-497B-9622-45F1043D5C0C}" destId="{59F3C7A3-5700-4227-AE5A-A384367C6C9E}" srcOrd="0" destOrd="0" parTransId="{130D57D1-C89F-4648-BDB8-4616DD42E575}" sibTransId="{A17515CA-03EF-4E0A-9D08-C497F6226BCF}"/>
    <dgm:cxn modelId="{08EB259E-8E88-4BE9-A602-55178A80EE88}" type="presOf" srcId="{59F3C7A3-5700-4227-AE5A-A384367C6C9E}" destId="{439ADAD7-2CC7-49BB-A329-3ABAEE4325CD}" srcOrd="0" destOrd="0" presId="urn:microsoft.com/office/officeart/2005/8/layout/hList1"/>
    <dgm:cxn modelId="{550762B1-EC96-46B7-9F3B-BA03DCFD1A96}" srcId="{5C99500B-4BAE-497B-9622-45F1043D5C0C}" destId="{4E480487-7FAA-4D2D-92C0-D2FF44539F01}" srcOrd="1" destOrd="0" parTransId="{9F26B923-97CE-4ADE-886F-F8AC657420C7}" sibTransId="{681B4885-5B59-460B-AD97-60DF1B87D3FD}"/>
    <dgm:cxn modelId="{A729C9D0-D457-44CB-9999-0FDC89B7239D}" srcId="{84021373-6A10-4D36-89EC-F59070FCB080}" destId="{5C99500B-4BAE-497B-9622-45F1043D5C0C}" srcOrd="1" destOrd="0" parTransId="{4036639E-B766-42FA-84D0-07C912530240}" sibTransId="{AD9AC85E-A1EE-4285-BA7B-648852D72DF5}"/>
    <dgm:cxn modelId="{A90798E0-51F1-4C7A-80E8-964F63AA8382}" srcId="{84021373-6A10-4D36-89EC-F59070FCB080}" destId="{E116C185-B35A-496C-8C7F-7D501E6F001A}" srcOrd="0" destOrd="0" parTransId="{471953E4-A31C-48A2-ADE0-7317AD9D23F8}" sibTransId="{B8EC2A5A-63AE-4BD6-9C27-91108F1022C2}"/>
    <dgm:cxn modelId="{7A29A3F4-F45E-431E-A55F-0FD1EBD34AF9}" type="presOf" srcId="{458C63F4-2EAD-4884-BE76-CC5D6A23998A}" destId="{A1A0D8B5-8A15-44EB-8B6C-2FC6FFEF92D8}" srcOrd="0" destOrd="1" presId="urn:microsoft.com/office/officeart/2005/8/layout/hList1"/>
    <dgm:cxn modelId="{BB8C2DEF-5BAA-4473-B735-7F157F24826C}" type="presParOf" srcId="{856F3C3B-DA71-4539-ADED-C9E4E1E253EB}" destId="{72030EE9-6B51-4910-A183-469736CE5C7C}" srcOrd="0" destOrd="0" presId="urn:microsoft.com/office/officeart/2005/8/layout/hList1"/>
    <dgm:cxn modelId="{A0A276E8-1AEA-4C05-BE8C-C99B1736BA9E}" type="presParOf" srcId="{72030EE9-6B51-4910-A183-469736CE5C7C}" destId="{E9B4E4FE-B679-481E-8699-B932C030142D}" srcOrd="0" destOrd="0" presId="urn:microsoft.com/office/officeart/2005/8/layout/hList1"/>
    <dgm:cxn modelId="{92715193-8FC8-4676-B639-72955E41C2E2}" type="presParOf" srcId="{72030EE9-6B51-4910-A183-469736CE5C7C}" destId="{A1A0D8B5-8A15-44EB-8B6C-2FC6FFEF92D8}" srcOrd="1" destOrd="0" presId="urn:microsoft.com/office/officeart/2005/8/layout/hList1"/>
    <dgm:cxn modelId="{1D262386-9C3F-4959-B534-67934145D4B0}" type="presParOf" srcId="{856F3C3B-DA71-4539-ADED-C9E4E1E253EB}" destId="{CDFBB868-42E6-4E90-A18E-A7C341DCBE76}" srcOrd="1" destOrd="0" presId="urn:microsoft.com/office/officeart/2005/8/layout/hList1"/>
    <dgm:cxn modelId="{07AD765D-C7E5-4079-B8A7-8CB01C0B9747}" type="presParOf" srcId="{856F3C3B-DA71-4539-ADED-C9E4E1E253EB}" destId="{AFA4435B-6951-4F12-A339-3BB794C13E37}" srcOrd="2" destOrd="0" presId="urn:microsoft.com/office/officeart/2005/8/layout/hList1"/>
    <dgm:cxn modelId="{DB534AC6-543A-497E-8361-0D28313CFE85}" type="presParOf" srcId="{AFA4435B-6951-4F12-A339-3BB794C13E37}" destId="{770377AB-D4DB-487D-A74B-ACAA894672F5}" srcOrd="0" destOrd="0" presId="urn:microsoft.com/office/officeart/2005/8/layout/hList1"/>
    <dgm:cxn modelId="{B4310EA0-B839-4221-9927-4CA298531CA6}" type="presParOf" srcId="{AFA4435B-6951-4F12-A339-3BB794C13E37}" destId="{439ADAD7-2CC7-49BB-A329-3ABAEE4325C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35ACF-0636-4F8B-906F-F48E35B84115}">
      <dsp:nvSpPr>
        <dsp:cNvPr id="0" name=""/>
        <dsp:cNvSpPr/>
      </dsp:nvSpPr>
      <dsp:spPr>
        <a:xfrm>
          <a:off x="3251199" y="661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Optimizan el uso de los recursos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Proporcionan interactividad a los usuarios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Se disponen en servidores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Aumentan la protección</a:t>
          </a:r>
        </a:p>
      </dsp:txBody>
      <dsp:txXfrm>
        <a:off x="3251199" y="323122"/>
        <a:ext cx="3909417" cy="1934765"/>
      </dsp:txXfrm>
    </dsp:sp>
    <dsp:sp modelId="{40DE1F3C-E12A-4B01-94C0-DE34453E4AFD}">
      <dsp:nvSpPr>
        <dsp:cNvPr id="0" name=""/>
        <dsp:cNvSpPr/>
      </dsp:nvSpPr>
      <dsp:spPr>
        <a:xfrm>
          <a:off x="0" y="661"/>
          <a:ext cx="3251200" cy="257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1" kern="1200">
              <a:ln/>
            </a:rPr>
            <a:t>Tareas cooperantes</a:t>
          </a:r>
          <a:endParaRPr lang="es-ES" sz="3600" kern="1200" dirty="0"/>
        </a:p>
      </dsp:txBody>
      <dsp:txXfrm>
        <a:off x="125930" y="126591"/>
        <a:ext cx="2999340" cy="2327827"/>
      </dsp:txXfrm>
    </dsp:sp>
    <dsp:sp modelId="{8471CDBC-7AED-4F78-A2BA-176E3AC32FD6}">
      <dsp:nvSpPr>
        <dsp:cNvPr id="0" name=""/>
        <dsp:cNvSpPr/>
      </dsp:nvSpPr>
      <dsp:spPr>
        <a:xfrm>
          <a:off x="3251199" y="2838317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Son independientes: Solo interfieren en el uso de la CPU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Un proceso genera la información que otro necesita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Varios procesos compiten para obtener los mismos recursos</a:t>
          </a:r>
        </a:p>
      </dsp:txBody>
      <dsp:txXfrm>
        <a:off x="3251199" y="3160778"/>
        <a:ext cx="3909417" cy="1934765"/>
      </dsp:txXfrm>
    </dsp:sp>
    <dsp:sp modelId="{56938756-0F49-4EE8-9B31-1BE42A059685}">
      <dsp:nvSpPr>
        <dsp:cNvPr id="0" name=""/>
        <dsp:cNvSpPr/>
      </dsp:nvSpPr>
      <dsp:spPr>
        <a:xfrm>
          <a:off x="0" y="2838317"/>
          <a:ext cx="3251200" cy="257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1" kern="1200">
              <a:ln/>
            </a:rPr>
            <a:t>Tareas competidoras</a:t>
          </a:r>
          <a:endParaRPr lang="es-ES" sz="3600" kern="1200" dirty="0"/>
        </a:p>
      </dsp:txBody>
      <dsp:txXfrm>
        <a:off x="125930" y="2964247"/>
        <a:ext cx="2999340" cy="2327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44DAE-6F64-40C1-B6E0-27EF9F9161CD}">
      <dsp:nvSpPr>
        <dsp:cNvPr id="0" name=""/>
        <dsp:cNvSpPr/>
      </dsp:nvSpPr>
      <dsp:spPr>
        <a:xfrm>
          <a:off x="8519" y="809901"/>
          <a:ext cx="2265542" cy="13593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Entidades de ejecución independiente que viven dentro de los procesos.</a:t>
          </a:r>
          <a:endParaRPr lang="es-ES" sz="1600" kern="1200" dirty="0"/>
        </a:p>
      </dsp:txBody>
      <dsp:txXfrm>
        <a:off x="8519" y="809901"/>
        <a:ext cx="2265542" cy="1359325"/>
      </dsp:txXfrm>
    </dsp:sp>
    <dsp:sp modelId="{CB1E03FF-B919-4F3B-8DA7-D45CA5A4940A}">
      <dsp:nvSpPr>
        <dsp:cNvPr id="0" name=""/>
        <dsp:cNvSpPr/>
      </dsp:nvSpPr>
      <dsp:spPr>
        <a:xfrm>
          <a:off x="2445880" y="816698"/>
          <a:ext cx="2265542" cy="13593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423832"/>
                <a:satOff val="-2154"/>
                <a:lumOff val="-1242"/>
                <a:alphaOff val="0"/>
                <a:shade val="74000"/>
                <a:satMod val="130000"/>
                <a:lumMod val="90000"/>
              </a:schemeClr>
              <a:schemeClr val="accent2">
                <a:hueOff val="-423832"/>
                <a:satOff val="-2154"/>
                <a:lumOff val="-124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Viven también dentro del mismo espacio de direcciones de memoria que otros hilos para acceder a cualquier dato dentro del mismo proceso.</a:t>
          </a:r>
          <a:endParaRPr lang="es-ES" sz="1600" kern="1200" dirty="0"/>
        </a:p>
      </dsp:txBody>
      <dsp:txXfrm>
        <a:off x="2445880" y="816698"/>
        <a:ext cx="2265542" cy="1359325"/>
      </dsp:txXfrm>
    </dsp:sp>
    <dsp:sp modelId="{5267FDE2-E91F-4386-86F4-B025E31CB1AB}">
      <dsp:nvSpPr>
        <dsp:cNvPr id="0" name=""/>
        <dsp:cNvSpPr/>
      </dsp:nvSpPr>
      <dsp:spPr>
        <a:xfrm>
          <a:off x="4917111" y="807522"/>
          <a:ext cx="2265542" cy="13593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847664"/>
                <a:satOff val="-4309"/>
                <a:lumOff val="-2483"/>
                <a:alphaOff val="0"/>
                <a:shade val="74000"/>
                <a:satMod val="130000"/>
                <a:lumMod val="90000"/>
              </a:schemeClr>
              <a:schemeClr val="accent2">
                <a:hueOff val="-847664"/>
                <a:satOff val="-4309"/>
                <a:lumOff val="-248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También la comunicación entre hilos es bastante sencilla pues basta con invocar a una función que se va a ejecutar en otro hilo.</a:t>
          </a:r>
          <a:endParaRPr lang="es-ES" sz="1600" kern="1200" dirty="0"/>
        </a:p>
      </dsp:txBody>
      <dsp:txXfrm>
        <a:off x="4917111" y="807522"/>
        <a:ext cx="2265542" cy="1359325"/>
      </dsp:txXfrm>
    </dsp:sp>
    <dsp:sp modelId="{777618BC-993F-448C-BD63-60FC154B5923}">
      <dsp:nvSpPr>
        <dsp:cNvPr id="0" name=""/>
        <dsp:cNvSpPr/>
      </dsp:nvSpPr>
      <dsp:spPr>
        <a:xfrm>
          <a:off x="7479145" y="779751"/>
          <a:ext cx="2265542" cy="13593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1271496"/>
                <a:satOff val="-6463"/>
                <a:lumOff val="-3725"/>
                <a:alphaOff val="0"/>
                <a:shade val="74000"/>
                <a:satMod val="130000"/>
                <a:lumMod val="90000"/>
              </a:schemeClr>
              <a:schemeClr val="accent2">
                <a:hueOff val="-1271496"/>
                <a:satOff val="-6463"/>
                <a:lumOff val="-372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Por culpa de la comunicación </a:t>
          </a:r>
          <a:r>
            <a:rPr lang="es-ES" sz="1600" b="0" i="0" kern="1200" dirty="0"/>
            <a:t>podemos caer en problemas como condiciones de carrera o </a:t>
          </a:r>
          <a:r>
            <a:rPr lang="es-ES" sz="1600" b="0" i="0" kern="1200" dirty="0" err="1"/>
            <a:t>deadlocks</a:t>
          </a:r>
          <a:r>
            <a:rPr lang="es-ES" sz="1600" b="0" i="0" kern="1200" dirty="0"/>
            <a:t>.</a:t>
          </a:r>
          <a:endParaRPr lang="es-ES" sz="1600" kern="1200" dirty="0"/>
        </a:p>
      </dsp:txBody>
      <dsp:txXfrm>
        <a:off x="7479145" y="779751"/>
        <a:ext cx="2265542" cy="1359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44DAE-6F64-40C1-B6E0-27EF9F9161CD}">
      <dsp:nvSpPr>
        <dsp:cNvPr id="0" name=""/>
        <dsp:cNvSpPr/>
      </dsp:nvSpPr>
      <dsp:spPr>
        <a:xfrm>
          <a:off x="8519" y="809901"/>
          <a:ext cx="2265542" cy="13593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Entidad de ejecución independiente, donde se proporciona un espacio de direcciones de memoria para ejecutarse. </a:t>
          </a:r>
        </a:p>
      </dsp:txBody>
      <dsp:txXfrm>
        <a:off x="8519" y="809901"/>
        <a:ext cx="2265542" cy="1359325"/>
      </dsp:txXfrm>
    </dsp:sp>
    <dsp:sp modelId="{CB1E03FF-B919-4F3B-8DA7-D45CA5A4940A}">
      <dsp:nvSpPr>
        <dsp:cNvPr id="0" name=""/>
        <dsp:cNvSpPr/>
      </dsp:nvSpPr>
      <dsp:spPr>
        <a:xfrm>
          <a:off x="2445880" y="816698"/>
          <a:ext cx="2265542" cy="13593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423832"/>
                <a:satOff val="-2154"/>
                <a:lumOff val="-1242"/>
                <a:alphaOff val="0"/>
                <a:shade val="74000"/>
                <a:satMod val="130000"/>
                <a:lumMod val="90000"/>
              </a:schemeClr>
              <a:schemeClr val="accent2">
                <a:hueOff val="-423832"/>
                <a:satOff val="-2154"/>
                <a:lumOff val="-124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Si el proceso intenta acceder a alguna dirección de memoria de otro proceso, el programa termina anormalmente con un ‘</a:t>
          </a:r>
          <a:r>
            <a:rPr lang="es-ES" sz="1600" kern="1200" dirty="0" err="1"/>
            <a:t>Segmentation</a:t>
          </a:r>
          <a:r>
            <a:rPr lang="es-ES" sz="1600" kern="1200" dirty="0"/>
            <a:t> </a:t>
          </a:r>
          <a:r>
            <a:rPr lang="es-ES" sz="1600" kern="1200" dirty="0" err="1"/>
            <a:t>fault</a:t>
          </a:r>
          <a:r>
            <a:rPr lang="es-ES" sz="1600" kern="1200" dirty="0"/>
            <a:t>’. </a:t>
          </a:r>
        </a:p>
      </dsp:txBody>
      <dsp:txXfrm>
        <a:off x="2445880" y="816698"/>
        <a:ext cx="2265542" cy="1359325"/>
      </dsp:txXfrm>
    </dsp:sp>
    <dsp:sp modelId="{5267FDE2-E91F-4386-86F4-B025E31CB1AB}">
      <dsp:nvSpPr>
        <dsp:cNvPr id="0" name=""/>
        <dsp:cNvSpPr/>
      </dsp:nvSpPr>
      <dsp:spPr>
        <a:xfrm>
          <a:off x="4917111" y="807522"/>
          <a:ext cx="2265542" cy="13593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847664"/>
                <a:satOff val="-4309"/>
                <a:lumOff val="-2483"/>
                <a:alphaOff val="0"/>
                <a:shade val="74000"/>
                <a:satMod val="130000"/>
                <a:lumMod val="90000"/>
              </a:schemeClr>
              <a:schemeClr val="accent2">
                <a:hueOff val="-847664"/>
                <a:satOff val="-4309"/>
                <a:lumOff val="-248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En el momento en el que el proceso termina, el sistema operativo libera toda la memoria y todos los recursos asignados al proceso. </a:t>
          </a:r>
        </a:p>
      </dsp:txBody>
      <dsp:txXfrm>
        <a:off x="4917111" y="807522"/>
        <a:ext cx="2265542" cy="1359325"/>
      </dsp:txXfrm>
    </dsp:sp>
    <dsp:sp modelId="{777618BC-993F-448C-BD63-60FC154B5923}">
      <dsp:nvSpPr>
        <dsp:cNvPr id="0" name=""/>
        <dsp:cNvSpPr/>
      </dsp:nvSpPr>
      <dsp:spPr>
        <a:xfrm>
          <a:off x="7479145" y="779751"/>
          <a:ext cx="2265542" cy="13593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1271496"/>
                <a:satOff val="-6463"/>
                <a:lumOff val="-3725"/>
                <a:alphaOff val="0"/>
                <a:shade val="74000"/>
                <a:satMod val="130000"/>
                <a:lumMod val="90000"/>
              </a:schemeClr>
              <a:schemeClr val="accent2">
                <a:hueOff val="-1271496"/>
                <a:satOff val="-6463"/>
                <a:lumOff val="-372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Para que un proceso se pueda comunicar con otro debe existir algún mecanismo de comunicación entre procesos (IPC).</a:t>
          </a:r>
        </a:p>
      </dsp:txBody>
      <dsp:txXfrm>
        <a:off x="7479145" y="779751"/>
        <a:ext cx="2265542" cy="1359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4E4FE-B679-481E-8699-B932C030142D}">
      <dsp:nvSpPr>
        <dsp:cNvPr id="0" name=""/>
        <dsp:cNvSpPr/>
      </dsp:nvSpPr>
      <dsp:spPr>
        <a:xfrm>
          <a:off x="46" y="702856"/>
          <a:ext cx="4427153" cy="17280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 dirty="0"/>
            <a:t>Sockets</a:t>
          </a:r>
        </a:p>
      </dsp:txBody>
      <dsp:txXfrm>
        <a:off x="46" y="702856"/>
        <a:ext cx="4427153" cy="1728000"/>
      </dsp:txXfrm>
    </dsp:sp>
    <dsp:sp modelId="{A1A0D8B5-8A15-44EB-8B6C-2FC6FFEF92D8}">
      <dsp:nvSpPr>
        <dsp:cNvPr id="0" name=""/>
        <dsp:cNvSpPr/>
      </dsp:nvSpPr>
      <dsp:spPr>
        <a:xfrm>
          <a:off x="46" y="2430856"/>
          <a:ext cx="4427153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500" b="0" i="0" kern="1200" dirty="0"/>
            <a:t>Conexión física entre 2 equipos.</a:t>
          </a:r>
          <a:endParaRPr lang="es-E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500" b="0" i="0" kern="1200" dirty="0"/>
            <a:t>Puedes enviar y recibir datos de manera síncrona o asíncrona</a:t>
          </a:r>
          <a:endParaRPr lang="es-ES" sz="3500" kern="1200" dirty="0"/>
        </a:p>
      </dsp:txBody>
      <dsp:txXfrm>
        <a:off x="46" y="2430856"/>
        <a:ext cx="4427153" cy="3294000"/>
      </dsp:txXfrm>
    </dsp:sp>
    <dsp:sp modelId="{770377AB-D4DB-487D-A74B-ACAA894672F5}">
      <dsp:nvSpPr>
        <dsp:cNvPr id="0" name=""/>
        <dsp:cNvSpPr/>
      </dsp:nvSpPr>
      <dsp:spPr>
        <a:xfrm>
          <a:off x="5047000" y="702856"/>
          <a:ext cx="4427153" cy="17280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 dirty="0" err="1"/>
            <a:t>WebSockets</a:t>
          </a:r>
          <a:endParaRPr lang="es-ES" sz="6000" kern="1200" dirty="0"/>
        </a:p>
      </dsp:txBody>
      <dsp:txXfrm>
        <a:off x="5047000" y="702856"/>
        <a:ext cx="4427153" cy="1728000"/>
      </dsp:txXfrm>
    </dsp:sp>
    <dsp:sp modelId="{439ADAD7-2CC7-49BB-A329-3ABAEE4325CD}">
      <dsp:nvSpPr>
        <dsp:cNvPr id="0" name=""/>
        <dsp:cNvSpPr/>
      </dsp:nvSpPr>
      <dsp:spPr>
        <a:xfrm>
          <a:off x="5047000" y="2430856"/>
          <a:ext cx="4427153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b="0" i="0" kern="1200" dirty="0"/>
            <a:t>Protocolo que va sobre HTTP</a:t>
          </a:r>
          <a:endParaRPr lang="es-E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b="0" i="0" kern="1200" dirty="0"/>
            <a:t>Dirigido a aplicaciones web que requieren una conexión permanente a un servidor</a:t>
          </a:r>
          <a:endParaRPr lang="es-ES" sz="3300" kern="1200" dirty="0"/>
        </a:p>
      </dsp:txBody>
      <dsp:txXfrm>
        <a:off x="5047000" y="2430856"/>
        <a:ext cx="4427153" cy="329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7EA708-73E7-4D68-B8C3-56CBE96C8C0C}"/>
              </a:ext>
            </a:extLst>
          </p:cNvPr>
          <p:cNvSpPr/>
          <p:nvPr/>
        </p:nvSpPr>
        <p:spPr>
          <a:xfrm>
            <a:off x="2916801" y="1674674"/>
            <a:ext cx="63584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Procesos, hilos,</a:t>
            </a:r>
          </a:p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sockets y </a:t>
            </a:r>
            <a:r>
              <a:rPr lang="es-ES" sz="5400" b="1" dirty="0" err="1">
                <a:ln/>
                <a:solidFill>
                  <a:schemeClr val="accent3"/>
                </a:solidFill>
              </a:rPr>
              <a:t>websockets</a:t>
            </a:r>
            <a:endParaRPr lang="es-ES" sz="5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026" name="Picture 2" descr="Resultado de imagen de process thread">
            <a:extLst>
              <a:ext uri="{FF2B5EF4-FFF2-40B4-BE49-F238E27FC236}">
                <a16:creationId xmlns:a16="http://schemas.microsoft.com/office/drawing/2014/main" id="{EFD3646B-1F77-450E-9949-A57F7E8B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73" y="3778363"/>
            <a:ext cx="4155426" cy="23362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socket websocket">
            <a:extLst>
              <a:ext uri="{FF2B5EF4-FFF2-40B4-BE49-F238E27FC236}">
                <a16:creationId xmlns:a16="http://schemas.microsoft.com/office/drawing/2014/main" id="{CDA4D615-7250-4891-85A5-0ED145640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26" y="3614360"/>
            <a:ext cx="3193292" cy="287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7FBF8AF-8484-4F4B-A772-CA1FA0450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401398"/>
              </p:ext>
            </p:extLst>
          </p:nvPr>
        </p:nvGraphicFramePr>
        <p:xfrm>
          <a:off x="1612550" y="7783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E9085792-1BC9-409B-B68C-AFFF62DED00A}"/>
              </a:ext>
            </a:extLst>
          </p:cNvPr>
          <p:cNvSpPr/>
          <p:nvPr/>
        </p:nvSpPr>
        <p:spPr>
          <a:xfrm>
            <a:off x="9563533" y="1541206"/>
            <a:ext cx="135325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D6E8472-4A2A-4CC9-B697-F0EE83ED930A}"/>
              </a:ext>
            </a:extLst>
          </p:cNvPr>
          <p:cNvSpPr/>
          <p:nvPr/>
        </p:nvSpPr>
        <p:spPr>
          <a:xfrm>
            <a:off x="9602641" y="4393464"/>
            <a:ext cx="135325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9465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7EA708-73E7-4D68-B8C3-56CBE96C8C0C}"/>
              </a:ext>
            </a:extLst>
          </p:cNvPr>
          <p:cNvSpPr/>
          <p:nvPr/>
        </p:nvSpPr>
        <p:spPr>
          <a:xfrm>
            <a:off x="4693052" y="1674674"/>
            <a:ext cx="28058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Hilos</a:t>
            </a:r>
          </a:p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Procesos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7FA560C-8A05-44AD-A459-B5EF37FEC7F4}"/>
              </a:ext>
            </a:extLst>
          </p:cNvPr>
          <p:cNvSpPr/>
          <p:nvPr/>
        </p:nvSpPr>
        <p:spPr>
          <a:xfrm>
            <a:off x="4463822" y="3973114"/>
            <a:ext cx="3264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Diferencia</a:t>
            </a:r>
          </a:p>
        </p:txBody>
      </p:sp>
    </p:spTree>
    <p:extLst>
      <p:ext uri="{BB962C8B-B14F-4D97-AF65-F5344CB8AC3E}">
        <p14:creationId xmlns:p14="http://schemas.microsoft.com/office/powerpoint/2010/main" val="262642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7EA708-73E7-4D68-B8C3-56CBE96C8C0C}"/>
              </a:ext>
            </a:extLst>
          </p:cNvPr>
          <p:cNvSpPr/>
          <p:nvPr/>
        </p:nvSpPr>
        <p:spPr>
          <a:xfrm>
            <a:off x="5191747" y="2043790"/>
            <a:ext cx="1808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Hilos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48EF05E-6AB6-4C54-B715-C23F94B23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788463"/>
              </p:ext>
            </p:extLst>
          </p:nvPr>
        </p:nvGraphicFramePr>
        <p:xfrm>
          <a:off x="1222228" y="2967120"/>
          <a:ext cx="9747543" cy="291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1024797D-7CDB-46C5-BDD9-4A3A09EF2366}"/>
              </a:ext>
            </a:extLst>
          </p:cNvPr>
          <p:cNvSpPr/>
          <p:nvPr/>
        </p:nvSpPr>
        <p:spPr>
          <a:xfrm>
            <a:off x="3221937" y="2043790"/>
            <a:ext cx="1301959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3C9C7D-2044-4800-B141-6664B48531BF}"/>
              </a:ext>
            </a:extLst>
          </p:cNvPr>
          <p:cNvSpPr/>
          <p:nvPr/>
        </p:nvSpPr>
        <p:spPr>
          <a:xfrm>
            <a:off x="7483063" y="2043790"/>
            <a:ext cx="135325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132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7EA708-73E7-4D68-B8C3-56CBE96C8C0C}"/>
              </a:ext>
            </a:extLst>
          </p:cNvPr>
          <p:cNvSpPr/>
          <p:nvPr/>
        </p:nvSpPr>
        <p:spPr>
          <a:xfrm>
            <a:off x="4693052" y="2043790"/>
            <a:ext cx="2805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Procesos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48EF05E-6AB6-4C54-B715-C23F94B23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647143"/>
              </p:ext>
            </p:extLst>
          </p:nvPr>
        </p:nvGraphicFramePr>
        <p:xfrm>
          <a:off x="1222228" y="2967120"/>
          <a:ext cx="9747543" cy="291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66303366-B5BB-4549-9B65-C61A7B70E47E}"/>
              </a:ext>
            </a:extLst>
          </p:cNvPr>
          <p:cNvSpPr/>
          <p:nvPr/>
        </p:nvSpPr>
        <p:spPr>
          <a:xfrm>
            <a:off x="2969786" y="2043790"/>
            <a:ext cx="135325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2D7009-3F52-4B1F-9164-85BA33D8E25E}"/>
              </a:ext>
            </a:extLst>
          </p:cNvPr>
          <p:cNvSpPr/>
          <p:nvPr/>
        </p:nvSpPr>
        <p:spPr>
          <a:xfrm>
            <a:off x="7868958" y="2043790"/>
            <a:ext cx="135325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23599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7EA708-73E7-4D68-B8C3-56CBE96C8C0C}"/>
              </a:ext>
            </a:extLst>
          </p:cNvPr>
          <p:cNvSpPr/>
          <p:nvPr/>
        </p:nvSpPr>
        <p:spPr>
          <a:xfrm>
            <a:off x="4890702" y="1674674"/>
            <a:ext cx="24105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Sockets</a:t>
            </a:r>
          </a:p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Hilos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ACBEF387-FCE2-4100-9401-C1478DED50C5}"/>
              </a:ext>
            </a:extLst>
          </p:cNvPr>
          <p:cNvSpPr/>
          <p:nvPr/>
        </p:nvSpPr>
        <p:spPr>
          <a:xfrm>
            <a:off x="2978092" y="3649211"/>
            <a:ext cx="6409189" cy="1534115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Un servidor socket atiende a la vez a varios clientes a la vez, por lo que debe de haber un hilo para cada uno de ellos.</a:t>
            </a:r>
            <a:endParaRPr lang="es-ES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FCA909-3FED-427A-A34A-6B483256246F}"/>
              </a:ext>
            </a:extLst>
          </p:cNvPr>
          <p:cNvSpPr/>
          <p:nvPr/>
        </p:nvSpPr>
        <p:spPr>
          <a:xfrm>
            <a:off x="3146436" y="2090172"/>
            <a:ext cx="1301959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54C4B2-374E-4A5D-AD81-F55EAEC8E248}"/>
              </a:ext>
            </a:extLst>
          </p:cNvPr>
          <p:cNvSpPr/>
          <p:nvPr/>
        </p:nvSpPr>
        <p:spPr>
          <a:xfrm>
            <a:off x="7743605" y="2090172"/>
            <a:ext cx="135325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2806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3C131A3-E8C1-407F-9550-8F99A6313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154805"/>
              </p:ext>
            </p:extLst>
          </p:nvPr>
        </p:nvGraphicFramePr>
        <p:xfrm>
          <a:off x="1358900" y="215144"/>
          <a:ext cx="9474200" cy="6427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07D4433A-5C84-4ECE-B26C-139A1E679567}"/>
              </a:ext>
            </a:extLst>
          </p:cNvPr>
          <p:cNvSpPr/>
          <p:nvPr/>
        </p:nvSpPr>
        <p:spPr>
          <a:xfrm>
            <a:off x="864631" y="1281148"/>
            <a:ext cx="1301959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D3CF935-F8E9-4B6C-B4F9-E15472CEBC0D}"/>
              </a:ext>
            </a:extLst>
          </p:cNvPr>
          <p:cNvSpPr/>
          <p:nvPr/>
        </p:nvSpPr>
        <p:spPr>
          <a:xfrm>
            <a:off x="4899254" y="1281148"/>
            <a:ext cx="135325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988A2B-C07F-4F14-9FF1-1A201DAF2290}"/>
              </a:ext>
            </a:extLst>
          </p:cNvPr>
          <p:cNvSpPr/>
          <p:nvPr/>
        </p:nvSpPr>
        <p:spPr>
          <a:xfrm>
            <a:off x="7936069" y="357818"/>
            <a:ext cx="135325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</a:t>
            </a:r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79296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308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365 Pro Plus</dc:creator>
  <cp:lastModifiedBy>365 Pro Plus</cp:lastModifiedBy>
  <cp:revision>11</cp:revision>
  <dcterms:created xsi:type="dcterms:W3CDTF">2020-01-22T18:18:51Z</dcterms:created>
  <dcterms:modified xsi:type="dcterms:W3CDTF">2020-01-23T15:47:44Z</dcterms:modified>
</cp:coreProperties>
</file>