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03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72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3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1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A9F8FE-A254-4C29-B9FA-0B7FB185CCB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D1E0-C3B1-48CE-8152-5EF997CD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9746-16CB-4DF9-9049-D33C0E64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mn-MN" dirty="0"/>
              <a:t>Золбоо </a:t>
            </a:r>
            <a:r>
              <a:rPr lang="en-US" dirty="0"/>
              <a:t>Java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CBD18-F459-449A-87F6-A18FD086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1599"/>
            <a:ext cx="9462052" cy="2856506"/>
          </a:xfrm>
        </p:spPr>
        <p:txBody>
          <a:bodyPr>
            <a:normAutofit fontScale="70000" lnSpcReduction="20000"/>
          </a:bodyPr>
          <a:lstStyle/>
          <a:p>
            <a:r>
              <a:rPr lang="mn-MN" sz="6600" dirty="0"/>
              <a:t>Гишүүд</a:t>
            </a:r>
          </a:p>
          <a:p>
            <a:r>
              <a:rPr lang="mn-MN" sz="6600" dirty="0"/>
              <a:t>		Золбоо</a:t>
            </a:r>
          </a:p>
          <a:p>
            <a:r>
              <a:rPr lang="mn-MN" sz="6600" dirty="0"/>
              <a:t>		Азжаргал</a:t>
            </a:r>
          </a:p>
          <a:p>
            <a:r>
              <a:rPr lang="mn-MN" sz="6600" dirty="0"/>
              <a:t>		Цогтбаяр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714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9215-FEDE-4612-A0D7-5790C07D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n-MN" dirty="0"/>
              <a:t>Алгоритм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E0FD0-E254-4003-B23F-88F27E839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1162431"/>
            <a:ext cx="8150087" cy="5319508"/>
          </a:xfrm>
        </p:spPr>
      </p:pic>
    </p:spTree>
    <p:extLst>
      <p:ext uri="{BB962C8B-B14F-4D97-AF65-F5344CB8AC3E}">
        <p14:creationId xmlns:p14="http://schemas.microsoft.com/office/powerpoint/2010/main" val="325560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428E-6CA8-48DF-BDD4-5F4B1708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2"/>
          </a:xfrm>
        </p:spPr>
        <p:txBody>
          <a:bodyPr/>
          <a:lstStyle/>
          <a:p>
            <a:r>
              <a:rPr lang="mn-MN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4D113-719C-4093-92FA-DD47672AE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48" y="2052638"/>
            <a:ext cx="7142922" cy="4195762"/>
          </a:xfrm>
        </p:spPr>
      </p:pic>
    </p:spTree>
    <p:extLst>
      <p:ext uri="{BB962C8B-B14F-4D97-AF65-F5344CB8AC3E}">
        <p14:creationId xmlns:p14="http://schemas.microsoft.com/office/powerpoint/2010/main" val="3470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0CBA-D875-43AC-A398-4EA2C5B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n-MN" dirty="0"/>
              <a:t>Онцлох </a:t>
            </a:r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5B776-9DE7-4740-8B39-B2B76433C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28" y="2186039"/>
            <a:ext cx="8210592" cy="2941534"/>
          </a:xfrm>
        </p:spPr>
      </p:pic>
    </p:spTree>
    <p:extLst>
      <p:ext uri="{BB962C8B-B14F-4D97-AF65-F5344CB8AC3E}">
        <p14:creationId xmlns:p14="http://schemas.microsoft.com/office/powerpoint/2010/main" val="35191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60E5-B8BB-4214-A2A2-920AD522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n-MN" dirty="0"/>
              <a:t>Гараас орж ирэх утгуудад анализ хийсэн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1E1DA-1879-4629-8780-6E7DE0211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133600"/>
            <a:ext cx="10015261" cy="4174435"/>
          </a:xfrm>
        </p:spPr>
      </p:pic>
    </p:spTree>
    <p:extLst>
      <p:ext uri="{BB962C8B-B14F-4D97-AF65-F5344CB8AC3E}">
        <p14:creationId xmlns:p14="http://schemas.microsoft.com/office/powerpoint/2010/main" val="259824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CB5E-ED83-4480-B24E-5F18665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AE7D3-07A9-4B7B-8A32-231FBA2A7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669774"/>
            <a:ext cx="9404723" cy="4253948"/>
          </a:xfrm>
        </p:spPr>
      </p:pic>
    </p:spTree>
    <p:extLst>
      <p:ext uri="{BB962C8B-B14F-4D97-AF65-F5344CB8AC3E}">
        <p14:creationId xmlns:p14="http://schemas.microsoft.com/office/powerpoint/2010/main" val="97158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07D2-747D-4760-91C8-5C3A09E0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add </a:t>
            </a:r>
            <a:r>
              <a:rPr lang="mn-MN" dirty="0"/>
              <a:t>хийхэд ажиллаж байгаа </a:t>
            </a:r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26ED5-6FBF-409A-A01B-9E92B0474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1" y="1853249"/>
            <a:ext cx="11069254" cy="4069168"/>
          </a:xfrm>
        </p:spPr>
      </p:pic>
    </p:spTree>
    <p:extLst>
      <p:ext uri="{BB962C8B-B14F-4D97-AF65-F5344CB8AC3E}">
        <p14:creationId xmlns:p14="http://schemas.microsoft.com/office/powerpoint/2010/main" val="31784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C476-21EE-49EE-AB7C-8C26D885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830030"/>
            <a:ext cx="10515600" cy="1781727"/>
          </a:xfrm>
        </p:spPr>
        <p:txBody>
          <a:bodyPr/>
          <a:lstStyle/>
          <a:p>
            <a:pPr algn="ctr"/>
            <a:r>
              <a:rPr lang="mn-MN" dirty="0"/>
              <a:t>Анхаарал хандуулсанд баярлалаа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F9CB-A182-4573-A03F-30F187C8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103" y="6053216"/>
            <a:ext cx="8946541" cy="504752"/>
          </a:xfrm>
        </p:spPr>
        <p:txBody>
          <a:bodyPr/>
          <a:lstStyle/>
          <a:p>
            <a:r>
              <a:rPr lang="mn-M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7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Золбоо Java Team</vt:lpstr>
      <vt:lpstr>Алгоритм</vt:lpstr>
      <vt:lpstr> </vt:lpstr>
      <vt:lpstr>Онцлох Methods</vt:lpstr>
      <vt:lpstr>Гараас орж ирэх утгуудад анализ хийсэн</vt:lpstr>
      <vt:lpstr>PowerPoint Presentation</vt:lpstr>
      <vt:lpstr>Task add хийхэд ажиллаж байгаа method</vt:lpstr>
      <vt:lpstr>Анхаарал хандуулсанд баярлалаа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Золбоогийн баг</dc:title>
  <dc:creator>SKLAD</dc:creator>
  <cp:lastModifiedBy>SKLAD</cp:lastModifiedBy>
  <cp:revision>8</cp:revision>
  <dcterms:created xsi:type="dcterms:W3CDTF">2023-03-30T02:08:28Z</dcterms:created>
  <dcterms:modified xsi:type="dcterms:W3CDTF">2023-03-30T02:46:51Z</dcterms:modified>
</cp:coreProperties>
</file>