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5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5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33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9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5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32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7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6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79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5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1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40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DE8D8D0-63CD-4F1A-BFB7-6C27539EF459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567982-C724-4166-A8EA-751051705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2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305" y="2595373"/>
            <a:ext cx="97573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Pratap Darjee</a:t>
            </a:r>
          </a:p>
          <a:p>
            <a:pPr algn="ctr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Reg.no: 11804471</a:t>
            </a:r>
          </a:p>
          <a:p>
            <a:pPr algn="ctr"/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Data Management(INT217)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B0CE5-1AFA-4B61-ACC4-E2ACD8883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36" y="4693746"/>
            <a:ext cx="1833076" cy="18288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43059" y="488258"/>
            <a:ext cx="5688583" cy="937629"/>
          </a:xfrm>
          <a:prstGeom prst="rect">
            <a:avLst/>
          </a:prstGeom>
          <a:solidFill>
            <a:srgbClr val="FF0000"/>
          </a:solidFill>
        </p:spPr>
        <p:txBody>
          <a:bodyPr wrap="square" lIns="91440" tIns="45720" rIns="91440" bIns="4572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GADGETS </a:t>
            </a:r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360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910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3540" y="841643"/>
            <a:ext cx="251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903" y="730815"/>
            <a:ext cx="985610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	         			      </a:t>
            </a:r>
            <a:r>
              <a:rPr lang="en-IN" sz="3600" dirty="0">
                <a:solidFill>
                  <a:srgbClr val="FF0000"/>
                </a:solidFill>
                <a:latin typeface="Poor Richard" panose="02080502050505020702" pitchFamily="18" charset="0"/>
              </a:rPr>
              <a:t>Conclusions</a:t>
            </a:r>
          </a:p>
          <a:p>
            <a:pPr algn="ctr"/>
            <a:endParaRPr lang="en-IN" sz="3600" dirty="0">
              <a:latin typeface="Showcard Gothic" panose="04020904020102020604" pitchFamily="82" charset="0"/>
            </a:endParaRPr>
          </a:p>
          <a:p>
            <a:r>
              <a:rPr lang="en-IN" sz="2800" dirty="0"/>
              <a:t>1. No of smartphones of different brands launched is increasing       yearly.</a:t>
            </a:r>
            <a:endParaRPr lang="en-US" sz="2800" dirty="0"/>
          </a:p>
          <a:p>
            <a:r>
              <a:rPr lang="en-IN" sz="2800" dirty="0"/>
              <a:t>2. Most of the smartphones are in price range between 10,000 to    20,000. And apple is the costliest.</a:t>
            </a:r>
            <a:endParaRPr lang="en-US" sz="2800" dirty="0"/>
          </a:p>
          <a:p>
            <a:r>
              <a:rPr lang="en-IN" sz="2800" dirty="0"/>
              <a:t>3. Type of chipset used by most of the smartphones  is QUALCOMM.</a:t>
            </a:r>
          </a:p>
          <a:p>
            <a:r>
              <a:rPr lang="en-US" sz="2800" dirty="0"/>
              <a:t>4. </a:t>
            </a:r>
            <a:r>
              <a:rPr lang="en-IN" sz="2800" dirty="0"/>
              <a:t>Most of smartphones having audio jack.</a:t>
            </a:r>
            <a:endParaRPr lang="en-US" sz="2800" dirty="0"/>
          </a:p>
          <a:p>
            <a:r>
              <a:rPr lang="en-IN" sz="2800" dirty="0"/>
              <a:t>5. Android OS used by most of the devices.</a:t>
            </a:r>
            <a:endParaRPr lang="en-US" sz="2800" dirty="0"/>
          </a:p>
          <a:p>
            <a:r>
              <a:rPr lang="en-IN" sz="2800" dirty="0"/>
              <a:t>6. 3g is supported by almost all devices launched  after 2012</a:t>
            </a:r>
            <a:r>
              <a:rPr lang="en-IN" sz="3600" dirty="0"/>
              <a:t>.</a:t>
            </a:r>
            <a:endParaRPr lang="en-US" sz="3600" dirty="0"/>
          </a:p>
          <a:p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59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Wave 1">
            <a:extLst>
              <a:ext uri="{FF2B5EF4-FFF2-40B4-BE49-F238E27FC236}">
                <a16:creationId xmlns:a16="http://schemas.microsoft.com/office/drawing/2014/main" id="{E32FF39F-FAE2-47CE-BC5B-5EE57E6D161B}"/>
              </a:ext>
            </a:extLst>
          </p:cNvPr>
          <p:cNvSpPr/>
          <p:nvPr/>
        </p:nvSpPr>
        <p:spPr>
          <a:xfrm>
            <a:off x="1742303" y="1013254"/>
            <a:ext cx="8279027" cy="4547287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600" dirty="0">
                <a:solidFill>
                  <a:srgbClr val="FF0000"/>
                </a:solidFill>
              </a:rPr>
              <a:t>THANK YOU!</a:t>
            </a:r>
            <a:endParaRPr lang="en-IN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8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5058" y="730815"/>
            <a:ext cx="9548948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3">
                    <a:lumMod val="75000"/>
                  </a:schemeClr>
                </a:solidFill>
                <a:latin typeface="Showcard Gothic" panose="04020904020102020604" pitchFamily="82" charset="0"/>
              </a:rPr>
              <a:t>						   Objectives</a:t>
            </a:r>
          </a:p>
          <a:p>
            <a:pPr algn="ctr"/>
            <a:endParaRPr lang="en-IN" sz="3600" dirty="0">
              <a:latin typeface="Showcard Gothic" panose="04020904020102020604" pitchFamily="82" charset="0"/>
            </a:endParaRPr>
          </a:p>
          <a:p>
            <a:r>
              <a:rPr lang="en-IN" sz="3600" dirty="0"/>
              <a:t>1. No of smartphones of different brands launched in different year</a:t>
            </a:r>
            <a:r>
              <a:rPr lang="en-IN" dirty="0"/>
              <a:t>.</a:t>
            </a:r>
            <a:endParaRPr lang="en-US" sz="3600" dirty="0"/>
          </a:p>
          <a:p>
            <a:r>
              <a:rPr lang="en-IN" sz="3600" dirty="0"/>
              <a:t>2. Analysis on the price of smartphones.</a:t>
            </a:r>
            <a:endParaRPr lang="en-US" sz="3600" dirty="0"/>
          </a:p>
          <a:p>
            <a:r>
              <a:rPr lang="en-IN" sz="3600" dirty="0"/>
              <a:t>3. Type of chipset used by various smartphones.</a:t>
            </a:r>
          </a:p>
          <a:p>
            <a:r>
              <a:rPr lang="en-US" sz="3600" dirty="0"/>
              <a:t>4. </a:t>
            </a:r>
            <a:r>
              <a:rPr lang="en-IN" sz="3600" dirty="0"/>
              <a:t>No of smartphones having audio jack.</a:t>
            </a:r>
            <a:endParaRPr lang="en-US" sz="3600" dirty="0"/>
          </a:p>
          <a:p>
            <a:r>
              <a:rPr lang="en-IN" sz="3600" dirty="0"/>
              <a:t>5. Analysis on the basis of operating systems used.</a:t>
            </a:r>
            <a:endParaRPr lang="en-US" sz="3600" dirty="0"/>
          </a:p>
          <a:p>
            <a:r>
              <a:rPr lang="en-IN" sz="3600" dirty="0"/>
              <a:t>6. No of smartphones support 3g.</a:t>
            </a:r>
            <a:endParaRPr lang="en-US" sz="3600" dirty="0"/>
          </a:p>
          <a:p>
            <a:endParaRPr lang="en-IN" sz="3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41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997234" y="182880"/>
            <a:ext cx="4728755" cy="888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Showcard Gothic" panose="04020904020102020604" pitchFamily="82" charset="0"/>
              </a:rPr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308443-3B3A-4606-9124-7177AD50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48" y="1154280"/>
            <a:ext cx="10144897" cy="55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1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39" y="247832"/>
            <a:ext cx="826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No of smartphones of different brands launched in different year.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01389-1E94-495E-A44F-98697DDB2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69" y="830028"/>
            <a:ext cx="10280822" cy="578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8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0100" y="235132"/>
            <a:ext cx="5446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Analysis on the price of smartphones.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5CC0D-7B63-4530-A258-3186D069A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8" y="820010"/>
            <a:ext cx="10688595" cy="571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7525" y="260532"/>
            <a:ext cx="5715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Type of chipset used by various smartphones.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C3CA9-7383-4E51-9112-CF1C71A0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73" y="901003"/>
            <a:ext cx="10131993" cy="56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5546" y="235819"/>
            <a:ext cx="609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</a:t>
            </a:r>
            <a:r>
              <a:rPr lang="en-IN" sz="2400" dirty="0"/>
              <a:t>No of smartphones having audio jack.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F8469-1AA1-42FA-BCC5-878DEE71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78" y="837482"/>
            <a:ext cx="10046043" cy="56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0585" y="349432"/>
            <a:ext cx="6036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Analysis on the basis of operating systems used.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9999D-505B-459E-AF77-A8C35980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5" y="1094343"/>
            <a:ext cx="9947190" cy="55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6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2913" y="273232"/>
            <a:ext cx="4750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No of smartphones which support 3g.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E3653-7267-489F-8CAF-57BD15EC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2" y="832418"/>
            <a:ext cx="10231394" cy="57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284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168</TotalTime>
  <Words>230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Poor Richard</vt:lpstr>
      <vt:lpstr>Showcard Gothic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</dc:creator>
  <cp:lastModifiedBy>pratap dorjee</cp:lastModifiedBy>
  <cp:revision>30</cp:revision>
  <dcterms:created xsi:type="dcterms:W3CDTF">2019-11-21T02:55:35Z</dcterms:created>
  <dcterms:modified xsi:type="dcterms:W3CDTF">2020-12-21T04:14:29Z</dcterms:modified>
</cp:coreProperties>
</file>