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6" userDrawn="1">
          <p15:clr>
            <a:srgbClr val="A4A3A4"/>
          </p15:clr>
        </p15:guide>
        <p15:guide id="3" pos="9048" userDrawn="1">
          <p15:clr>
            <a:srgbClr val="A4A3A4"/>
          </p15:clr>
        </p15:guide>
        <p15:guide id="4" pos="498" userDrawn="1">
          <p15:clr>
            <a:srgbClr val="A4A3A4"/>
          </p15:clr>
        </p15:guide>
        <p15:guide id="5" orient="horz" pos="997" userDrawn="1">
          <p15:clr>
            <a:srgbClr val="A4A3A4"/>
          </p15:clr>
        </p15:guide>
        <p15:guide id="6" orient="horz" pos="13024" userDrawn="1">
          <p15:clr>
            <a:srgbClr val="A4A3A4"/>
          </p15:clr>
        </p15:guide>
        <p15:guide id="7" orient="horz" pos="5488" userDrawn="1">
          <p15:clr>
            <a:srgbClr val="A4A3A4"/>
          </p15:clr>
        </p15:guide>
        <p15:guide id="8" orient="horz" pos="249" userDrawn="1">
          <p15:clr>
            <a:srgbClr val="A4A3A4"/>
          </p15:clr>
        </p15:guide>
        <p15:guide id="11" pos="3583" userDrawn="1">
          <p15:clr>
            <a:srgbClr val="A4A3A4"/>
          </p15:clr>
        </p15:guide>
        <p15:guide id="12" pos="2675" userDrawn="1">
          <p15:clr>
            <a:srgbClr val="A4A3A4"/>
          </p15:clr>
        </p15:guide>
        <p15:guide id="13" orient="horz" pos="6735" userDrawn="1">
          <p15:clr>
            <a:srgbClr val="A4A3A4"/>
          </p15:clr>
        </p15:guide>
        <p15:guide id="14" orient="horz" pos="9593" userDrawn="1">
          <p15:clr>
            <a:srgbClr val="A4A3A4"/>
          </p15:clr>
        </p15:guide>
        <p15:guide id="15" pos="4762" userDrawn="1">
          <p15:clr>
            <a:srgbClr val="A4A3A4"/>
          </p15:clr>
        </p15:guide>
        <p15:guide id="16" pos="11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ина Неустроева" initials="АН" lastIdx="2" clrIdx="0">
    <p:extLst>
      <p:ext uri="{19B8F6BF-5375-455C-9EA6-DF929625EA0E}">
        <p15:presenceInfo xmlns:p15="http://schemas.microsoft.com/office/powerpoint/2012/main" userId="d6880be34e9a1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7D3"/>
    <a:srgbClr val="A1D51C"/>
    <a:srgbClr val="93999A"/>
    <a:srgbClr val="57B7EB"/>
    <a:srgbClr val="C596EA"/>
    <a:srgbClr val="D5B0EC"/>
    <a:srgbClr val="F0C419"/>
    <a:srgbClr val="FF5050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419" autoAdjust="0"/>
    <p:restoredTop sz="94077" autoAdjust="0"/>
  </p:normalViewPr>
  <p:slideViewPr>
    <p:cSldViewPr snapToGrid="0" showGuides="1">
      <p:cViewPr>
        <p:scale>
          <a:sx n="60" d="100"/>
          <a:sy n="60" d="100"/>
        </p:scale>
        <p:origin x="820" y="-3844"/>
      </p:cViewPr>
      <p:guideLst>
        <p:guide orient="horz" pos="12246"/>
        <p:guide pos="9048"/>
        <p:guide pos="498"/>
        <p:guide orient="horz" pos="997"/>
        <p:guide orient="horz" pos="13024"/>
        <p:guide orient="horz" pos="5488"/>
        <p:guide orient="horz" pos="249"/>
        <p:guide pos="3583"/>
        <p:guide pos="2675"/>
        <p:guide orient="horz" pos="6735"/>
        <p:guide orient="horz" pos="9593"/>
        <p:guide pos="4762"/>
        <p:guide pos="1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za\OneDrive\&#1056;&#1072;&#1073;&#1086;&#1095;&#1080;&#1081;%20&#1089;&#1090;&#1086;&#1083;\&#1050;&#1085;&#1080;&#1075;&#1072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za\OneDrive\&#1056;&#1072;&#1073;&#1086;&#1095;&#1080;&#1081;%20&#1089;&#1090;&#1086;&#1083;\&#1050;&#1085;&#1080;&#1075;&#1072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Лист1!$C$1</c:f>
              <c:strCache>
                <c:ptCount val="1"/>
                <c:pt idx="0">
                  <c:v>F,Density софти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Лист1!$A$2:$A$2452</c:f>
              <c:numCache>
                <c:formatCode>0.00E+00</c:formatCode>
                <c:ptCount val="2451"/>
                <c:pt idx="0">
                  <c:v>100</c:v>
                </c:pt>
                <c:pt idx="1">
                  <c:v>102</c:v>
                </c:pt>
                <c:pt idx="2">
                  <c:v>104</c:v>
                </c:pt>
                <c:pt idx="3">
                  <c:v>106</c:v>
                </c:pt>
                <c:pt idx="4">
                  <c:v>108</c:v>
                </c:pt>
                <c:pt idx="5">
                  <c:v>110</c:v>
                </c:pt>
                <c:pt idx="6">
                  <c:v>112</c:v>
                </c:pt>
                <c:pt idx="7">
                  <c:v>114</c:v>
                </c:pt>
                <c:pt idx="8">
                  <c:v>116</c:v>
                </c:pt>
                <c:pt idx="9">
                  <c:v>118</c:v>
                </c:pt>
                <c:pt idx="10">
                  <c:v>120</c:v>
                </c:pt>
                <c:pt idx="11">
                  <c:v>122</c:v>
                </c:pt>
                <c:pt idx="12">
                  <c:v>124</c:v>
                </c:pt>
                <c:pt idx="13">
                  <c:v>126</c:v>
                </c:pt>
                <c:pt idx="14">
                  <c:v>128</c:v>
                </c:pt>
                <c:pt idx="15">
                  <c:v>130</c:v>
                </c:pt>
                <c:pt idx="16">
                  <c:v>132</c:v>
                </c:pt>
                <c:pt idx="17">
                  <c:v>134</c:v>
                </c:pt>
                <c:pt idx="18">
                  <c:v>136</c:v>
                </c:pt>
                <c:pt idx="19">
                  <c:v>138</c:v>
                </c:pt>
                <c:pt idx="20">
                  <c:v>140</c:v>
                </c:pt>
                <c:pt idx="21">
                  <c:v>142</c:v>
                </c:pt>
                <c:pt idx="22">
                  <c:v>144</c:v>
                </c:pt>
                <c:pt idx="23">
                  <c:v>146</c:v>
                </c:pt>
                <c:pt idx="24">
                  <c:v>148</c:v>
                </c:pt>
                <c:pt idx="25">
                  <c:v>150</c:v>
                </c:pt>
                <c:pt idx="26">
                  <c:v>152</c:v>
                </c:pt>
                <c:pt idx="27">
                  <c:v>154</c:v>
                </c:pt>
                <c:pt idx="28">
                  <c:v>156</c:v>
                </c:pt>
                <c:pt idx="29">
                  <c:v>158</c:v>
                </c:pt>
                <c:pt idx="30">
                  <c:v>160</c:v>
                </c:pt>
                <c:pt idx="31">
                  <c:v>162</c:v>
                </c:pt>
                <c:pt idx="32">
                  <c:v>164</c:v>
                </c:pt>
                <c:pt idx="33">
                  <c:v>166</c:v>
                </c:pt>
                <c:pt idx="34">
                  <c:v>168</c:v>
                </c:pt>
                <c:pt idx="35">
                  <c:v>170</c:v>
                </c:pt>
                <c:pt idx="36">
                  <c:v>172</c:v>
                </c:pt>
                <c:pt idx="37">
                  <c:v>174</c:v>
                </c:pt>
                <c:pt idx="38">
                  <c:v>176</c:v>
                </c:pt>
                <c:pt idx="39">
                  <c:v>178</c:v>
                </c:pt>
                <c:pt idx="40">
                  <c:v>180</c:v>
                </c:pt>
                <c:pt idx="41">
                  <c:v>182</c:v>
                </c:pt>
                <c:pt idx="42">
                  <c:v>184</c:v>
                </c:pt>
                <c:pt idx="43">
                  <c:v>186</c:v>
                </c:pt>
                <c:pt idx="44">
                  <c:v>188</c:v>
                </c:pt>
                <c:pt idx="45">
                  <c:v>190</c:v>
                </c:pt>
                <c:pt idx="46">
                  <c:v>192</c:v>
                </c:pt>
                <c:pt idx="47">
                  <c:v>194</c:v>
                </c:pt>
                <c:pt idx="48">
                  <c:v>196</c:v>
                </c:pt>
                <c:pt idx="49">
                  <c:v>198</c:v>
                </c:pt>
                <c:pt idx="50">
                  <c:v>200</c:v>
                </c:pt>
                <c:pt idx="51">
                  <c:v>202</c:v>
                </c:pt>
                <c:pt idx="52">
                  <c:v>204</c:v>
                </c:pt>
                <c:pt idx="53">
                  <c:v>206</c:v>
                </c:pt>
                <c:pt idx="54">
                  <c:v>208</c:v>
                </c:pt>
                <c:pt idx="55">
                  <c:v>210</c:v>
                </c:pt>
                <c:pt idx="56">
                  <c:v>212</c:v>
                </c:pt>
                <c:pt idx="57">
                  <c:v>214</c:v>
                </c:pt>
                <c:pt idx="58">
                  <c:v>216</c:v>
                </c:pt>
                <c:pt idx="59">
                  <c:v>218</c:v>
                </c:pt>
                <c:pt idx="60">
                  <c:v>220</c:v>
                </c:pt>
                <c:pt idx="61">
                  <c:v>222</c:v>
                </c:pt>
                <c:pt idx="62">
                  <c:v>224</c:v>
                </c:pt>
                <c:pt idx="63">
                  <c:v>226</c:v>
                </c:pt>
                <c:pt idx="64">
                  <c:v>228</c:v>
                </c:pt>
                <c:pt idx="65">
                  <c:v>230</c:v>
                </c:pt>
                <c:pt idx="66">
                  <c:v>232</c:v>
                </c:pt>
                <c:pt idx="67">
                  <c:v>234</c:v>
                </c:pt>
                <c:pt idx="68">
                  <c:v>236</c:v>
                </c:pt>
                <c:pt idx="69">
                  <c:v>238</c:v>
                </c:pt>
                <c:pt idx="70">
                  <c:v>240</c:v>
                </c:pt>
                <c:pt idx="71">
                  <c:v>242</c:v>
                </c:pt>
                <c:pt idx="72">
                  <c:v>244</c:v>
                </c:pt>
                <c:pt idx="73">
                  <c:v>246</c:v>
                </c:pt>
                <c:pt idx="74">
                  <c:v>248</c:v>
                </c:pt>
                <c:pt idx="75">
                  <c:v>250</c:v>
                </c:pt>
                <c:pt idx="76">
                  <c:v>252</c:v>
                </c:pt>
                <c:pt idx="77">
                  <c:v>254</c:v>
                </c:pt>
                <c:pt idx="78">
                  <c:v>256</c:v>
                </c:pt>
                <c:pt idx="79">
                  <c:v>258</c:v>
                </c:pt>
                <c:pt idx="80">
                  <c:v>260</c:v>
                </c:pt>
                <c:pt idx="81">
                  <c:v>262</c:v>
                </c:pt>
                <c:pt idx="82">
                  <c:v>264</c:v>
                </c:pt>
                <c:pt idx="83">
                  <c:v>266</c:v>
                </c:pt>
                <c:pt idx="84">
                  <c:v>268</c:v>
                </c:pt>
                <c:pt idx="85">
                  <c:v>270</c:v>
                </c:pt>
                <c:pt idx="86">
                  <c:v>272</c:v>
                </c:pt>
                <c:pt idx="87">
                  <c:v>274</c:v>
                </c:pt>
                <c:pt idx="88">
                  <c:v>276</c:v>
                </c:pt>
                <c:pt idx="89">
                  <c:v>278</c:v>
                </c:pt>
                <c:pt idx="90">
                  <c:v>280</c:v>
                </c:pt>
                <c:pt idx="91">
                  <c:v>282</c:v>
                </c:pt>
                <c:pt idx="92">
                  <c:v>284</c:v>
                </c:pt>
                <c:pt idx="93">
                  <c:v>286</c:v>
                </c:pt>
                <c:pt idx="94">
                  <c:v>288</c:v>
                </c:pt>
                <c:pt idx="95">
                  <c:v>290</c:v>
                </c:pt>
                <c:pt idx="96">
                  <c:v>292</c:v>
                </c:pt>
                <c:pt idx="97">
                  <c:v>294</c:v>
                </c:pt>
                <c:pt idx="98">
                  <c:v>296</c:v>
                </c:pt>
                <c:pt idx="99">
                  <c:v>298</c:v>
                </c:pt>
                <c:pt idx="100">
                  <c:v>300</c:v>
                </c:pt>
                <c:pt idx="101">
                  <c:v>302</c:v>
                </c:pt>
                <c:pt idx="102">
                  <c:v>304</c:v>
                </c:pt>
                <c:pt idx="103">
                  <c:v>306</c:v>
                </c:pt>
                <c:pt idx="104">
                  <c:v>308</c:v>
                </c:pt>
                <c:pt idx="105">
                  <c:v>310</c:v>
                </c:pt>
                <c:pt idx="106">
                  <c:v>312</c:v>
                </c:pt>
                <c:pt idx="107">
                  <c:v>314</c:v>
                </c:pt>
                <c:pt idx="108">
                  <c:v>316</c:v>
                </c:pt>
                <c:pt idx="109">
                  <c:v>318</c:v>
                </c:pt>
                <c:pt idx="110">
                  <c:v>320</c:v>
                </c:pt>
                <c:pt idx="111">
                  <c:v>322</c:v>
                </c:pt>
                <c:pt idx="112">
                  <c:v>324</c:v>
                </c:pt>
                <c:pt idx="113">
                  <c:v>326</c:v>
                </c:pt>
                <c:pt idx="114">
                  <c:v>328</c:v>
                </c:pt>
                <c:pt idx="115">
                  <c:v>330</c:v>
                </c:pt>
                <c:pt idx="116">
                  <c:v>332</c:v>
                </c:pt>
                <c:pt idx="117">
                  <c:v>334</c:v>
                </c:pt>
                <c:pt idx="118">
                  <c:v>336</c:v>
                </c:pt>
                <c:pt idx="119">
                  <c:v>338</c:v>
                </c:pt>
                <c:pt idx="120">
                  <c:v>340</c:v>
                </c:pt>
                <c:pt idx="121">
                  <c:v>342</c:v>
                </c:pt>
                <c:pt idx="122">
                  <c:v>344</c:v>
                </c:pt>
                <c:pt idx="123">
                  <c:v>346</c:v>
                </c:pt>
                <c:pt idx="124">
                  <c:v>348</c:v>
                </c:pt>
                <c:pt idx="125">
                  <c:v>350</c:v>
                </c:pt>
                <c:pt idx="126">
                  <c:v>352</c:v>
                </c:pt>
                <c:pt idx="127">
                  <c:v>354</c:v>
                </c:pt>
                <c:pt idx="128">
                  <c:v>356</c:v>
                </c:pt>
                <c:pt idx="129">
                  <c:v>358</c:v>
                </c:pt>
                <c:pt idx="130">
                  <c:v>360</c:v>
                </c:pt>
                <c:pt idx="131">
                  <c:v>362</c:v>
                </c:pt>
                <c:pt idx="132">
                  <c:v>364</c:v>
                </c:pt>
                <c:pt idx="133">
                  <c:v>366</c:v>
                </c:pt>
                <c:pt idx="134">
                  <c:v>368</c:v>
                </c:pt>
                <c:pt idx="135">
                  <c:v>370</c:v>
                </c:pt>
                <c:pt idx="136">
                  <c:v>372</c:v>
                </c:pt>
                <c:pt idx="137">
                  <c:v>374</c:v>
                </c:pt>
                <c:pt idx="138">
                  <c:v>376</c:v>
                </c:pt>
                <c:pt idx="139">
                  <c:v>378</c:v>
                </c:pt>
                <c:pt idx="140">
                  <c:v>380</c:v>
                </c:pt>
                <c:pt idx="141">
                  <c:v>382</c:v>
                </c:pt>
                <c:pt idx="142">
                  <c:v>384</c:v>
                </c:pt>
                <c:pt idx="143">
                  <c:v>386</c:v>
                </c:pt>
                <c:pt idx="144">
                  <c:v>388</c:v>
                </c:pt>
                <c:pt idx="145">
                  <c:v>390</c:v>
                </c:pt>
                <c:pt idx="146">
                  <c:v>392</c:v>
                </c:pt>
                <c:pt idx="147">
                  <c:v>394</c:v>
                </c:pt>
                <c:pt idx="148">
                  <c:v>396</c:v>
                </c:pt>
                <c:pt idx="149">
                  <c:v>398</c:v>
                </c:pt>
                <c:pt idx="150">
                  <c:v>400</c:v>
                </c:pt>
                <c:pt idx="151">
                  <c:v>402</c:v>
                </c:pt>
                <c:pt idx="152">
                  <c:v>404</c:v>
                </c:pt>
                <c:pt idx="153">
                  <c:v>406</c:v>
                </c:pt>
                <c:pt idx="154">
                  <c:v>408</c:v>
                </c:pt>
                <c:pt idx="155">
                  <c:v>410</c:v>
                </c:pt>
                <c:pt idx="156">
                  <c:v>412</c:v>
                </c:pt>
                <c:pt idx="157">
                  <c:v>414</c:v>
                </c:pt>
                <c:pt idx="158">
                  <c:v>416</c:v>
                </c:pt>
                <c:pt idx="159">
                  <c:v>418</c:v>
                </c:pt>
                <c:pt idx="160">
                  <c:v>420</c:v>
                </c:pt>
                <c:pt idx="161">
                  <c:v>422</c:v>
                </c:pt>
                <c:pt idx="162">
                  <c:v>424</c:v>
                </c:pt>
                <c:pt idx="163">
                  <c:v>426</c:v>
                </c:pt>
                <c:pt idx="164">
                  <c:v>428</c:v>
                </c:pt>
                <c:pt idx="165">
                  <c:v>430</c:v>
                </c:pt>
                <c:pt idx="166">
                  <c:v>432</c:v>
                </c:pt>
                <c:pt idx="167">
                  <c:v>434</c:v>
                </c:pt>
                <c:pt idx="168">
                  <c:v>436</c:v>
                </c:pt>
                <c:pt idx="169">
                  <c:v>438</c:v>
                </c:pt>
                <c:pt idx="170">
                  <c:v>440</c:v>
                </c:pt>
                <c:pt idx="171">
                  <c:v>442</c:v>
                </c:pt>
                <c:pt idx="172">
                  <c:v>444</c:v>
                </c:pt>
                <c:pt idx="173">
                  <c:v>446</c:v>
                </c:pt>
                <c:pt idx="174">
                  <c:v>448</c:v>
                </c:pt>
                <c:pt idx="175">
                  <c:v>450</c:v>
                </c:pt>
                <c:pt idx="176">
                  <c:v>452</c:v>
                </c:pt>
                <c:pt idx="177">
                  <c:v>454</c:v>
                </c:pt>
                <c:pt idx="178">
                  <c:v>456</c:v>
                </c:pt>
                <c:pt idx="179">
                  <c:v>458</c:v>
                </c:pt>
                <c:pt idx="180">
                  <c:v>460</c:v>
                </c:pt>
                <c:pt idx="181">
                  <c:v>462</c:v>
                </c:pt>
                <c:pt idx="182">
                  <c:v>464</c:v>
                </c:pt>
                <c:pt idx="183">
                  <c:v>466</c:v>
                </c:pt>
                <c:pt idx="184">
                  <c:v>468</c:v>
                </c:pt>
                <c:pt idx="185">
                  <c:v>470</c:v>
                </c:pt>
                <c:pt idx="186">
                  <c:v>472</c:v>
                </c:pt>
                <c:pt idx="187">
                  <c:v>474</c:v>
                </c:pt>
                <c:pt idx="188">
                  <c:v>476</c:v>
                </c:pt>
                <c:pt idx="189">
                  <c:v>478</c:v>
                </c:pt>
                <c:pt idx="190">
                  <c:v>480</c:v>
                </c:pt>
                <c:pt idx="191">
                  <c:v>482</c:v>
                </c:pt>
                <c:pt idx="192">
                  <c:v>484</c:v>
                </c:pt>
                <c:pt idx="193">
                  <c:v>486</c:v>
                </c:pt>
                <c:pt idx="194">
                  <c:v>488</c:v>
                </c:pt>
                <c:pt idx="195">
                  <c:v>490</c:v>
                </c:pt>
                <c:pt idx="196">
                  <c:v>492</c:v>
                </c:pt>
                <c:pt idx="197">
                  <c:v>494</c:v>
                </c:pt>
                <c:pt idx="198">
                  <c:v>496</c:v>
                </c:pt>
                <c:pt idx="199">
                  <c:v>498</c:v>
                </c:pt>
                <c:pt idx="200">
                  <c:v>500</c:v>
                </c:pt>
                <c:pt idx="201">
                  <c:v>502</c:v>
                </c:pt>
                <c:pt idx="202">
                  <c:v>504</c:v>
                </c:pt>
                <c:pt idx="203">
                  <c:v>506</c:v>
                </c:pt>
                <c:pt idx="204">
                  <c:v>508</c:v>
                </c:pt>
                <c:pt idx="205">
                  <c:v>510</c:v>
                </c:pt>
                <c:pt idx="206">
                  <c:v>512</c:v>
                </c:pt>
                <c:pt idx="207">
                  <c:v>514</c:v>
                </c:pt>
                <c:pt idx="208">
                  <c:v>516</c:v>
                </c:pt>
                <c:pt idx="209">
                  <c:v>518</c:v>
                </c:pt>
                <c:pt idx="210">
                  <c:v>520</c:v>
                </c:pt>
                <c:pt idx="211">
                  <c:v>522</c:v>
                </c:pt>
                <c:pt idx="212">
                  <c:v>524</c:v>
                </c:pt>
                <c:pt idx="213">
                  <c:v>526</c:v>
                </c:pt>
                <c:pt idx="214">
                  <c:v>528</c:v>
                </c:pt>
                <c:pt idx="215">
                  <c:v>530</c:v>
                </c:pt>
                <c:pt idx="216">
                  <c:v>532</c:v>
                </c:pt>
                <c:pt idx="217">
                  <c:v>534</c:v>
                </c:pt>
                <c:pt idx="218">
                  <c:v>536</c:v>
                </c:pt>
                <c:pt idx="219">
                  <c:v>538</c:v>
                </c:pt>
                <c:pt idx="220">
                  <c:v>540</c:v>
                </c:pt>
                <c:pt idx="221">
                  <c:v>542</c:v>
                </c:pt>
                <c:pt idx="222">
                  <c:v>544</c:v>
                </c:pt>
                <c:pt idx="223">
                  <c:v>546</c:v>
                </c:pt>
                <c:pt idx="224">
                  <c:v>548</c:v>
                </c:pt>
                <c:pt idx="225">
                  <c:v>550</c:v>
                </c:pt>
                <c:pt idx="226">
                  <c:v>552</c:v>
                </c:pt>
                <c:pt idx="227">
                  <c:v>554</c:v>
                </c:pt>
                <c:pt idx="228">
                  <c:v>556</c:v>
                </c:pt>
                <c:pt idx="229">
                  <c:v>558</c:v>
                </c:pt>
                <c:pt idx="230">
                  <c:v>560</c:v>
                </c:pt>
                <c:pt idx="231">
                  <c:v>562</c:v>
                </c:pt>
                <c:pt idx="232">
                  <c:v>564</c:v>
                </c:pt>
                <c:pt idx="233">
                  <c:v>566</c:v>
                </c:pt>
                <c:pt idx="234">
                  <c:v>568</c:v>
                </c:pt>
                <c:pt idx="235">
                  <c:v>570</c:v>
                </c:pt>
                <c:pt idx="236">
                  <c:v>572</c:v>
                </c:pt>
                <c:pt idx="237">
                  <c:v>574</c:v>
                </c:pt>
                <c:pt idx="238">
                  <c:v>576</c:v>
                </c:pt>
                <c:pt idx="239">
                  <c:v>578</c:v>
                </c:pt>
                <c:pt idx="240">
                  <c:v>580</c:v>
                </c:pt>
                <c:pt idx="241">
                  <c:v>582</c:v>
                </c:pt>
                <c:pt idx="242">
                  <c:v>584</c:v>
                </c:pt>
                <c:pt idx="243">
                  <c:v>586</c:v>
                </c:pt>
                <c:pt idx="244">
                  <c:v>588</c:v>
                </c:pt>
                <c:pt idx="245">
                  <c:v>590</c:v>
                </c:pt>
                <c:pt idx="246">
                  <c:v>592</c:v>
                </c:pt>
                <c:pt idx="247">
                  <c:v>594</c:v>
                </c:pt>
                <c:pt idx="248">
                  <c:v>596</c:v>
                </c:pt>
                <c:pt idx="249">
                  <c:v>598</c:v>
                </c:pt>
                <c:pt idx="250">
                  <c:v>600</c:v>
                </c:pt>
                <c:pt idx="251">
                  <c:v>602</c:v>
                </c:pt>
                <c:pt idx="252">
                  <c:v>604</c:v>
                </c:pt>
                <c:pt idx="253">
                  <c:v>606</c:v>
                </c:pt>
                <c:pt idx="254">
                  <c:v>608</c:v>
                </c:pt>
                <c:pt idx="255">
                  <c:v>610</c:v>
                </c:pt>
                <c:pt idx="256">
                  <c:v>612</c:v>
                </c:pt>
                <c:pt idx="257">
                  <c:v>614</c:v>
                </c:pt>
                <c:pt idx="258">
                  <c:v>616</c:v>
                </c:pt>
                <c:pt idx="259">
                  <c:v>618</c:v>
                </c:pt>
                <c:pt idx="260">
                  <c:v>620</c:v>
                </c:pt>
                <c:pt idx="261">
                  <c:v>622</c:v>
                </c:pt>
                <c:pt idx="262">
                  <c:v>624</c:v>
                </c:pt>
                <c:pt idx="263">
                  <c:v>626</c:v>
                </c:pt>
                <c:pt idx="264">
                  <c:v>628</c:v>
                </c:pt>
                <c:pt idx="265">
                  <c:v>630</c:v>
                </c:pt>
                <c:pt idx="266">
                  <c:v>632</c:v>
                </c:pt>
                <c:pt idx="267">
                  <c:v>634</c:v>
                </c:pt>
                <c:pt idx="268">
                  <c:v>636</c:v>
                </c:pt>
                <c:pt idx="269">
                  <c:v>638</c:v>
                </c:pt>
                <c:pt idx="270">
                  <c:v>640</c:v>
                </c:pt>
                <c:pt idx="271">
                  <c:v>642</c:v>
                </c:pt>
                <c:pt idx="272">
                  <c:v>644</c:v>
                </c:pt>
                <c:pt idx="273">
                  <c:v>646</c:v>
                </c:pt>
                <c:pt idx="274">
                  <c:v>648</c:v>
                </c:pt>
                <c:pt idx="275">
                  <c:v>650</c:v>
                </c:pt>
                <c:pt idx="276">
                  <c:v>652</c:v>
                </c:pt>
                <c:pt idx="277">
                  <c:v>654</c:v>
                </c:pt>
                <c:pt idx="278">
                  <c:v>656</c:v>
                </c:pt>
                <c:pt idx="279">
                  <c:v>658</c:v>
                </c:pt>
                <c:pt idx="280">
                  <c:v>660</c:v>
                </c:pt>
                <c:pt idx="281">
                  <c:v>662</c:v>
                </c:pt>
                <c:pt idx="282">
                  <c:v>664</c:v>
                </c:pt>
                <c:pt idx="283">
                  <c:v>666</c:v>
                </c:pt>
                <c:pt idx="284">
                  <c:v>668</c:v>
                </c:pt>
                <c:pt idx="285">
                  <c:v>670</c:v>
                </c:pt>
                <c:pt idx="286">
                  <c:v>672</c:v>
                </c:pt>
                <c:pt idx="287">
                  <c:v>674</c:v>
                </c:pt>
                <c:pt idx="288">
                  <c:v>676</c:v>
                </c:pt>
                <c:pt idx="289">
                  <c:v>678</c:v>
                </c:pt>
                <c:pt idx="290">
                  <c:v>680</c:v>
                </c:pt>
                <c:pt idx="291">
                  <c:v>682</c:v>
                </c:pt>
                <c:pt idx="292">
                  <c:v>684</c:v>
                </c:pt>
                <c:pt idx="293">
                  <c:v>686</c:v>
                </c:pt>
                <c:pt idx="294">
                  <c:v>688</c:v>
                </c:pt>
                <c:pt idx="295">
                  <c:v>690</c:v>
                </c:pt>
                <c:pt idx="296">
                  <c:v>692</c:v>
                </c:pt>
                <c:pt idx="297">
                  <c:v>694</c:v>
                </c:pt>
                <c:pt idx="298">
                  <c:v>696</c:v>
                </c:pt>
                <c:pt idx="299">
                  <c:v>698</c:v>
                </c:pt>
                <c:pt idx="300">
                  <c:v>700</c:v>
                </c:pt>
                <c:pt idx="301">
                  <c:v>702</c:v>
                </c:pt>
                <c:pt idx="302">
                  <c:v>704</c:v>
                </c:pt>
                <c:pt idx="303">
                  <c:v>706</c:v>
                </c:pt>
                <c:pt idx="304">
                  <c:v>708</c:v>
                </c:pt>
                <c:pt idx="305">
                  <c:v>710</c:v>
                </c:pt>
                <c:pt idx="306">
                  <c:v>712</c:v>
                </c:pt>
                <c:pt idx="307">
                  <c:v>714</c:v>
                </c:pt>
                <c:pt idx="308">
                  <c:v>716</c:v>
                </c:pt>
                <c:pt idx="309">
                  <c:v>718</c:v>
                </c:pt>
                <c:pt idx="310">
                  <c:v>720</c:v>
                </c:pt>
                <c:pt idx="311">
                  <c:v>722</c:v>
                </c:pt>
                <c:pt idx="312">
                  <c:v>724</c:v>
                </c:pt>
                <c:pt idx="313">
                  <c:v>726</c:v>
                </c:pt>
                <c:pt idx="314">
                  <c:v>728</c:v>
                </c:pt>
                <c:pt idx="315">
                  <c:v>730</c:v>
                </c:pt>
                <c:pt idx="316">
                  <c:v>732</c:v>
                </c:pt>
                <c:pt idx="317">
                  <c:v>734</c:v>
                </c:pt>
                <c:pt idx="318">
                  <c:v>736</c:v>
                </c:pt>
                <c:pt idx="319">
                  <c:v>738</c:v>
                </c:pt>
                <c:pt idx="320">
                  <c:v>740</c:v>
                </c:pt>
                <c:pt idx="321">
                  <c:v>742</c:v>
                </c:pt>
                <c:pt idx="322">
                  <c:v>744</c:v>
                </c:pt>
                <c:pt idx="323">
                  <c:v>746</c:v>
                </c:pt>
                <c:pt idx="324">
                  <c:v>748</c:v>
                </c:pt>
                <c:pt idx="325">
                  <c:v>750</c:v>
                </c:pt>
                <c:pt idx="326">
                  <c:v>752</c:v>
                </c:pt>
                <c:pt idx="327">
                  <c:v>754</c:v>
                </c:pt>
                <c:pt idx="328">
                  <c:v>756</c:v>
                </c:pt>
                <c:pt idx="329">
                  <c:v>758</c:v>
                </c:pt>
                <c:pt idx="330">
                  <c:v>760</c:v>
                </c:pt>
                <c:pt idx="331">
                  <c:v>762</c:v>
                </c:pt>
                <c:pt idx="332">
                  <c:v>764</c:v>
                </c:pt>
                <c:pt idx="333">
                  <c:v>766</c:v>
                </c:pt>
                <c:pt idx="334">
                  <c:v>768</c:v>
                </c:pt>
                <c:pt idx="335">
                  <c:v>770</c:v>
                </c:pt>
                <c:pt idx="336">
                  <c:v>772</c:v>
                </c:pt>
                <c:pt idx="337">
                  <c:v>774</c:v>
                </c:pt>
                <c:pt idx="338">
                  <c:v>776</c:v>
                </c:pt>
                <c:pt idx="339">
                  <c:v>778</c:v>
                </c:pt>
                <c:pt idx="340">
                  <c:v>780</c:v>
                </c:pt>
                <c:pt idx="341">
                  <c:v>782</c:v>
                </c:pt>
                <c:pt idx="342">
                  <c:v>784</c:v>
                </c:pt>
                <c:pt idx="343">
                  <c:v>786</c:v>
                </c:pt>
                <c:pt idx="344">
                  <c:v>788</c:v>
                </c:pt>
                <c:pt idx="345">
                  <c:v>790</c:v>
                </c:pt>
                <c:pt idx="346">
                  <c:v>792</c:v>
                </c:pt>
                <c:pt idx="347">
                  <c:v>794</c:v>
                </c:pt>
                <c:pt idx="348">
                  <c:v>796</c:v>
                </c:pt>
                <c:pt idx="349">
                  <c:v>798</c:v>
                </c:pt>
                <c:pt idx="350">
                  <c:v>800</c:v>
                </c:pt>
                <c:pt idx="351">
                  <c:v>802</c:v>
                </c:pt>
                <c:pt idx="352">
                  <c:v>804</c:v>
                </c:pt>
                <c:pt idx="353">
                  <c:v>806</c:v>
                </c:pt>
                <c:pt idx="354">
                  <c:v>808</c:v>
                </c:pt>
                <c:pt idx="355">
                  <c:v>810</c:v>
                </c:pt>
                <c:pt idx="356">
                  <c:v>812</c:v>
                </c:pt>
                <c:pt idx="357">
                  <c:v>814</c:v>
                </c:pt>
                <c:pt idx="358">
                  <c:v>816</c:v>
                </c:pt>
                <c:pt idx="359">
                  <c:v>818</c:v>
                </c:pt>
                <c:pt idx="360">
                  <c:v>820</c:v>
                </c:pt>
                <c:pt idx="361">
                  <c:v>822</c:v>
                </c:pt>
                <c:pt idx="362">
                  <c:v>824</c:v>
                </c:pt>
                <c:pt idx="363">
                  <c:v>826</c:v>
                </c:pt>
                <c:pt idx="364">
                  <c:v>828</c:v>
                </c:pt>
                <c:pt idx="365">
                  <c:v>830</c:v>
                </c:pt>
                <c:pt idx="366">
                  <c:v>832</c:v>
                </c:pt>
                <c:pt idx="367">
                  <c:v>834</c:v>
                </c:pt>
                <c:pt idx="368">
                  <c:v>836</c:v>
                </c:pt>
                <c:pt idx="369">
                  <c:v>838</c:v>
                </c:pt>
                <c:pt idx="370">
                  <c:v>840</c:v>
                </c:pt>
                <c:pt idx="371">
                  <c:v>842</c:v>
                </c:pt>
                <c:pt idx="372">
                  <c:v>844</c:v>
                </c:pt>
                <c:pt idx="373">
                  <c:v>846</c:v>
                </c:pt>
                <c:pt idx="374">
                  <c:v>848</c:v>
                </c:pt>
                <c:pt idx="375">
                  <c:v>850</c:v>
                </c:pt>
                <c:pt idx="376">
                  <c:v>852</c:v>
                </c:pt>
                <c:pt idx="377">
                  <c:v>854</c:v>
                </c:pt>
                <c:pt idx="378">
                  <c:v>856</c:v>
                </c:pt>
                <c:pt idx="379">
                  <c:v>858</c:v>
                </c:pt>
                <c:pt idx="380">
                  <c:v>860</c:v>
                </c:pt>
                <c:pt idx="381">
                  <c:v>862</c:v>
                </c:pt>
                <c:pt idx="382">
                  <c:v>864</c:v>
                </c:pt>
                <c:pt idx="383">
                  <c:v>866</c:v>
                </c:pt>
                <c:pt idx="384">
                  <c:v>868</c:v>
                </c:pt>
                <c:pt idx="385">
                  <c:v>870</c:v>
                </c:pt>
                <c:pt idx="386">
                  <c:v>872</c:v>
                </c:pt>
                <c:pt idx="387">
                  <c:v>874</c:v>
                </c:pt>
                <c:pt idx="388">
                  <c:v>876</c:v>
                </c:pt>
                <c:pt idx="389">
                  <c:v>878</c:v>
                </c:pt>
                <c:pt idx="390">
                  <c:v>880</c:v>
                </c:pt>
                <c:pt idx="391">
                  <c:v>882</c:v>
                </c:pt>
                <c:pt idx="392">
                  <c:v>884</c:v>
                </c:pt>
                <c:pt idx="393">
                  <c:v>886</c:v>
                </c:pt>
                <c:pt idx="394">
                  <c:v>888</c:v>
                </c:pt>
                <c:pt idx="395">
                  <c:v>890</c:v>
                </c:pt>
                <c:pt idx="396">
                  <c:v>892</c:v>
                </c:pt>
                <c:pt idx="397">
                  <c:v>894</c:v>
                </c:pt>
                <c:pt idx="398">
                  <c:v>896</c:v>
                </c:pt>
                <c:pt idx="399">
                  <c:v>898</c:v>
                </c:pt>
                <c:pt idx="400">
                  <c:v>900</c:v>
                </c:pt>
                <c:pt idx="401">
                  <c:v>902</c:v>
                </c:pt>
                <c:pt idx="402">
                  <c:v>904</c:v>
                </c:pt>
                <c:pt idx="403">
                  <c:v>906</c:v>
                </c:pt>
                <c:pt idx="404">
                  <c:v>908</c:v>
                </c:pt>
                <c:pt idx="405">
                  <c:v>910</c:v>
                </c:pt>
                <c:pt idx="406">
                  <c:v>912</c:v>
                </c:pt>
                <c:pt idx="407">
                  <c:v>914</c:v>
                </c:pt>
                <c:pt idx="408">
                  <c:v>916</c:v>
                </c:pt>
                <c:pt idx="409">
                  <c:v>918</c:v>
                </c:pt>
                <c:pt idx="410">
                  <c:v>920</c:v>
                </c:pt>
                <c:pt idx="411">
                  <c:v>922</c:v>
                </c:pt>
                <c:pt idx="412">
                  <c:v>924</c:v>
                </c:pt>
                <c:pt idx="413">
                  <c:v>926</c:v>
                </c:pt>
                <c:pt idx="414">
                  <c:v>928</c:v>
                </c:pt>
                <c:pt idx="415">
                  <c:v>930</c:v>
                </c:pt>
                <c:pt idx="416">
                  <c:v>932</c:v>
                </c:pt>
                <c:pt idx="417">
                  <c:v>934</c:v>
                </c:pt>
                <c:pt idx="418">
                  <c:v>936</c:v>
                </c:pt>
                <c:pt idx="419">
                  <c:v>938</c:v>
                </c:pt>
                <c:pt idx="420">
                  <c:v>940</c:v>
                </c:pt>
                <c:pt idx="421">
                  <c:v>942</c:v>
                </c:pt>
                <c:pt idx="422">
                  <c:v>944</c:v>
                </c:pt>
                <c:pt idx="423">
                  <c:v>946</c:v>
                </c:pt>
                <c:pt idx="424">
                  <c:v>948</c:v>
                </c:pt>
                <c:pt idx="425">
                  <c:v>950</c:v>
                </c:pt>
                <c:pt idx="426">
                  <c:v>952</c:v>
                </c:pt>
                <c:pt idx="427">
                  <c:v>954</c:v>
                </c:pt>
                <c:pt idx="428">
                  <c:v>956</c:v>
                </c:pt>
                <c:pt idx="429">
                  <c:v>958</c:v>
                </c:pt>
                <c:pt idx="430">
                  <c:v>960</c:v>
                </c:pt>
                <c:pt idx="431">
                  <c:v>962</c:v>
                </c:pt>
                <c:pt idx="432">
                  <c:v>964</c:v>
                </c:pt>
                <c:pt idx="433">
                  <c:v>966</c:v>
                </c:pt>
                <c:pt idx="434">
                  <c:v>968</c:v>
                </c:pt>
                <c:pt idx="435">
                  <c:v>970</c:v>
                </c:pt>
                <c:pt idx="436">
                  <c:v>972</c:v>
                </c:pt>
                <c:pt idx="437">
                  <c:v>974</c:v>
                </c:pt>
                <c:pt idx="438">
                  <c:v>976</c:v>
                </c:pt>
                <c:pt idx="439">
                  <c:v>978</c:v>
                </c:pt>
                <c:pt idx="440">
                  <c:v>980</c:v>
                </c:pt>
                <c:pt idx="441">
                  <c:v>982</c:v>
                </c:pt>
                <c:pt idx="442">
                  <c:v>984</c:v>
                </c:pt>
                <c:pt idx="443">
                  <c:v>986</c:v>
                </c:pt>
                <c:pt idx="444">
                  <c:v>988</c:v>
                </c:pt>
                <c:pt idx="445">
                  <c:v>990</c:v>
                </c:pt>
                <c:pt idx="446">
                  <c:v>992</c:v>
                </c:pt>
                <c:pt idx="447">
                  <c:v>994</c:v>
                </c:pt>
                <c:pt idx="448">
                  <c:v>996</c:v>
                </c:pt>
                <c:pt idx="449">
                  <c:v>998</c:v>
                </c:pt>
                <c:pt idx="450">
                  <c:v>1000</c:v>
                </c:pt>
                <c:pt idx="451">
                  <c:v>1002</c:v>
                </c:pt>
                <c:pt idx="452">
                  <c:v>1004</c:v>
                </c:pt>
                <c:pt idx="453">
                  <c:v>1006</c:v>
                </c:pt>
                <c:pt idx="454">
                  <c:v>1008</c:v>
                </c:pt>
                <c:pt idx="455">
                  <c:v>1010</c:v>
                </c:pt>
                <c:pt idx="456">
                  <c:v>1012</c:v>
                </c:pt>
                <c:pt idx="457">
                  <c:v>1014</c:v>
                </c:pt>
                <c:pt idx="458">
                  <c:v>1016</c:v>
                </c:pt>
                <c:pt idx="459">
                  <c:v>1018</c:v>
                </c:pt>
                <c:pt idx="460">
                  <c:v>1020</c:v>
                </c:pt>
                <c:pt idx="461">
                  <c:v>1022</c:v>
                </c:pt>
                <c:pt idx="462">
                  <c:v>1024</c:v>
                </c:pt>
                <c:pt idx="463">
                  <c:v>1026</c:v>
                </c:pt>
                <c:pt idx="464">
                  <c:v>1028</c:v>
                </c:pt>
                <c:pt idx="465">
                  <c:v>1030</c:v>
                </c:pt>
                <c:pt idx="466">
                  <c:v>1032</c:v>
                </c:pt>
                <c:pt idx="467">
                  <c:v>1034</c:v>
                </c:pt>
                <c:pt idx="468">
                  <c:v>1036</c:v>
                </c:pt>
                <c:pt idx="469">
                  <c:v>1038</c:v>
                </c:pt>
                <c:pt idx="470">
                  <c:v>1040</c:v>
                </c:pt>
                <c:pt idx="471">
                  <c:v>1042</c:v>
                </c:pt>
                <c:pt idx="472">
                  <c:v>1044</c:v>
                </c:pt>
                <c:pt idx="473">
                  <c:v>1046</c:v>
                </c:pt>
                <c:pt idx="474">
                  <c:v>1048</c:v>
                </c:pt>
                <c:pt idx="475">
                  <c:v>1050</c:v>
                </c:pt>
                <c:pt idx="476">
                  <c:v>1052</c:v>
                </c:pt>
                <c:pt idx="477">
                  <c:v>1054</c:v>
                </c:pt>
                <c:pt idx="478">
                  <c:v>1056</c:v>
                </c:pt>
                <c:pt idx="479">
                  <c:v>1058</c:v>
                </c:pt>
                <c:pt idx="480">
                  <c:v>1060</c:v>
                </c:pt>
                <c:pt idx="481">
                  <c:v>1062</c:v>
                </c:pt>
                <c:pt idx="482">
                  <c:v>1064</c:v>
                </c:pt>
                <c:pt idx="483">
                  <c:v>1066</c:v>
                </c:pt>
                <c:pt idx="484">
                  <c:v>1068</c:v>
                </c:pt>
                <c:pt idx="485">
                  <c:v>1070</c:v>
                </c:pt>
                <c:pt idx="486">
                  <c:v>1072</c:v>
                </c:pt>
                <c:pt idx="487">
                  <c:v>1074</c:v>
                </c:pt>
                <c:pt idx="488">
                  <c:v>1076</c:v>
                </c:pt>
                <c:pt idx="489">
                  <c:v>1078</c:v>
                </c:pt>
                <c:pt idx="490">
                  <c:v>1080</c:v>
                </c:pt>
                <c:pt idx="491">
                  <c:v>1082</c:v>
                </c:pt>
                <c:pt idx="492">
                  <c:v>1084</c:v>
                </c:pt>
                <c:pt idx="493">
                  <c:v>1086</c:v>
                </c:pt>
                <c:pt idx="494">
                  <c:v>1088</c:v>
                </c:pt>
                <c:pt idx="495">
                  <c:v>1090</c:v>
                </c:pt>
                <c:pt idx="496">
                  <c:v>1092</c:v>
                </c:pt>
                <c:pt idx="497">
                  <c:v>1094</c:v>
                </c:pt>
                <c:pt idx="498">
                  <c:v>1096</c:v>
                </c:pt>
                <c:pt idx="499">
                  <c:v>1098</c:v>
                </c:pt>
                <c:pt idx="500">
                  <c:v>1100</c:v>
                </c:pt>
                <c:pt idx="501">
                  <c:v>1102</c:v>
                </c:pt>
                <c:pt idx="502">
                  <c:v>1104</c:v>
                </c:pt>
                <c:pt idx="503">
                  <c:v>1106</c:v>
                </c:pt>
                <c:pt idx="504">
                  <c:v>1108</c:v>
                </c:pt>
                <c:pt idx="505">
                  <c:v>1110</c:v>
                </c:pt>
                <c:pt idx="506">
                  <c:v>1112</c:v>
                </c:pt>
                <c:pt idx="507">
                  <c:v>1114</c:v>
                </c:pt>
                <c:pt idx="508">
                  <c:v>1116</c:v>
                </c:pt>
                <c:pt idx="509">
                  <c:v>1118</c:v>
                </c:pt>
                <c:pt idx="510">
                  <c:v>1120</c:v>
                </c:pt>
                <c:pt idx="511">
                  <c:v>1122</c:v>
                </c:pt>
                <c:pt idx="512">
                  <c:v>1124</c:v>
                </c:pt>
                <c:pt idx="513">
                  <c:v>1126</c:v>
                </c:pt>
                <c:pt idx="514">
                  <c:v>1128</c:v>
                </c:pt>
                <c:pt idx="515">
                  <c:v>1130</c:v>
                </c:pt>
                <c:pt idx="516">
                  <c:v>1132</c:v>
                </c:pt>
                <c:pt idx="517">
                  <c:v>1134</c:v>
                </c:pt>
                <c:pt idx="518">
                  <c:v>1136</c:v>
                </c:pt>
                <c:pt idx="519">
                  <c:v>1138</c:v>
                </c:pt>
                <c:pt idx="520">
                  <c:v>1140</c:v>
                </c:pt>
                <c:pt idx="521">
                  <c:v>1142</c:v>
                </c:pt>
                <c:pt idx="522">
                  <c:v>1144</c:v>
                </c:pt>
                <c:pt idx="523">
                  <c:v>1146</c:v>
                </c:pt>
                <c:pt idx="524">
                  <c:v>1148</c:v>
                </c:pt>
                <c:pt idx="525">
                  <c:v>1150</c:v>
                </c:pt>
                <c:pt idx="526">
                  <c:v>1152</c:v>
                </c:pt>
                <c:pt idx="527">
                  <c:v>1154</c:v>
                </c:pt>
                <c:pt idx="528">
                  <c:v>1156</c:v>
                </c:pt>
                <c:pt idx="529">
                  <c:v>1158</c:v>
                </c:pt>
                <c:pt idx="530">
                  <c:v>1160</c:v>
                </c:pt>
                <c:pt idx="531">
                  <c:v>1162</c:v>
                </c:pt>
                <c:pt idx="532">
                  <c:v>1164</c:v>
                </c:pt>
                <c:pt idx="533">
                  <c:v>1166</c:v>
                </c:pt>
                <c:pt idx="534">
                  <c:v>1168</c:v>
                </c:pt>
                <c:pt idx="535">
                  <c:v>1170</c:v>
                </c:pt>
                <c:pt idx="536">
                  <c:v>1172</c:v>
                </c:pt>
                <c:pt idx="537">
                  <c:v>1174</c:v>
                </c:pt>
                <c:pt idx="538">
                  <c:v>1176</c:v>
                </c:pt>
                <c:pt idx="539">
                  <c:v>1178</c:v>
                </c:pt>
                <c:pt idx="540">
                  <c:v>1180</c:v>
                </c:pt>
                <c:pt idx="541">
                  <c:v>1182</c:v>
                </c:pt>
                <c:pt idx="542">
                  <c:v>1184</c:v>
                </c:pt>
                <c:pt idx="543">
                  <c:v>1186</c:v>
                </c:pt>
                <c:pt idx="544">
                  <c:v>1188</c:v>
                </c:pt>
                <c:pt idx="545">
                  <c:v>1190</c:v>
                </c:pt>
                <c:pt idx="546">
                  <c:v>1192</c:v>
                </c:pt>
                <c:pt idx="547">
                  <c:v>1194</c:v>
                </c:pt>
                <c:pt idx="548">
                  <c:v>1196</c:v>
                </c:pt>
                <c:pt idx="549">
                  <c:v>1198</c:v>
                </c:pt>
                <c:pt idx="550">
                  <c:v>1200</c:v>
                </c:pt>
                <c:pt idx="551">
                  <c:v>1202</c:v>
                </c:pt>
                <c:pt idx="552">
                  <c:v>1204</c:v>
                </c:pt>
                <c:pt idx="553">
                  <c:v>1206</c:v>
                </c:pt>
                <c:pt idx="554">
                  <c:v>1208</c:v>
                </c:pt>
                <c:pt idx="555">
                  <c:v>1210</c:v>
                </c:pt>
                <c:pt idx="556">
                  <c:v>1212</c:v>
                </c:pt>
                <c:pt idx="557">
                  <c:v>1214</c:v>
                </c:pt>
                <c:pt idx="558">
                  <c:v>1216</c:v>
                </c:pt>
                <c:pt idx="559">
                  <c:v>1218</c:v>
                </c:pt>
                <c:pt idx="560">
                  <c:v>1220</c:v>
                </c:pt>
                <c:pt idx="561">
                  <c:v>1222</c:v>
                </c:pt>
                <c:pt idx="562">
                  <c:v>1224</c:v>
                </c:pt>
                <c:pt idx="563">
                  <c:v>1226</c:v>
                </c:pt>
                <c:pt idx="564">
                  <c:v>1228</c:v>
                </c:pt>
                <c:pt idx="565">
                  <c:v>1230</c:v>
                </c:pt>
                <c:pt idx="566">
                  <c:v>1232</c:v>
                </c:pt>
                <c:pt idx="567">
                  <c:v>1234</c:v>
                </c:pt>
                <c:pt idx="568">
                  <c:v>1236</c:v>
                </c:pt>
                <c:pt idx="569">
                  <c:v>1238</c:v>
                </c:pt>
                <c:pt idx="570">
                  <c:v>1240</c:v>
                </c:pt>
                <c:pt idx="571">
                  <c:v>1242</c:v>
                </c:pt>
                <c:pt idx="572">
                  <c:v>1244</c:v>
                </c:pt>
                <c:pt idx="573">
                  <c:v>1246</c:v>
                </c:pt>
                <c:pt idx="574">
                  <c:v>1248</c:v>
                </c:pt>
                <c:pt idx="575">
                  <c:v>1250</c:v>
                </c:pt>
                <c:pt idx="576">
                  <c:v>1252</c:v>
                </c:pt>
                <c:pt idx="577">
                  <c:v>1254</c:v>
                </c:pt>
                <c:pt idx="578">
                  <c:v>1256</c:v>
                </c:pt>
                <c:pt idx="579">
                  <c:v>1258</c:v>
                </c:pt>
                <c:pt idx="580">
                  <c:v>1260</c:v>
                </c:pt>
                <c:pt idx="581">
                  <c:v>1262</c:v>
                </c:pt>
                <c:pt idx="582">
                  <c:v>1264</c:v>
                </c:pt>
                <c:pt idx="583">
                  <c:v>1266</c:v>
                </c:pt>
                <c:pt idx="584">
                  <c:v>1268</c:v>
                </c:pt>
                <c:pt idx="585">
                  <c:v>1270</c:v>
                </c:pt>
                <c:pt idx="586">
                  <c:v>1272</c:v>
                </c:pt>
                <c:pt idx="587">
                  <c:v>1274</c:v>
                </c:pt>
                <c:pt idx="588">
                  <c:v>1276</c:v>
                </c:pt>
                <c:pt idx="589">
                  <c:v>1278</c:v>
                </c:pt>
                <c:pt idx="590">
                  <c:v>1280</c:v>
                </c:pt>
                <c:pt idx="591">
                  <c:v>1282</c:v>
                </c:pt>
                <c:pt idx="592">
                  <c:v>1284</c:v>
                </c:pt>
                <c:pt idx="593">
                  <c:v>1286</c:v>
                </c:pt>
                <c:pt idx="594">
                  <c:v>1288</c:v>
                </c:pt>
                <c:pt idx="595">
                  <c:v>1290</c:v>
                </c:pt>
                <c:pt idx="596">
                  <c:v>1292</c:v>
                </c:pt>
                <c:pt idx="597">
                  <c:v>1294</c:v>
                </c:pt>
                <c:pt idx="598">
                  <c:v>1296</c:v>
                </c:pt>
                <c:pt idx="599">
                  <c:v>1298</c:v>
                </c:pt>
                <c:pt idx="600">
                  <c:v>1300</c:v>
                </c:pt>
                <c:pt idx="601">
                  <c:v>1302</c:v>
                </c:pt>
                <c:pt idx="602">
                  <c:v>1304</c:v>
                </c:pt>
                <c:pt idx="603">
                  <c:v>1306</c:v>
                </c:pt>
                <c:pt idx="604">
                  <c:v>1308</c:v>
                </c:pt>
                <c:pt idx="605">
                  <c:v>1310</c:v>
                </c:pt>
                <c:pt idx="606">
                  <c:v>1312</c:v>
                </c:pt>
                <c:pt idx="607">
                  <c:v>1314</c:v>
                </c:pt>
                <c:pt idx="608">
                  <c:v>1316</c:v>
                </c:pt>
                <c:pt idx="609">
                  <c:v>1318</c:v>
                </c:pt>
                <c:pt idx="610">
                  <c:v>1320</c:v>
                </c:pt>
                <c:pt idx="611">
                  <c:v>1322</c:v>
                </c:pt>
                <c:pt idx="612">
                  <c:v>1324</c:v>
                </c:pt>
                <c:pt idx="613">
                  <c:v>1326</c:v>
                </c:pt>
                <c:pt idx="614">
                  <c:v>1328</c:v>
                </c:pt>
                <c:pt idx="615">
                  <c:v>1330</c:v>
                </c:pt>
                <c:pt idx="616">
                  <c:v>1332</c:v>
                </c:pt>
                <c:pt idx="617">
                  <c:v>1334</c:v>
                </c:pt>
                <c:pt idx="618">
                  <c:v>1336</c:v>
                </c:pt>
                <c:pt idx="619">
                  <c:v>1338</c:v>
                </c:pt>
                <c:pt idx="620">
                  <c:v>1340</c:v>
                </c:pt>
                <c:pt idx="621">
                  <c:v>1342</c:v>
                </c:pt>
                <c:pt idx="622">
                  <c:v>1344</c:v>
                </c:pt>
                <c:pt idx="623">
                  <c:v>1346</c:v>
                </c:pt>
                <c:pt idx="624">
                  <c:v>1348</c:v>
                </c:pt>
                <c:pt idx="625">
                  <c:v>1350</c:v>
                </c:pt>
                <c:pt idx="626">
                  <c:v>1352</c:v>
                </c:pt>
                <c:pt idx="627">
                  <c:v>1354</c:v>
                </c:pt>
                <c:pt idx="628">
                  <c:v>1356</c:v>
                </c:pt>
                <c:pt idx="629">
                  <c:v>1358</c:v>
                </c:pt>
                <c:pt idx="630">
                  <c:v>1360</c:v>
                </c:pt>
                <c:pt idx="631">
                  <c:v>1362</c:v>
                </c:pt>
                <c:pt idx="632">
                  <c:v>1364</c:v>
                </c:pt>
                <c:pt idx="633">
                  <c:v>1366</c:v>
                </c:pt>
                <c:pt idx="634">
                  <c:v>1368</c:v>
                </c:pt>
                <c:pt idx="635">
                  <c:v>1370</c:v>
                </c:pt>
                <c:pt idx="636">
                  <c:v>1372</c:v>
                </c:pt>
                <c:pt idx="637">
                  <c:v>1374</c:v>
                </c:pt>
                <c:pt idx="638">
                  <c:v>1376</c:v>
                </c:pt>
                <c:pt idx="639">
                  <c:v>1378</c:v>
                </c:pt>
                <c:pt idx="640">
                  <c:v>1380</c:v>
                </c:pt>
                <c:pt idx="641">
                  <c:v>1382</c:v>
                </c:pt>
                <c:pt idx="642">
                  <c:v>1384</c:v>
                </c:pt>
                <c:pt idx="643">
                  <c:v>1386</c:v>
                </c:pt>
                <c:pt idx="644">
                  <c:v>1388</c:v>
                </c:pt>
                <c:pt idx="645">
                  <c:v>1390</c:v>
                </c:pt>
                <c:pt idx="646">
                  <c:v>1392</c:v>
                </c:pt>
                <c:pt idx="647">
                  <c:v>1394</c:v>
                </c:pt>
                <c:pt idx="648">
                  <c:v>1396</c:v>
                </c:pt>
                <c:pt idx="649">
                  <c:v>1398</c:v>
                </c:pt>
                <c:pt idx="650">
                  <c:v>1400</c:v>
                </c:pt>
                <c:pt idx="651">
                  <c:v>1402</c:v>
                </c:pt>
                <c:pt idx="652">
                  <c:v>1404</c:v>
                </c:pt>
                <c:pt idx="653">
                  <c:v>1406</c:v>
                </c:pt>
                <c:pt idx="654">
                  <c:v>1408</c:v>
                </c:pt>
                <c:pt idx="655">
                  <c:v>1410</c:v>
                </c:pt>
                <c:pt idx="656">
                  <c:v>1412</c:v>
                </c:pt>
                <c:pt idx="657">
                  <c:v>1414</c:v>
                </c:pt>
                <c:pt idx="658">
                  <c:v>1416</c:v>
                </c:pt>
                <c:pt idx="659">
                  <c:v>1418</c:v>
                </c:pt>
                <c:pt idx="660">
                  <c:v>1420</c:v>
                </c:pt>
                <c:pt idx="661">
                  <c:v>1422</c:v>
                </c:pt>
                <c:pt idx="662">
                  <c:v>1424</c:v>
                </c:pt>
                <c:pt idx="663">
                  <c:v>1426</c:v>
                </c:pt>
                <c:pt idx="664">
                  <c:v>1428</c:v>
                </c:pt>
                <c:pt idx="665">
                  <c:v>1430</c:v>
                </c:pt>
                <c:pt idx="666">
                  <c:v>1432</c:v>
                </c:pt>
                <c:pt idx="667">
                  <c:v>1434</c:v>
                </c:pt>
                <c:pt idx="668">
                  <c:v>1436</c:v>
                </c:pt>
                <c:pt idx="669">
                  <c:v>1438</c:v>
                </c:pt>
                <c:pt idx="670">
                  <c:v>1440</c:v>
                </c:pt>
                <c:pt idx="671">
                  <c:v>1442</c:v>
                </c:pt>
                <c:pt idx="672">
                  <c:v>1444</c:v>
                </c:pt>
                <c:pt idx="673">
                  <c:v>1446</c:v>
                </c:pt>
                <c:pt idx="674">
                  <c:v>1448</c:v>
                </c:pt>
                <c:pt idx="675">
                  <c:v>1450</c:v>
                </c:pt>
                <c:pt idx="676">
                  <c:v>1452</c:v>
                </c:pt>
                <c:pt idx="677">
                  <c:v>1454</c:v>
                </c:pt>
                <c:pt idx="678">
                  <c:v>1456</c:v>
                </c:pt>
                <c:pt idx="679">
                  <c:v>1458</c:v>
                </c:pt>
                <c:pt idx="680">
                  <c:v>1460</c:v>
                </c:pt>
                <c:pt idx="681">
                  <c:v>1462</c:v>
                </c:pt>
                <c:pt idx="682">
                  <c:v>1464</c:v>
                </c:pt>
                <c:pt idx="683">
                  <c:v>1466</c:v>
                </c:pt>
                <c:pt idx="684">
                  <c:v>1468</c:v>
                </c:pt>
                <c:pt idx="685">
                  <c:v>1470</c:v>
                </c:pt>
                <c:pt idx="686">
                  <c:v>1472</c:v>
                </c:pt>
                <c:pt idx="687">
                  <c:v>1474</c:v>
                </c:pt>
                <c:pt idx="688">
                  <c:v>1476</c:v>
                </c:pt>
                <c:pt idx="689">
                  <c:v>1478</c:v>
                </c:pt>
                <c:pt idx="690">
                  <c:v>1480</c:v>
                </c:pt>
                <c:pt idx="691">
                  <c:v>1482</c:v>
                </c:pt>
                <c:pt idx="692">
                  <c:v>1484</c:v>
                </c:pt>
                <c:pt idx="693">
                  <c:v>1486</c:v>
                </c:pt>
                <c:pt idx="694">
                  <c:v>1488</c:v>
                </c:pt>
                <c:pt idx="695">
                  <c:v>1490</c:v>
                </c:pt>
                <c:pt idx="696">
                  <c:v>1492</c:v>
                </c:pt>
                <c:pt idx="697">
                  <c:v>1494</c:v>
                </c:pt>
                <c:pt idx="698">
                  <c:v>1496</c:v>
                </c:pt>
                <c:pt idx="699">
                  <c:v>1498</c:v>
                </c:pt>
                <c:pt idx="700">
                  <c:v>1500</c:v>
                </c:pt>
                <c:pt idx="701">
                  <c:v>1502</c:v>
                </c:pt>
                <c:pt idx="702">
                  <c:v>1504</c:v>
                </c:pt>
                <c:pt idx="703">
                  <c:v>1506</c:v>
                </c:pt>
                <c:pt idx="704">
                  <c:v>1508</c:v>
                </c:pt>
                <c:pt idx="705">
                  <c:v>1510</c:v>
                </c:pt>
                <c:pt idx="706">
                  <c:v>1512</c:v>
                </c:pt>
                <c:pt idx="707">
                  <c:v>1514</c:v>
                </c:pt>
                <c:pt idx="708">
                  <c:v>1516</c:v>
                </c:pt>
                <c:pt idx="709">
                  <c:v>1518</c:v>
                </c:pt>
                <c:pt idx="710">
                  <c:v>1520</c:v>
                </c:pt>
                <c:pt idx="711">
                  <c:v>1522</c:v>
                </c:pt>
                <c:pt idx="712">
                  <c:v>1524</c:v>
                </c:pt>
                <c:pt idx="713">
                  <c:v>1526</c:v>
                </c:pt>
                <c:pt idx="714">
                  <c:v>1528</c:v>
                </c:pt>
                <c:pt idx="715">
                  <c:v>1530</c:v>
                </c:pt>
                <c:pt idx="716">
                  <c:v>1532</c:v>
                </c:pt>
                <c:pt idx="717">
                  <c:v>1534</c:v>
                </c:pt>
                <c:pt idx="718">
                  <c:v>1536</c:v>
                </c:pt>
                <c:pt idx="719">
                  <c:v>1538</c:v>
                </c:pt>
                <c:pt idx="720">
                  <c:v>1540</c:v>
                </c:pt>
                <c:pt idx="721">
                  <c:v>1542</c:v>
                </c:pt>
                <c:pt idx="722">
                  <c:v>1544</c:v>
                </c:pt>
                <c:pt idx="723">
                  <c:v>1546</c:v>
                </c:pt>
                <c:pt idx="724">
                  <c:v>1548</c:v>
                </c:pt>
                <c:pt idx="725">
                  <c:v>1550</c:v>
                </c:pt>
                <c:pt idx="726">
                  <c:v>1552</c:v>
                </c:pt>
                <c:pt idx="727">
                  <c:v>1554</c:v>
                </c:pt>
                <c:pt idx="728">
                  <c:v>1556</c:v>
                </c:pt>
                <c:pt idx="729">
                  <c:v>1558</c:v>
                </c:pt>
                <c:pt idx="730">
                  <c:v>1560</c:v>
                </c:pt>
                <c:pt idx="731">
                  <c:v>1562</c:v>
                </c:pt>
                <c:pt idx="732">
                  <c:v>1564</c:v>
                </c:pt>
                <c:pt idx="733">
                  <c:v>1566</c:v>
                </c:pt>
                <c:pt idx="734">
                  <c:v>1568</c:v>
                </c:pt>
                <c:pt idx="735">
                  <c:v>1570</c:v>
                </c:pt>
                <c:pt idx="736">
                  <c:v>1572</c:v>
                </c:pt>
                <c:pt idx="737">
                  <c:v>1574</c:v>
                </c:pt>
                <c:pt idx="738">
                  <c:v>1576</c:v>
                </c:pt>
                <c:pt idx="739">
                  <c:v>1578</c:v>
                </c:pt>
                <c:pt idx="740">
                  <c:v>1580</c:v>
                </c:pt>
                <c:pt idx="741">
                  <c:v>1582</c:v>
                </c:pt>
                <c:pt idx="742">
                  <c:v>1584</c:v>
                </c:pt>
                <c:pt idx="743">
                  <c:v>1586</c:v>
                </c:pt>
                <c:pt idx="744">
                  <c:v>1588</c:v>
                </c:pt>
                <c:pt idx="745">
                  <c:v>1590</c:v>
                </c:pt>
                <c:pt idx="746">
                  <c:v>1592</c:v>
                </c:pt>
                <c:pt idx="747">
                  <c:v>1594</c:v>
                </c:pt>
                <c:pt idx="748">
                  <c:v>1596</c:v>
                </c:pt>
                <c:pt idx="749">
                  <c:v>1598</c:v>
                </c:pt>
                <c:pt idx="750">
                  <c:v>1600</c:v>
                </c:pt>
                <c:pt idx="751">
                  <c:v>1602</c:v>
                </c:pt>
                <c:pt idx="752">
                  <c:v>1604</c:v>
                </c:pt>
                <c:pt idx="753">
                  <c:v>1606</c:v>
                </c:pt>
                <c:pt idx="754">
                  <c:v>1608</c:v>
                </c:pt>
                <c:pt idx="755">
                  <c:v>1610</c:v>
                </c:pt>
                <c:pt idx="756">
                  <c:v>1612</c:v>
                </c:pt>
                <c:pt idx="757">
                  <c:v>1614</c:v>
                </c:pt>
                <c:pt idx="758">
                  <c:v>1616</c:v>
                </c:pt>
                <c:pt idx="759">
                  <c:v>1618</c:v>
                </c:pt>
                <c:pt idx="760">
                  <c:v>1620</c:v>
                </c:pt>
                <c:pt idx="761">
                  <c:v>1622</c:v>
                </c:pt>
                <c:pt idx="762">
                  <c:v>1624</c:v>
                </c:pt>
                <c:pt idx="763">
                  <c:v>1626</c:v>
                </c:pt>
                <c:pt idx="764">
                  <c:v>1628</c:v>
                </c:pt>
                <c:pt idx="765">
                  <c:v>1630</c:v>
                </c:pt>
                <c:pt idx="766">
                  <c:v>1632</c:v>
                </c:pt>
                <c:pt idx="767">
                  <c:v>1634</c:v>
                </c:pt>
                <c:pt idx="768">
                  <c:v>1636</c:v>
                </c:pt>
                <c:pt idx="769">
                  <c:v>1638</c:v>
                </c:pt>
                <c:pt idx="770">
                  <c:v>1640</c:v>
                </c:pt>
                <c:pt idx="771">
                  <c:v>1642</c:v>
                </c:pt>
                <c:pt idx="772">
                  <c:v>1644</c:v>
                </c:pt>
                <c:pt idx="773">
                  <c:v>1646</c:v>
                </c:pt>
                <c:pt idx="774">
                  <c:v>1648</c:v>
                </c:pt>
                <c:pt idx="775">
                  <c:v>1650</c:v>
                </c:pt>
                <c:pt idx="776">
                  <c:v>1652</c:v>
                </c:pt>
                <c:pt idx="777">
                  <c:v>1654</c:v>
                </c:pt>
                <c:pt idx="778">
                  <c:v>1656</c:v>
                </c:pt>
                <c:pt idx="779">
                  <c:v>1658</c:v>
                </c:pt>
                <c:pt idx="780">
                  <c:v>1660</c:v>
                </c:pt>
                <c:pt idx="781">
                  <c:v>1662</c:v>
                </c:pt>
                <c:pt idx="782">
                  <c:v>1664</c:v>
                </c:pt>
                <c:pt idx="783">
                  <c:v>1666</c:v>
                </c:pt>
                <c:pt idx="784">
                  <c:v>1668</c:v>
                </c:pt>
                <c:pt idx="785">
                  <c:v>1670</c:v>
                </c:pt>
                <c:pt idx="786">
                  <c:v>1672</c:v>
                </c:pt>
                <c:pt idx="787">
                  <c:v>1674</c:v>
                </c:pt>
                <c:pt idx="788">
                  <c:v>1676</c:v>
                </c:pt>
                <c:pt idx="789">
                  <c:v>1678</c:v>
                </c:pt>
                <c:pt idx="790">
                  <c:v>1680</c:v>
                </c:pt>
                <c:pt idx="791">
                  <c:v>1682</c:v>
                </c:pt>
                <c:pt idx="792">
                  <c:v>1684</c:v>
                </c:pt>
                <c:pt idx="793">
                  <c:v>1686</c:v>
                </c:pt>
                <c:pt idx="794">
                  <c:v>1688</c:v>
                </c:pt>
                <c:pt idx="795">
                  <c:v>1690</c:v>
                </c:pt>
                <c:pt idx="796">
                  <c:v>1692</c:v>
                </c:pt>
                <c:pt idx="797">
                  <c:v>1694</c:v>
                </c:pt>
                <c:pt idx="798">
                  <c:v>1696</c:v>
                </c:pt>
                <c:pt idx="799">
                  <c:v>1698</c:v>
                </c:pt>
                <c:pt idx="800">
                  <c:v>1700</c:v>
                </c:pt>
                <c:pt idx="801">
                  <c:v>1702</c:v>
                </c:pt>
                <c:pt idx="802">
                  <c:v>1704</c:v>
                </c:pt>
                <c:pt idx="803">
                  <c:v>1706</c:v>
                </c:pt>
                <c:pt idx="804">
                  <c:v>1708</c:v>
                </c:pt>
                <c:pt idx="805">
                  <c:v>1710</c:v>
                </c:pt>
                <c:pt idx="806">
                  <c:v>1712</c:v>
                </c:pt>
                <c:pt idx="807">
                  <c:v>1714</c:v>
                </c:pt>
                <c:pt idx="808">
                  <c:v>1716</c:v>
                </c:pt>
                <c:pt idx="809">
                  <c:v>1718</c:v>
                </c:pt>
                <c:pt idx="810">
                  <c:v>1720</c:v>
                </c:pt>
                <c:pt idx="811">
                  <c:v>1722</c:v>
                </c:pt>
                <c:pt idx="812">
                  <c:v>1724</c:v>
                </c:pt>
                <c:pt idx="813">
                  <c:v>1726</c:v>
                </c:pt>
                <c:pt idx="814">
                  <c:v>1728</c:v>
                </c:pt>
                <c:pt idx="815">
                  <c:v>1730</c:v>
                </c:pt>
                <c:pt idx="816">
                  <c:v>1732</c:v>
                </c:pt>
                <c:pt idx="817">
                  <c:v>1734</c:v>
                </c:pt>
                <c:pt idx="818">
                  <c:v>1736</c:v>
                </c:pt>
                <c:pt idx="819">
                  <c:v>1738</c:v>
                </c:pt>
                <c:pt idx="820">
                  <c:v>1740</c:v>
                </c:pt>
                <c:pt idx="821">
                  <c:v>1742</c:v>
                </c:pt>
                <c:pt idx="822">
                  <c:v>1744</c:v>
                </c:pt>
                <c:pt idx="823">
                  <c:v>1746</c:v>
                </c:pt>
                <c:pt idx="824">
                  <c:v>1748</c:v>
                </c:pt>
                <c:pt idx="825">
                  <c:v>1750</c:v>
                </c:pt>
                <c:pt idx="826">
                  <c:v>1752</c:v>
                </c:pt>
                <c:pt idx="827">
                  <c:v>1754</c:v>
                </c:pt>
                <c:pt idx="828">
                  <c:v>1756</c:v>
                </c:pt>
                <c:pt idx="829">
                  <c:v>1758</c:v>
                </c:pt>
                <c:pt idx="830">
                  <c:v>1760</c:v>
                </c:pt>
                <c:pt idx="831">
                  <c:v>1762</c:v>
                </c:pt>
                <c:pt idx="832">
                  <c:v>1764</c:v>
                </c:pt>
                <c:pt idx="833">
                  <c:v>1766</c:v>
                </c:pt>
                <c:pt idx="834">
                  <c:v>1768</c:v>
                </c:pt>
                <c:pt idx="835">
                  <c:v>1770</c:v>
                </c:pt>
                <c:pt idx="836">
                  <c:v>1772</c:v>
                </c:pt>
                <c:pt idx="837">
                  <c:v>1774</c:v>
                </c:pt>
                <c:pt idx="838">
                  <c:v>1776</c:v>
                </c:pt>
                <c:pt idx="839">
                  <c:v>1778</c:v>
                </c:pt>
                <c:pt idx="840">
                  <c:v>1780</c:v>
                </c:pt>
                <c:pt idx="841">
                  <c:v>1782</c:v>
                </c:pt>
                <c:pt idx="842">
                  <c:v>1784</c:v>
                </c:pt>
                <c:pt idx="843">
                  <c:v>1786</c:v>
                </c:pt>
                <c:pt idx="844">
                  <c:v>1788</c:v>
                </c:pt>
                <c:pt idx="845">
                  <c:v>1790</c:v>
                </c:pt>
                <c:pt idx="846">
                  <c:v>1792</c:v>
                </c:pt>
                <c:pt idx="847">
                  <c:v>1794</c:v>
                </c:pt>
                <c:pt idx="848">
                  <c:v>1796</c:v>
                </c:pt>
                <c:pt idx="849">
                  <c:v>1798</c:v>
                </c:pt>
                <c:pt idx="850">
                  <c:v>1800</c:v>
                </c:pt>
                <c:pt idx="851">
                  <c:v>1802</c:v>
                </c:pt>
                <c:pt idx="852">
                  <c:v>1804</c:v>
                </c:pt>
                <c:pt idx="853">
                  <c:v>1806</c:v>
                </c:pt>
                <c:pt idx="854">
                  <c:v>1808</c:v>
                </c:pt>
                <c:pt idx="855">
                  <c:v>1810</c:v>
                </c:pt>
                <c:pt idx="856">
                  <c:v>1812</c:v>
                </c:pt>
                <c:pt idx="857">
                  <c:v>1814</c:v>
                </c:pt>
                <c:pt idx="858">
                  <c:v>1816</c:v>
                </c:pt>
                <c:pt idx="859">
                  <c:v>1818</c:v>
                </c:pt>
                <c:pt idx="860">
                  <c:v>1820</c:v>
                </c:pt>
                <c:pt idx="861">
                  <c:v>1822</c:v>
                </c:pt>
                <c:pt idx="862">
                  <c:v>1824</c:v>
                </c:pt>
                <c:pt idx="863">
                  <c:v>1826</c:v>
                </c:pt>
                <c:pt idx="864">
                  <c:v>1828</c:v>
                </c:pt>
                <c:pt idx="865">
                  <c:v>1830</c:v>
                </c:pt>
                <c:pt idx="866">
                  <c:v>1832</c:v>
                </c:pt>
                <c:pt idx="867">
                  <c:v>1834</c:v>
                </c:pt>
                <c:pt idx="868">
                  <c:v>1836</c:v>
                </c:pt>
                <c:pt idx="869">
                  <c:v>1838</c:v>
                </c:pt>
                <c:pt idx="870">
                  <c:v>1840</c:v>
                </c:pt>
                <c:pt idx="871">
                  <c:v>1842</c:v>
                </c:pt>
                <c:pt idx="872">
                  <c:v>1844</c:v>
                </c:pt>
                <c:pt idx="873">
                  <c:v>1846</c:v>
                </c:pt>
                <c:pt idx="874">
                  <c:v>1848</c:v>
                </c:pt>
                <c:pt idx="875">
                  <c:v>1850</c:v>
                </c:pt>
                <c:pt idx="876">
                  <c:v>1852</c:v>
                </c:pt>
                <c:pt idx="877">
                  <c:v>1854</c:v>
                </c:pt>
                <c:pt idx="878">
                  <c:v>1856</c:v>
                </c:pt>
                <c:pt idx="879">
                  <c:v>1858</c:v>
                </c:pt>
                <c:pt idx="880">
                  <c:v>1860</c:v>
                </c:pt>
                <c:pt idx="881">
                  <c:v>1862</c:v>
                </c:pt>
                <c:pt idx="882">
                  <c:v>1864</c:v>
                </c:pt>
                <c:pt idx="883">
                  <c:v>1866</c:v>
                </c:pt>
                <c:pt idx="884">
                  <c:v>1868</c:v>
                </c:pt>
                <c:pt idx="885">
                  <c:v>1870</c:v>
                </c:pt>
                <c:pt idx="886">
                  <c:v>1872</c:v>
                </c:pt>
                <c:pt idx="887">
                  <c:v>1874</c:v>
                </c:pt>
                <c:pt idx="888">
                  <c:v>1876</c:v>
                </c:pt>
                <c:pt idx="889">
                  <c:v>1878</c:v>
                </c:pt>
                <c:pt idx="890">
                  <c:v>1880</c:v>
                </c:pt>
                <c:pt idx="891">
                  <c:v>1882</c:v>
                </c:pt>
                <c:pt idx="892">
                  <c:v>1884</c:v>
                </c:pt>
                <c:pt idx="893">
                  <c:v>1886</c:v>
                </c:pt>
                <c:pt idx="894">
                  <c:v>1888</c:v>
                </c:pt>
                <c:pt idx="895">
                  <c:v>1890</c:v>
                </c:pt>
                <c:pt idx="896">
                  <c:v>1892</c:v>
                </c:pt>
                <c:pt idx="897">
                  <c:v>1894</c:v>
                </c:pt>
                <c:pt idx="898">
                  <c:v>1896</c:v>
                </c:pt>
                <c:pt idx="899">
                  <c:v>1898</c:v>
                </c:pt>
                <c:pt idx="900">
                  <c:v>1900</c:v>
                </c:pt>
                <c:pt idx="901">
                  <c:v>1902</c:v>
                </c:pt>
                <c:pt idx="902">
                  <c:v>1904</c:v>
                </c:pt>
                <c:pt idx="903">
                  <c:v>1906</c:v>
                </c:pt>
                <c:pt idx="904">
                  <c:v>1908</c:v>
                </c:pt>
                <c:pt idx="905">
                  <c:v>1910</c:v>
                </c:pt>
                <c:pt idx="906">
                  <c:v>1912</c:v>
                </c:pt>
                <c:pt idx="907">
                  <c:v>1914</c:v>
                </c:pt>
                <c:pt idx="908">
                  <c:v>1916</c:v>
                </c:pt>
                <c:pt idx="909">
                  <c:v>1918</c:v>
                </c:pt>
                <c:pt idx="910">
                  <c:v>1920</c:v>
                </c:pt>
                <c:pt idx="911">
                  <c:v>1922</c:v>
                </c:pt>
                <c:pt idx="912">
                  <c:v>1924</c:v>
                </c:pt>
                <c:pt idx="913">
                  <c:v>1926</c:v>
                </c:pt>
                <c:pt idx="914">
                  <c:v>1928</c:v>
                </c:pt>
                <c:pt idx="915">
                  <c:v>1930</c:v>
                </c:pt>
                <c:pt idx="916">
                  <c:v>1932</c:v>
                </c:pt>
                <c:pt idx="917">
                  <c:v>1934</c:v>
                </c:pt>
                <c:pt idx="918">
                  <c:v>1936</c:v>
                </c:pt>
                <c:pt idx="919">
                  <c:v>1938</c:v>
                </c:pt>
                <c:pt idx="920">
                  <c:v>1940</c:v>
                </c:pt>
                <c:pt idx="921">
                  <c:v>1942</c:v>
                </c:pt>
                <c:pt idx="922">
                  <c:v>1944</c:v>
                </c:pt>
                <c:pt idx="923">
                  <c:v>1946</c:v>
                </c:pt>
                <c:pt idx="924">
                  <c:v>1948</c:v>
                </c:pt>
                <c:pt idx="925">
                  <c:v>1950</c:v>
                </c:pt>
                <c:pt idx="926">
                  <c:v>1952</c:v>
                </c:pt>
                <c:pt idx="927">
                  <c:v>1954</c:v>
                </c:pt>
                <c:pt idx="928">
                  <c:v>1956</c:v>
                </c:pt>
                <c:pt idx="929">
                  <c:v>1958</c:v>
                </c:pt>
                <c:pt idx="930">
                  <c:v>1960</c:v>
                </c:pt>
                <c:pt idx="931">
                  <c:v>1962</c:v>
                </c:pt>
                <c:pt idx="932">
                  <c:v>1964</c:v>
                </c:pt>
                <c:pt idx="933">
                  <c:v>1966</c:v>
                </c:pt>
                <c:pt idx="934">
                  <c:v>1968</c:v>
                </c:pt>
                <c:pt idx="935">
                  <c:v>1970</c:v>
                </c:pt>
                <c:pt idx="936">
                  <c:v>1972</c:v>
                </c:pt>
                <c:pt idx="937">
                  <c:v>1974</c:v>
                </c:pt>
                <c:pt idx="938">
                  <c:v>1976</c:v>
                </c:pt>
                <c:pt idx="939">
                  <c:v>1978</c:v>
                </c:pt>
                <c:pt idx="940">
                  <c:v>1980</c:v>
                </c:pt>
                <c:pt idx="941">
                  <c:v>1982</c:v>
                </c:pt>
                <c:pt idx="942">
                  <c:v>1984</c:v>
                </c:pt>
                <c:pt idx="943">
                  <c:v>1986</c:v>
                </c:pt>
                <c:pt idx="944">
                  <c:v>1988</c:v>
                </c:pt>
                <c:pt idx="945">
                  <c:v>1990</c:v>
                </c:pt>
                <c:pt idx="946">
                  <c:v>1992</c:v>
                </c:pt>
                <c:pt idx="947">
                  <c:v>1994</c:v>
                </c:pt>
                <c:pt idx="948">
                  <c:v>1996</c:v>
                </c:pt>
                <c:pt idx="949">
                  <c:v>1998</c:v>
                </c:pt>
                <c:pt idx="950">
                  <c:v>2000</c:v>
                </c:pt>
                <c:pt idx="951">
                  <c:v>2002</c:v>
                </c:pt>
                <c:pt idx="952">
                  <c:v>2004</c:v>
                </c:pt>
                <c:pt idx="953">
                  <c:v>2006</c:v>
                </c:pt>
                <c:pt idx="954">
                  <c:v>2008</c:v>
                </c:pt>
                <c:pt idx="955">
                  <c:v>2010</c:v>
                </c:pt>
                <c:pt idx="956">
                  <c:v>2012</c:v>
                </c:pt>
                <c:pt idx="957">
                  <c:v>2014</c:v>
                </c:pt>
                <c:pt idx="958">
                  <c:v>2016</c:v>
                </c:pt>
                <c:pt idx="959">
                  <c:v>2018</c:v>
                </c:pt>
                <c:pt idx="960">
                  <c:v>2020</c:v>
                </c:pt>
                <c:pt idx="961">
                  <c:v>2022</c:v>
                </c:pt>
                <c:pt idx="962">
                  <c:v>2024</c:v>
                </c:pt>
                <c:pt idx="963">
                  <c:v>2026</c:v>
                </c:pt>
                <c:pt idx="964">
                  <c:v>2028</c:v>
                </c:pt>
                <c:pt idx="965">
                  <c:v>2030</c:v>
                </c:pt>
                <c:pt idx="966">
                  <c:v>2032</c:v>
                </c:pt>
                <c:pt idx="967">
                  <c:v>2034</c:v>
                </c:pt>
                <c:pt idx="968">
                  <c:v>2036</c:v>
                </c:pt>
                <c:pt idx="969">
                  <c:v>2038</c:v>
                </c:pt>
                <c:pt idx="970">
                  <c:v>2040</c:v>
                </c:pt>
                <c:pt idx="971">
                  <c:v>2042</c:v>
                </c:pt>
                <c:pt idx="972">
                  <c:v>2044</c:v>
                </c:pt>
                <c:pt idx="973">
                  <c:v>2046</c:v>
                </c:pt>
                <c:pt idx="974">
                  <c:v>2048</c:v>
                </c:pt>
                <c:pt idx="975">
                  <c:v>2050</c:v>
                </c:pt>
                <c:pt idx="976">
                  <c:v>2052</c:v>
                </c:pt>
                <c:pt idx="977">
                  <c:v>2054</c:v>
                </c:pt>
                <c:pt idx="978">
                  <c:v>2056</c:v>
                </c:pt>
                <c:pt idx="979">
                  <c:v>2058</c:v>
                </c:pt>
                <c:pt idx="980">
                  <c:v>2060</c:v>
                </c:pt>
                <c:pt idx="981">
                  <c:v>2062</c:v>
                </c:pt>
                <c:pt idx="982">
                  <c:v>2064</c:v>
                </c:pt>
                <c:pt idx="983">
                  <c:v>2066</c:v>
                </c:pt>
                <c:pt idx="984">
                  <c:v>2068</c:v>
                </c:pt>
                <c:pt idx="985">
                  <c:v>2070</c:v>
                </c:pt>
                <c:pt idx="986">
                  <c:v>2072</c:v>
                </c:pt>
                <c:pt idx="987">
                  <c:v>2074</c:v>
                </c:pt>
                <c:pt idx="988">
                  <c:v>2076</c:v>
                </c:pt>
                <c:pt idx="989">
                  <c:v>2078</c:v>
                </c:pt>
                <c:pt idx="990">
                  <c:v>2080</c:v>
                </c:pt>
                <c:pt idx="991">
                  <c:v>2082</c:v>
                </c:pt>
                <c:pt idx="992">
                  <c:v>2084</c:v>
                </c:pt>
                <c:pt idx="993">
                  <c:v>2086</c:v>
                </c:pt>
                <c:pt idx="994">
                  <c:v>2088</c:v>
                </c:pt>
                <c:pt idx="995">
                  <c:v>2090</c:v>
                </c:pt>
                <c:pt idx="996">
                  <c:v>2092</c:v>
                </c:pt>
                <c:pt idx="997">
                  <c:v>2094</c:v>
                </c:pt>
                <c:pt idx="998">
                  <c:v>2096</c:v>
                </c:pt>
                <c:pt idx="999">
                  <c:v>2098</c:v>
                </c:pt>
                <c:pt idx="1000">
                  <c:v>2100</c:v>
                </c:pt>
                <c:pt idx="1001">
                  <c:v>2102</c:v>
                </c:pt>
                <c:pt idx="1002">
                  <c:v>2104</c:v>
                </c:pt>
                <c:pt idx="1003">
                  <c:v>2106</c:v>
                </c:pt>
                <c:pt idx="1004">
                  <c:v>2108</c:v>
                </c:pt>
                <c:pt idx="1005">
                  <c:v>2110</c:v>
                </c:pt>
                <c:pt idx="1006">
                  <c:v>2112</c:v>
                </c:pt>
                <c:pt idx="1007">
                  <c:v>2114</c:v>
                </c:pt>
                <c:pt idx="1008">
                  <c:v>2116</c:v>
                </c:pt>
                <c:pt idx="1009">
                  <c:v>2118</c:v>
                </c:pt>
                <c:pt idx="1010">
                  <c:v>2120</c:v>
                </c:pt>
                <c:pt idx="1011">
                  <c:v>2122</c:v>
                </c:pt>
                <c:pt idx="1012">
                  <c:v>2124</c:v>
                </c:pt>
                <c:pt idx="1013">
                  <c:v>2126</c:v>
                </c:pt>
                <c:pt idx="1014">
                  <c:v>2128</c:v>
                </c:pt>
                <c:pt idx="1015">
                  <c:v>2130</c:v>
                </c:pt>
                <c:pt idx="1016">
                  <c:v>2132</c:v>
                </c:pt>
                <c:pt idx="1017">
                  <c:v>2134</c:v>
                </c:pt>
                <c:pt idx="1018">
                  <c:v>2136</c:v>
                </c:pt>
                <c:pt idx="1019">
                  <c:v>2138</c:v>
                </c:pt>
                <c:pt idx="1020">
                  <c:v>2140</c:v>
                </c:pt>
                <c:pt idx="1021">
                  <c:v>2142</c:v>
                </c:pt>
                <c:pt idx="1022">
                  <c:v>2144</c:v>
                </c:pt>
                <c:pt idx="1023">
                  <c:v>2146</c:v>
                </c:pt>
                <c:pt idx="1024">
                  <c:v>2148</c:v>
                </c:pt>
                <c:pt idx="1025">
                  <c:v>2150</c:v>
                </c:pt>
                <c:pt idx="1026">
                  <c:v>2152</c:v>
                </c:pt>
                <c:pt idx="1027">
                  <c:v>2154</c:v>
                </c:pt>
                <c:pt idx="1028">
                  <c:v>2156</c:v>
                </c:pt>
                <c:pt idx="1029">
                  <c:v>2158</c:v>
                </c:pt>
                <c:pt idx="1030">
                  <c:v>2160</c:v>
                </c:pt>
                <c:pt idx="1031">
                  <c:v>2162</c:v>
                </c:pt>
                <c:pt idx="1032">
                  <c:v>2164</c:v>
                </c:pt>
                <c:pt idx="1033">
                  <c:v>2166</c:v>
                </c:pt>
                <c:pt idx="1034">
                  <c:v>2168</c:v>
                </c:pt>
                <c:pt idx="1035">
                  <c:v>2170</c:v>
                </c:pt>
                <c:pt idx="1036">
                  <c:v>2172</c:v>
                </c:pt>
                <c:pt idx="1037">
                  <c:v>2174</c:v>
                </c:pt>
                <c:pt idx="1038">
                  <c:v>2176</c:v>
                </c:pt>
                <c:pt idx="1039">
                  <c:v>2178</c:v>
                </c:pt>
                <c:pt idx="1040">
                  <c:v>2180</c:v>
                </c:pt>
                <c:pt idx="1041">
                  <c:v>2182</c:v>
                </c:pt>
                <c:pt idx="1042">
                  <c:v>2184</c:v>
                </c:pt>
                <c:pt idx="1043">
                  <c:v>2186</c:v>
                </c:pt>
                <c:pt idx="1044">
                  <c:v>2188</c:v>
                </c:pt>
                <c:pt idx="1045">
                  <c:v>2190</c:v>
                </c:pt>
                <c:pt idx="1046">
                  <c:v>2192</c:v>
                </c:pt>
                <c:pt idx="1047">
                  <c:v>2194</c:v>
                </c:pt>
                <c:pt idx="1048">
                  <c:v>2196</c:v>
                </c:pt>
                <c:pt idx="1049">
                  <c:v>2198</c:v>
                </c:pt>
                <c:pt idx="1050">
                  <c:v>2200</c:v>
                </c:pt>
                <c:pt idx="1051">
                  <c:v>2202</c:v>
                </c:pt>
                <c:pt idx="1052">
                  <c:v>2204</c:v>
                </c:pt>
                <c:pt idx="1053">
                  <c:v>2206</c:v>
                </c:pt>
                <c:pt idx="1054">
                  <c:v>2208</c:v>
                </c:pt>
                <c:pt idx="1055">
                  <c:v>2210</c:v>
                </c:pt>
                <c:pt idx="1056">
                  <c:v>2212</c:v>
                </c:pt>
                <c:pt idx="1057">
                  <c:v>2214</c:v>
                </c:pt>
                <c:pt idx="1058">
                  <c:v>2216</c:v>
                </c:pt>
                <c:pt idx="1059">
                  <c:v>2218</c:v>
                </c:pt>
                <c:pt idx="1060">
                  <c:v>2220</c:v>
                </c:pt>
                <c:pt idx="1061">
                  <c:v>2222</c:v>
                </c:pt>
                <c:pt idx="1062">
                  <c:v>2224</c:v>
                </c:pt>
                <c:pt idx="1063">
                  <c:v>2226</c:v>
                </c:pt>
                <c:pt idx="1064">
                  <c:v>2228</c:v>
                </c:pt>
                <c:pt idx="1065">
                  <c:v>2230</c:v>
                </c:pt>
                <c:pt idx="1066">
                  <c:v>2232</c:v>
                </c:pt>
                <c:pt idx="1067">
                  <c:v>2234</c:v>
                </c:pt>
                <c:pt idx="1068">
                  <c:v>2236</c:v>
                </c:pt>
                <c:pt idx="1069">
                  <c:v>2238</c:v>
                </c:pt>
                <c:pt idx="1070">
                  <c:v>2240</c:v>
                </c:pt>
                <c:pt idx="1071">
                  <c:v>2242</c:v>
                </c:pt>
                <c:pt idx="1072">
                  <c:v>2244</c:v>
                </c:pt>
                <c:pt idx="1073">
                  <c:v>2246</c:v>
                </c:pt>
                <c:pt idx="1074">
                  <c:v>2248</c:v>
                </c:pt>
                <c:pt idx="1075">
                  <c:v>2250</c:v>
                </c:pt>
                <c:pt idx="1076">
                  <c:v>2252</c:v>
                </c:pt>
                <c:pt idx="1077">
                  <c:v>2254</c:v>
                </c:pt>
                <c:pt idx="1078">
                  <c:v>2256</c:v>
                </c:pt>
                <c:pt idx="1079">
                  <c:v>2258</c:v>
                </c:pt>
                <c:pt idx="1080">
                  <c:v>2260</c:v>
                </c:pt>
                <c:pt idx="1081">
                  <c:v>2262</c:v>
                </c:pt>
                <c:pt idx="1082">
                  <c:v>2264</c:v>
                </c:pt>
                <c:pt idx="1083">
                  <c:v>2266</c:v>
                </c:pt>
                <c:pt idx="1084">
                  <c:v>2268</c:v>
                </c:pt>
                <c:pt idx="1085">
                  <c:v>2270</c:v>
                </c:pt>
                <c:pt idx="1086">
                  <c:v>2272</c:v>
                </c:pt>
                <c:pt idx="1087">
                  <c:v>2274</c:v>
                </c:pt>
                <c:pt idx="1088">
                  <c:v>2276</c:v>
                </c:pt>
                <c:pt idx="1089">
                  <c:v>2278</c:v>
                </c:pt>
                <c:pt idx="1090">
                  <c:v>2280</c:v>
                </c:pt>
                <c:pt idx="1091">
                  <c:v>2282</c:v>
                </c:pt>
                <c:pt idx="1092">
                  <c:v>2284</c:v>
                </c:pt>
                <c:pt idx="1093">
                  <c:v>2286</c:v>
                </c:pt>
                <c:pt idx="1094">
                  <c:v>2288</c:v>
                </c:pt>
                <c:pt idx="1095">
                  <c:v>2290</c:v>
                </c:pt>
                <c:pt idx="1096">
                  <c:v>2292</c:v>
                </c:pt>
                <c:pt idx="1097">
                  <c:v>2294</c:v>
                </c:pt>
                <c:pt idx="1098">
                  <c:v>2296</c:v>
                </c:pt>
                <c:pt idx="1099">
                  <c:v>2298</c:v>
                </c:pt>
                <c:pt idx="1100">
                  <c:v>2300</c:v>
                </c:pt>
                <c:pt idx="1101">
                  <c:v>2302</c:v>
                </c:pt>
                <c:pt idx="1102">
                  <c:v>2304</c:v>
                </c:pt>
                <c:pt idx="1103">
                  <c:v>2306</c:v>
                </c:pt>
                <c:pt idx="1104">
                  <c:v>2308</c:v>
                </c:pt>
                <c:pt idx="1105">
                  <c:v>2310</c:v>
                </c:pt>
                <c:pt idx="1106">
                  <c:v>2312</c:v>
                </c:pt>
                <c:pt idx="1107">
                  <c:v>2314</c:v>
                </c:pt>
                <c:pt idx="1108">
                  <c:v>2316</c:v>
                </c:pt>
                <c:pt idx="1109">
                  <c:v>2318</c:v>
                </c:pt>
                <c:pt idx="1110">
                  <c:v>2320</c:v>
                </c:pt>
                <c:pt idx="1111">
                  <c:v>2322</c:v>
                </c:pt>
                <c:pt idx="1112">
                  <c:v>2324</c:v>
                </c:pt>
                <c:pt idx="1113">
                  <c:v>2326</c:v>
                </c:pt>
                <c:pt idx="1114">
                  <c:v>2328</c:v>
                </c:pt>
                <c:pt idx="1115">
                  <c:v>2330</c:v>
                </c:pt>
                <c:pt idx="1116">
                  <c:v>2332</c:v>
                </c:pt>
                <c:pt idx="1117">
                  <c:v>2334</c:v>
                </c:pt>
                <c:pt idx="1118">
                  <c:v>2336</c:v>
                </c:pt>
                <c:pt idx="1119">
                  <c:v>2338</c:v>
                </c:pt>
                <c:pt idx="1120">
                  <c:v>2340</c:v>
                </c:pt>
                <c:pt idx="1121">
                  <c:v>2342</c:v>
                </c:pt>
                <c:pt idx="1122">
                  <c:v>2344</c:v>
                </c:pt>
                <c:pt idx="1123">
                  <c:v>2346</c:v>
                </c:pt>
                <c:pt idx="1124">
                  <c:v>2348</c:v>
                </c:pt>
                <c:pt idx="1125">
                  <c:v>2350</c:v>
                </c:pt>
                <c:pt idx="1126">
                  <c:v>2352</c:v>
                </c:pt>
                <c:pt idx="1127">
                  <c:v>2354</c:v>
                </c:pt>
                <c:pt idx="1128">
                  <c:v>2356</c:v>
                </c:pt>
                <c:pt idx="1129">
                  <c:v>2358</c:v>
                </c:pt>
                <c:pt idx="1130">
                  <c:v>2360</c:v>
                </c:pt>
                <c:pt idx="1131">
                  <c:v>2362</c:v>
                </c:pt>
                <c:pt idx="1132">
                  <c:v>2364</c:v>
                </c:pt>
                <c:pt idx="1133">
                  <c:v>2366</c:v>
                </c:pt>
                <c:pt idx="1134">
                  <c:v>2368</c:v>
                </c:pt>
                <c:pt idx="1135">
                  <c:v>2370</c:v>
                </c:pt>
                <c:pt idx="1136">
                  <c:v>2372</c:v>
                </c:pt>
                <c:pt idx="1137">
                  <c:v>2374</c:v>
                </c:pt>
                <c:pt idx="1138">
                  <c:v>2376</c:v>
                </c:pt>
                <c:pt idx="1139">
                  <c:v>2378</c:v>
                </c:pt>
                <c:pt idx="1140">
                  <c:v>2380</c:v>
                </c:pt>
                <c:pt idx="1141">
                  <c:v>2382</c:v>
                </c:pt>
                <c:pt idx="1142">
                  <c:v>2384</c:v>
                </c:pt>
                <c:pt idx="1143">
                  <c:v>2386</c:v>
                </c:pt>
                <c:pt idx="1144">
                  <c:v>2388</c:v>
                </c:pt>
                <c:pt idx="1145">
                  <c:v>2390</c:v>
                </c:pt>
                <c:pt idx="1146">
                  <c:v>2392</c:v>
                </c:pt>
                <c:pt idx="1147">
                  <c:v>2394</c:v>
                </c:pt>
                <c:pt idx="1148">
                  <c:v>2396</c:v>
                </c:pt>
                <c:pt idx="1149">
                  <c:v>2398</c:v>
                </c:pt>
                <c:pt idx="1150">
                  <c:v>2400</c:v>
                </c:pt>
                <c:pt idx="1151">
                  <c:v>2402</c:v>
                </c:pt>
                <c:pt idx="1152">
                  <c:v>2404</c:v>
                </c:pt>
                <c:pt idx="1153">
                  <c:v>2406</c:v>
                </c:pt>
                <c:pt idx="1154">
                  <c:v>2408</c:v>
                </c:pt>
                <c:pt idx="1155">
                  <c:v>2410</c:v>
                </c:pt>
                <c:pt idx="1156">
                  <c:v>2412</c:v>
                </c:pt>
                <c:pt idx="1157">
                  <c:v>2414</c:v>
                </c:pt>
                <c:pt idx="1158">
                  <c:v>2416</c:v>
                </c:pt>
                <c:pt idx="1159">
                  <c:v>2418</c:v>
                </c:pt>
                <c:pt idx="1160">
                  <c:v>2420</c:v>
                </c:pt>
                <c:pt idx="1161">
                  <c:v>2422</c:v>
                </c:pt>
                <c:pt idx="1162">
                  <c:v>2424</c:v>
                </c:pt>
                <c:pt idx="1163">
                  <c:v>2426</c:v>
                </c:pt>
                <c:pt idx="1164">
                  <c:v>2428</c:v>
                </c:pt>
                <c:pt idx="1165">
                  <c:v>2430</c:v>
                </c:pt>
                <c:pt idx="1166">
                  <c:v>2432</c:v>
                </c:pt>
                <c:pt idx="1167">
                  <c:v>2434</c:v>
                </c:pt>
                <c:pt idx="1168">
                  <c:v>2436</c:v>
                </c:pt>
                <c:pt idx="1169">
                  <c:v>2438</c:v>
                </c:pt>
                <c:pt idx="1170">
                  <c:v>2440</c:v>
                </c:pt>
                <c:pt idx="1171">
                  <c:v>2442</c:v>
                </c:pt>
                <c:pt idx="1172">
                  <c:v>2444</c:v>
                </c:pt>
                <c:pt idx="1173">
                  <c:v>2446</c:v>
                </c:pt>
                <c:pt idx="1174">
                  <c:v>2448</c:v>
                </c:pt>
                <c:pt idx="1175">
                  <c:v>2450</c:v>
                </c:pt>
                <c:pt idx="1176">
                  <c:v>2452</c:v>
                </c:pt>
                <c:pt idx="1177">
                  <c:v>2454</c:v>
                </c:pt>
                <c:pt idx="1178">
                  <c:v>2456</c:v>
                </c:pt>
                <c:pt idx="1179">
                  <c:v>2458</c:v>
                </c:pt>
                <c:pt idx="1180">
                  <c:v>2460</c:v>
                </c:pt>
                <c:pt idx="1181">
                  <c:v>2462</c:v>
                </c:pt>
                <c:pt idx="1182">
                  <c:v>2464</c:v>
                </c:pt>
                <c:pt idx="1183">
                  <c:v>2466</c:v>
                </c:pt>
                <c:pt idx="1184">
                  <c:v>2468</c:v>
                </c:pt>
                <c:pt idx="1185">
                  <c:v>2470</c:v>
                </c:pt>
                <c:pt idx="1186">
                  <c:v>2472</c:v>
                </c:pt>
                <c:pt idx="1187">
                  <c:v>2474</c:v>
                </c:pt>
                <c:pt idx="1188">
                  <c:v>2476</c:v>
                </c:pt>
                <c:pt idx="1189">
                  <c:v>2478</c:v>
                </c:pt>
                <c:pt idx="1190">
                  <c:v>2480</c:v>
                </c:pt>
                <c:pt idx="1191">
                  <c:v>2482</c:v>
                </c:pt>
                <c:pt idx="1192">
                  <c:v>2484</c:v>
                </c:pt>
                <c:pt idx="1193">
                  <c:v>2486</c:v>
                </c:pt>
                <c:pt idx="1194">
                  <c:v>2488</c:v>
                </c:pt>
                <c:pt idx="1195">
                  <c:v>2490</c:v>
                </c:pt>
                <c:pt idx="1196">
                  <c:v>2492</c:v>
                </c:pt>
                <c:pt idx="1197">
                  <c:v>2494</c:v>
                </c:pt>
                <c:pt idx="1198">
                  <c:v>2496</c:v>
                </c:pt>
                <c:pt idx="1199">
                  <c:v>2498</c:v>
                </c:pt>
                <c:pt idx="1200">
                  <c:v>2500</c:v>
                </c:pt>
                <c:pt idx="1201">
                  <c:v>2502</c:v>
                </c:pt>
                <c:pt idx="1202">
                  <c:v>2504</c:v>
                </c:pt>
                <c:pt idx="1203">
                  <c:v>2506</c:v>
                </c:pt>
                <c:pt idx="1204">
                  <c:v>2508</c:v>
                </c:pt>
                <c:pt idx="1205">
                  <c:v>2510</c:v>
                </c:pt>
                <c:pt idx="1206">
                  <c:v>2512</c:v>
                </c:pt>
                <c:pt idx="1207">
                  <c:v>2514</c:v>
                </c:pt>
                <c:pt idx="1208">
                  <c:v>2516</c:v>
                </c:pt>
                <c:pt idx="1209">
                  <c:v>2518</c:v>
                </c:pt>
                <c:pt idx="1210">
                  <c:v>2520</c:v>
                </c:pt>
                <c:pt idx="1211">
                  <c:v>2522</c:v>
                </c:pt>
                <c:pt idx="1212">
                  <c:v>2524</c:v>
                </c:pt>
                <c:pt idx="1213">
                  <c:v>2526</c:v>
                </c:pt>
                <c:pt idx="1214">
                  <c:v>2528</c:v>
                </c:pt>
                <c:pt idx="1215">
                  <c:v>2530</c:v>
                </c:pt>
                <c:pt idx="1216">
                  <c:v>2532</c:v>
                </c:pt>
                <c:pt idx="1217">
                  <c:v>2534</c:v>
                </c:pt>
                <c:pt idx="1218">
                  <c:v>2536</c:v>
                </c:pt>
                <c:pt idx="1219">
                  <c:v>2538</c:v>
                </c:pt>
                <c:pt idx="1220">
                  <c:v>2540</c:v>
                </c:pt>
                <c:pt idx="1221">
                  <c:v>2542</c:v>
                </c:pt>
                <c:pt idx="1222">
                  <c:v>2544</c:v>
                </c:pt>
                <c:pt idx="1223">
                  <c:v>2546</c:v>
                </c:pt>
                <c:pt idx="1224">
                  <c:v>2548</c:v>
                </c:pt>
                <c:pt idx="1225">
                  <c:v>2550</c:v>
                </c:pt>
                <c:pt idx="1226">
                  <c:v>2552</c:v>
                </c:pt>
                <c:pt idx="1227">
                  <c:v>2554</c:v>
                </c:pt>
                <c:pt idx="1228">
                  <c:v>2556</c:v>
                </c:pt>
                <c:pt idx="1229">
                  <c:v>2558</c:v>
                </c:pt>
                <c:pt idx="1230">
                  <c:v>2560</c:v>
                </c:pt>
                <c:pt idx="1231">
                  <c:v>2562</c:v>
                </c:pt>
                <c:pt idx="1232">
                  <c:v>2564</c:v>
                </c:pt>
                <c:pt idx="1233">
                  <c:v>2566</c:v>
                </c:pt>
                <c:pt idx="1234">
                  <c:v>2568</c:v>
                </c:pt>
                <c:pt idx="1235">
                  <c:v>2570</c:v>
                </c:pt>
                <c:pt idx="1236">
                  <c:v>2572</c:v>
                </c:pt>
                <c:pt idx="1237">
                  <c:v>2574</c:v>
                </c:pt>
                <c:pt idx="1238">
                  <c:v>2576</c:v>
                </c:pt>
                <c:pt idx="1239">
                  <c:v>2578</c:v>
                </c:pt>
                <c:pt idx="1240">
                  <c:v>2580</c:v>
                </c:pt>
                <c:pt idx="1241">
                  <c:v>2582</c:v>
                </c:pt>
                <c:pt idx="1242">
                  <c:v>2584</c:v>
                </c:pt>
                <c:pt idx="1243">
                  <c:v>2586</c:v>
                </c:pt>
                <c:pt idx="1244">
                  <c:v>2588</c:v>
                </c:pt>
                <c:pt idx="1245">
                  <c:v>2590</c:v>
                </c:pt>
                <c:pt idx="1246">
                  <c:v>2592</c:v>
                </c:pt>
                <c:pt idx="1247">
                  <c:v>2594</c:v>
                </c:pt>
                <c:pt idx="1248">
                  <c:v>2596</c:v>
                </c:pt>
                <c:pt idx="1249">
                  <c:v>2598</c:v>
                </c:pt>
                <c:pt idx="1250">
                  <c:v>2600</c:v>
                </c:pt>
                <c:pt idx="1251">
                  <c:v>2602</c:v>
                </c:pt>
                <c:pt idx="1252">
                  <c:v>2604</c:v>
                </c:pt>
                <c:pt idx="1253">
                  <c:v>2606</c:v>
                </c:pt>
                <c:pt idx="1254">
                  <c:v>2608</c:v>
                </c:pt>
                <c:pt idx="1255">
                  <c:v>2610</c:v>
                </c:pt>
                <c:pt idx="1256">
                  <c:v>2612</c:v>
                </c:pt>
                <c:pt idx="1257">
                  <c:v>2614</c:v>
                </c:pt>
                <c:pt idx="1258">
                  <c:v>2616</c:v>
                </c:pt>
                <c:pt idx="1259">
                  <c:v>2618</c:v>
                </c:pt>
                <c:pt idx="1260">
                  <c:v>2620</c:v>
                </c:pt>
                <c:pt idx="1261">
                  <c:v>2622</c:v>
                </c:pt>
                <c:pt idx="1262">
                  <c:v>2624</c:v>
                </c:pt>
                <c:pt idx="1263">
                  <c:v>2626</c:v>
                </c:pt>
                <c:pt idx="1264">
                  <c:v>2628</c:v>
                </c:pt>
                <c:pt idx="1265">
                  <c:v>2630</c:v>
                </c:pt>
                <c:pt idx="1266">
                  <c:v>2632</c:v>
                </c:pt>
                <c:pt idx="1267">
                  <c:v>2634</c:v>
                </c:pt>
                <c:pt idx="1268">
                  <c:v>2636</c:v>
                </c:pt>
                <c:pt idx="1269">
                  <c:v>2638</c:v>
                </c:pt>
                <c:pt idx="1270">
                  <c:v>2640</c:v>
                </c:pt>
                <c:pt idx="1271">
                  <c:v>2642</c:v>
                </c:pt>
                <c:pt idx="1272">
                  <c:v>2644</c:v>
                </c:pt>
                <c:pt idx="1273">
                  <c:v>2646</c:v>
                </c:pt>
                <c:pt idx="1274">
                  <c:v>2648</c:v>
                </c:pt>
                <c:pt idx="1275">
                  <c:v>2650</c:v>
                </c:pt>
                <c:pt idx="1276">
                  <c:v>2652</c:v>
                </c:pt>
                <c:pt idx="1277">
                  <c:v>2654</c:v>
                </c:pt>
                <c:pt idx="1278">
                  <c:v>2656</c:v>
                </c:pt>
                <c:pt idx="1279">
                  <c:v>2658</c:v>
                </c:pt>
                <c:pt idx="1280">
                  <c:v>2660</c:v>
                </c:pt>
                <c:pt idx="1281">
                  <c:v>2662</c:v>
                </c:pt>
                <c:pt idx="1282">
                  <c:v>2664</c:v>
                </c:pt>
                <c:pt idx="1283">
                  <c:v>2666</c:v>
                </c:pt>
                <c:pt idx="1284">
                  <c:v>2668</c:v>
                </c:pt>
                <c:pt idx="1285">
                  <c:v>2670</c:v>
                </c:pt>
                <c:pt idx="1286">
                  <c:v>2672</c:v>
                </c:pt>
                <c:pt idx="1287">
                  <c:v>2674</c:v>
                </c:pt>
                <c:pt idx="1288">
                  <c:v>2676</c:v>
                </c:pt>
                <c:pt idx="1289">
                  <c:v>2678</c:v>
                </c:pt>
                <c:pt idx="1290">
                  <c:v>2680</c:v>
                </c:pt>
                <c:pt idx="1291">
                  <c:v>2682</c:v>
                </c:pt>
                <c:pt idx="1292">
                  <c:v>2684</c:v>
                </c:pt>
                <c:pt idx="1293">
                  <c:v>2686</c:v>
                </c:pt>
                <c:pt idx="1294">
                  <c:v>2688</c:v>
                </c:pt>
                <c:pt idx="1295">
                  <c:v>2690</c:v>
                </c:pt>
                <c:pt idx="1296">
                  <c:v>2692</c:v>
                </c:pt>
                <c:pt idx="1297">
                  <c:v>2694</c:v>
                </c:pt>
                <c:pt idx="1298">
                  <c:v>2696</c:v>
                </c:pt>
                <c:pt idx="1299">
                  <c:v>2698</c:v>
                </c:pt>
                <c:pt idx="1300">
                  <c:v>2700</c:v>
                </c:pt>
                <c:pt idx="1301">
                  <c:v>2702</c:v>
                </c:pt>
                <c:pt idx="1302">
                  <c:v>2704</c:v>
                </c:pt>
                <c:pt idx="1303">
                  <c:v>2706</c:v>
                </c:pt>
                <c:pt idx="1304">
                  <c:v>2708</c:v>
                </c:pt>
                <c:pt idx="1305">
                  <c:v>2710</c:v>
                </c:pt>
                <c:pt idx="1306">
                  <c:v>2712</c:v>
                </c:pt>
                <c:pt idx="1307">
                  <c:v>2714</c:v>
                </c:pt>
                <c:pt idx="1308">
                  <c:v>2716</c:v>
                </c:pt>
                <c:pt idx="1309">
                  <c:v>2718</c:v>
                </c:pt>
                <c:pt idx="1310">
                  <c:v>2720</c:v>
                </c:pt>
                <c:pt idx="1311">
                  <c:v>2722</c:v>
                </c:pt>
                <c:pt idx="1312">
                  <c:v>2724</c:v>
                </c:pt>
                <c:pt idx="1313">
                  <c:v>2726</c:v>
                </c:pt>
                <c:pt idx="1314">
                  <c:v>2728</c:v>
                </c:pt>
                <c:pt idx="1315">
                  <c:v>2730</c:v>
                </c:pt>
                <c:pt idx="1316">
                  <c:v>2732</c:v>
                </c:pt>
                <c:pt idx="1317">
                  <c:v>2734</c:v>
                </c:pt>
                <c:pt idx="1318">
                  <c:v>2736</c:v>
                </c:pt>
                <c:pt idx="1319">
                  <c:v>2738</c:v>
                </c:pt>
                <c:pt idx="1320">
                  <c:v>2740</c:v>
                </c:pt>
                <c:pt idx="1321">
                  <c:v>2742</c:v>
                </c:pt>
                <c:pt idx="1322">
                  <c:v>2744</c:v>
                </c:pt>
                <c:pt idx="1323">
                  <c:v>2746</c:v>
                </c:pt>
                <c:pt idx="1324">
                  <c:v>2748</c:v>
                </c:pt>
                <c:pt idx="1325">
                  <c:v>2750</c:v>
                </c:pt>
                <c:pt idx="1326">
                  <c:v>2752</c:v>
                </c:pt>
                <c:pt idx="1327">
                  <c:v>2754</c:v>
                </c:pt>
                <c:pt idx="1328">
                  <c:v>2756</c:v>
                </c:pt>
                <c:pt idx="1329">
                  <c:v>2758</c:v>
                </c:pt>
                <c:pt idx="1330">
                  <c:v>2760</c:v>
                </c:pt>
                <c:pt idx="1331">
                  <c:v>2762</c:v>
                </c:pt>
                <c:pt idx="1332">
                  <c:v>2764</c:v>
                </c:pt>
                <c:pt idx="1333">
                  <c:v>2766</c:v>
                </c:pt>
                <c:pt idx="1334">
                  <c:v>2768</c:v>
                </c:pt>
                <c:pt idx="1335">
                  <c:v>2770</c:v>
                </c:pt>
                <c:pt idx="1336">
                  <c:v>2772</c:v>
                </c:pt>
                <c:pt idx="1337">
                  <c:v>2774</c:v>
                </c:pt>
                <c:pt idx="1338">
                  <c:v>2776</c:v>
                </c:pt>
                <c:pt idx="1339">
                  <c:v>2778</c:v>
                </c:pt>
                <c:pt idx="1340">
                  <c:v>2780</c:v>
                </c:pt>
                <c:pt idx="1341">
                  <c:v>2782</c:v>
                </c:pt>
                <c:pt idx="1342">
                  <c:v>2784</c:v>
                </c:pt>
                <c:pt idx="1343">
                  <c:v>2786</c:v>
                </c:pt>
                <c:pt idx="1344">
                  <c:v>2788</c:v>
                </c:pt>
                <c:pt idx="1345">
                  <c:v>2790</c:v>
                </c:pt>
                <c:pt idx="1346">
                  <c:v>2792</c:v>
                </c:pt>
                <c:pt idx="1347">
                  <c:v>2794</c:v>
                </c:pt>
                <c:pt idx="1348">
                  <c:v>2796</c:v>
                </c:pt>
                <c:pt idx="1349">
                  <c:v>2798</c:v>
                </c:pt>
                <c:pt idx="1350">
                  <c:v>2800</c:v>
                </c:pt>
                <c:pt idx="1351">
                  <c:v>2802</c:v>
                </c:pt>
                <c:pt idx="1352">
                  <c:v>2804</c:v>
                </c:pt>
                <c:pt idx="1353">
                  <c:v>2806</c:v>
                </c:pt>
                <c:pt idx="1354">
                  <c:v>2808</c:v>
                </c:pt>
                <c:pt idx="1355">
                  <c:v>2810</c:v>
                </c:pt>
                <c:pt idx="1356">
                  <c:v>2812</c:v>
                </c:pt>
                <c:pt idx="1357">
                  <c:v>2814</c:v>
                </c:pt>
                <c:pt idx="1358">
                  <c:v>2816</c:v>
                </c:pt>
                <c:pt idx="1359">
                  <c:v>2818</c:v>
                </c:pt>
                <c:pt idx="1360">
                  <c:v>2820</c:v>
                </c:pt>
                <c:pt idx="1361">
                  <c:v>2822</c:v>
                </c:pt>
                <c:pt idx="1362">
                  <c:v>2824</c:v>
                </c:pt>
                <c:pt idx="1363">
                  <c:v>2826</c:v>
                </c:pt>
                <c:pt idx="1364">
                  <c:v>2828</c:v>
                </c:pt>
                <c:pt idx="1365">
                  <c:v>2830</c:v>
                </c:pt>
                <c:pt idx="1366">
                  <c:v>2832</c:v>
                </c:pt>
                <c:pt idx="1367">
                  <c:v>2834</c:v>
                </c:pt>
                <c:pt idx="1368">
                  <c:v>2836</c:v>
                </c:pt>
                <c:pt idx="1369">
                  <c:v>2838</c:v>
                </c:pt>
                <c:pt idx="1370">
                  <c:v>2840</c:v>
                </c:pt>
                <c:pt idx="1371">
                  <c:v>2842</c:v>
                </c:pt>
                <c:pt idx="1372">
                  <c:v>2844</c:v>
                </c:pt>
                <c:pt idx="1373">
                  <c:v>2846</c:v>
                </c:pt>
                <c:pt idx="1374">
                  <c:v>2848</c:v>
                </c:pt>
                <c:pt idx="1375">
                  <c:v>2850</c:v>
                </c:pt>
                <c:pt idx="1376">
                  <c:v>2852</c:v>
                </c:pt>
                <c:pt idx="1377">
                  <c:v>2854</c:v>
                </c:pt>
                <c:pt idx="1378">
                  <c:v>2856</c:v>
                </c:pt>
                <c:pt idx="1379">
                  <c:v>2858</c:v>
                </c:pt>
                <c:pt idx="1380">
                  <c:v>2860</c:v>
                </c:pt>
                <c:pt idx="1381">
                  <c:v>2862</c:v>
                </c:pt>
                <c:pt idx="1382">
                  <c:v>2864</c:v>
                </c:pt>
                <c:pt idx="1383">
                  <c:v>2866</c:v>
                </c:pt>
                <c:pt idx="1384">
                  <c:v>2868</c:v>
                </c:pt>
                <c:pt idx="1385">
                  <c:v>2870</c:v>
                </c:pt>
                <c:pt idx="1386">
                  <c:v>2872</c:v>
                </c:pt>
                <c:pt idx="1387">
                  <c:v>2874</c:v>
                </c:pt>
                <c:pt idx="1388">
                  <c:v>2876</c:v>
                </c:pt>
                <c:pt idx="1389">
                  <c:v>2878</c:v>
                </c:pt>
                <c:pt idx="1390">
                  <c:v>2880</c:v>
                </c:pt>
                <c:pt idx="1391">
                  <c:v>2882</c:v>
                </c:pt>
                <c:pt idx="1392">
                  <c:v>2884</c:v>
                </c:pt>
                <c:pt idx="1393">
                  <c:v>2886</c:v>
                </c:pt>
                <c:pt idx="1394">
                  <c:v>2888</c:v>
                </c:pt>
                <c:pt idx="1395">
                  <c:v>2890</c:v>
                </c:pt>
                <c:pt idx="1396">
                  <c:v>2892</c:v>
                </c:pt>
                <c:pt idx="1397">
                  <c:v>2894</c:v>
                </c:pt>
                <c:pt idx="1398">
                  <c:v>2896</c:v>
                </c:pt>
                <c:pt idx="1399">
                  <c:v>2898</c:v>
                </c:pt>
                <c:pt idx="1400">
                  <c:v>2900</c:v>
                </c:pt>
                <c:pt idx="1401">
                  <c:v>2902</c:v>
                </c:pt>
                <c:pt idx="1402">
                  <c:v>2904</c:v>
                </c:pt>
                <c:pt idx="1403">
                  <c:v>2906</c:v>
                </c:pt>
                <c:pt idx="1404">
                  <c:v>2908</c:v>
                </c:pt>
                <c:pt idx="1405">
                  <c:v>2910</c:v>
                </c:pt>
                <c:pt idx="1406">
                  <c:v>2912</c:v>
                </c:pt>
                <c:pt idx="1407">
                  <c:v>2914</c:v>
                </c:pt>
                <c:pt idx="1408">
                  <c:v>2916</c:v>
                </c:pt>
                <c:pt idx="1409">
                  <c:v>2918</c:v>
                </c:pt>
                <c:pt idx="1410">
                  <c:v>2920</c:v>
                </c:pt>
                <c:pt idx="1411">
                  <c:v>2922</c:v>
                </c:pt>
                <c:pt idx="1412">
                  <c:v>2924</c:v>
                </c:pt>
                <c:pt idx="1413">
                  <c:v>2926</c:v>
                </c:pt>
                <c:pt idx="1414">
                  <c:v>2928</c:v>
                </c:pt>
                <c:pt idx="1415">
                  <c:v>2930</c:v>
                </c:pt>
                <c:pt idx="1416">
                  <c:v>2932</c:v>
                </c:pt>
                <c:pt idx="1417">
                  <c:v>2934</c:v>
                </c:pt>
                <c:pt idx="1418">
                  <c:v>2936</c:v>
                </c:pt>
                <c:pt idx="1419">
                  <c:v>2938</c:v>
                </c:pt>
                <c:pt idx="1420">
                  <c:v>2940</c:v>
                </c:pt>
                <c:pt idx="1421">
                  <c:v>2942</c:v>
                </c:pt>
                <c:pt idx="1422">
                  <c:v>2944</c:v>
                </c:pt>
                <c:pt idx="1423">
                  <c:v>2946</c:v>
                </c:pt>
                <c:pt idx="1424">
                  <c:v>2948</c:v>
                </c:pt>
                <c:pt idx="1425">
                  <c:v>2950</c:v>
                </c:pt>
                <c:pt idx="1426">
                  <c:v>2952</c:v>
                </c:pt>
                <c:pt idx="1427">
                  <c:v>2954</c:v>
                </c:pt>
                <c:pt idx="1428">
                  <c:v>2956</c:v>
                </c:pt>
                <c:pt idx="1429">
                  <c:v>2958</c:v>
                </c:pt>
                <c:pt idx="1430">
                  <c:v>2960</c:v>
                </c:pt>
                <c:pt idx="1431">
                  <c:v>2962</c:v>
                </c:pt>
                <c:pt idx="1432">
                  <c:v>2964</c:v>
                </c:pt>
                <c:pt idx="1433">
                  <c:v>2966</c:v>
                </c:pt>
                <c:pt idx="1434">
                  <c:v>2968</c:v>
                </c:pt>
                <c:pt idx="1435">
                  <c:v>2970</c:v>
                </c:pt>
                <c:pt idx="1436">
                  <c:v>2972</c:v>
                </c:pt>
                <c:pt idx="1437">
                  <c:v>2974</c:v>
                </c:pt>
                <c:pt idx="1438">
                  <c:v>2976</c:v>
                </c:pt>
                <c:pt idx="1439">
                  <c:v>2978</c:v>
                </c:pt>
                <c:pt idx="1440">
                  <c:v>2980</c:v>
                </c:pt>
                <c:pt idx="1441">
                  <c:v>2982</c:v>
                </c:pt>
                <c:pt idx="1442">
                  <c:v>2984</c:v>
                </c:pt>
                <c:pt idx="1443">
                  <c:v>2986</c:v>
                </c:pt>
                <c:pt idx="1444">
                  <c:v>2988</c:v>
                </c:pt>
                <c:pt idx="1445">
                  <c:v>2990</c:v>
                </c:pt>
                <c:pt idx="1446">
                  <c:v>2992</c:v>
                </c:pt>
                <c:pt idx="1447">
                  <c:v>2994</c:v>
                </c:pt>
                <c:pt idx="1448">
                  <c:v>2996</c:v>
                </c:pt>
                <c:pt idx="1449">
                  <c:v>2998</c:v>
                </c:pt>
                <c:pt idx="1450">
                  <c:v>3000</c:v>
                </c:pt>
                <c:pt idx="1451">
                  <c:v>3002</c:v>
                </c:pt>
                <c:pt idx="1452">
                  <c:v>3004</c:v>
                </c:pt>
                <c:pt idx="1453">
                  <c:v>3006</c:v>
                </c:pt>
                <c:pt idx="1454">
                  <c:v>3008</c:v>
                </c:pt>
                <c:pt idx="1455">
                  <c:v>3010</c:v>
                </c:pt>
                <c:pt idx="1456">
                  <c:v>3012</c:v>
                </c:pt>
                <c:pt idx="1457">
                  <c:v>3014</c:v>
                </c:pt>
                <c:pt idx="1458">
                  <c:v>3016</c:v>
                </c:pt>
                <c:pt idx="1459">
                  <c:v>3018</c:v>
                </c:pt>
                <c:pt idx="1460">
                  <c:v>3020</c:v>
                </c:pt>
                <c:pt idx="1461">
                  <c:v>3022</c:v>
                </c:pt>
                <c:pt idx="1462">
                  <c:v>3024</c:v>
                </c:pt>
                <c:pt idx="1463">
                  <c:v>3026</c:v>
                </c:pt>
                <c:pt idx="1464">
                  <c:v>3028</c:v>
                </c:pt>
                <c:pt idx="1465">
                  <c:v>3030</c:v>
                </c:pt>
                <c:pt idx="1466">
                  <c:v>3032</c:v>
                </c:pt>
                <c:pt idx="1467">
                  <c:v>3034</c:v>
                </c:pt>
                <c:pt idx="1468">
                  <c:v>3036</c:v>
                </c:pt>
                <c:pt idx="1469">
                  <c:v>3038</c:v>
                </c:pt>
                <c:pt idx="1470">
                  <c:v>3040</c:v>
                </c:pt>
                <c:pt idx="1471">
                  <c:v>3042</c:v>
                </c:pt>
                <c:pt idx="1472">
                  <c:v>3044</c:v>
                </c:pt>
                <c:pt idx="1473">
                  <c:v>3046</c:v>
                </c:pt>
                <c:pt idx="1474">
                  <c:v>3048</c:v>
                </c:pt>
                <c:pt idx="1475">
                  <c:v>3050</c:v>
                </c:pt>
                <c:pt idx="1476">
                  <c:v>3052</c:v>
                </c:pt>
                <c:pt idx="1477">
                  <c:v>3054</c:v>
                </c:pt>
                <c:pt idx="1478">
                  <c:v>3056</c:v>
                </c:pt>
                <c:pt idx="1479">
                  <c:v>3058</c:v>
                </c:pt>
                <c:pt idx="1480">
                  <c:v>3060</c:v>
                </c:pt>
                <c:pt idx="1481">
                  <c:v>3062</c:v>
                </c:pt>
                <c:pt idx="1482">
                  <c:v>3064</c:v>
                </c:pt>
                <c:pt idx="1483">
                  <c:v>3066</c:v>
                </c:pt>
                <c:pt idx="1484">
                  <c:v>3068</c:v>
                </c:pt>
                <c:pt idx="1485">
                  <c:v>3070</c:v>
                </c:pt>
                <c:pt idx="1486">
                  <c:v>3072</c:v>
                </c:pt>
                <c:pt idx="1487">
                  <c:v>3074</c:v>
                </c:pt>
                <c:pt idx="1488">
                  <c:v>3076</c:v>
                </c:pt>
                <c:pt idx="1489">
                  <c:v>3078</c:v>
                </c:pt>
                <c:pt idx="1490">
                  <c:v>3080</c:v>
                </c:pt>
                <c:pt idx="1491">
                  <c:v>3082</c:v>
                </c:pt>
                <c:pt idx="1492">
                  <c:v>3084</c:v>
                </c:pt>
                <c:pt idx="1493">
                  <c:v>3086</c:v>
                </c:pt>
                <c:pt idx="1494">
                  <c:v>3088</c:v>
                </c:pt>
                <c:pt idx="1495">
                  <c:v>3090</c:v>
                </c:pt>
                <c:pt idx="1496">
                  <c:v>3092</c:v>
                </c:pt>
                <c:pt idx="1497">
                  <c:v>3094</c:v>
                </c:pt>
                <c:pt idx="1498">
                  <c:v>3096</c:v>
                </c:pt>
                <c:pt idx="1499">
                  <c:v>3098</c:v>
                </c:pt>
                <c:pt idx="1500">
                  <c:v>3100</c:v>
                </c:pt>
                <c:pt idx="1501">
                  <c:v>3102</c:v>
                </c:pt>
                <c:pt idx="1502">
                  <c:v>3104</c:v>
                </c:pt>
                <c:pt idx="1503">
                  <c:v>3106</c:v>
                </c:pt>
                <c:pt idx="1504">
                  <c:v>3108</c:v>
                </c:pt>
                <c:pt idx="1505">
                  <c:v>3110</c:v>
                </c:pt>
                <c:pt idx="1506">
                  <c:v>3112</c:v>
                </c:pt>
                <c:pt idx="1507">
                  <c:v>3114</c:v>
                </c:pt>
                <c:pt idx="1508">
                  <c:v>3116</c:v>
                </c:pt>
                <c:pt idx="1509">
                  <c:v>3118</c:v>
                </c:pt>
                <c:pt idx="1510">
                  <c:v>3120</c:v>
                </c:pt>
                <c:pt idx="1511">
                  <c:v>3122</c:v>
                </c:pt>
                <c:pt idx="1512">
                  <c:v>3124</c:v>
                </c:pt>
                <c:pt idx="1513">
                  <c:v>3126</c:v>
                </c:pt>
                <c:pt idx="1514">
                  <c:v>3128</c:v>
                </c:pt>
                <c:pt idx="1515">
                  <c:v>3130</c:v>
                </c:pt>
                <c:pt idx="1516">
                  <c:v>3132</c:v>
                </c:pt>
                <c:pt idx="1517">
                  <c:v>3134</c:v>
                </c:pt>
                <c:pt idx="1518">
                  <c:v>3136</c:v>
                </c:pt>
                <c:pt idx="1519">
                  <c:v>3138</c:v>
                </c:pt>
                <c:pt idx="1520">
                  <c:v>3140</c:v>
                </c:pt>
                <c:pt idx="1521">
                  <c:v>3142</c:v>
                </c:pt>
                <c:pt idx="1522">
                  <c:v>3144</c:v>
                </c:pt>
                <c:pt idx="1523">
                  <c:v>3146</c:v>
                </c:pt>
                <c:pt idx="1524">
                  <c:v>3148</c:v>
                </c:pt>
                <c:pt idx="1525">
                  <c:v>3150</c:v>
                </c:pt>
                <c:pt idx="1526">
                  <c:v>3152</c:v>
                </c:pt>
                <c:pt idx="1527">
                  <c:v>3154</c:v>
                </c:pt>
                <c:pt idx="1528">
                  <c:v>3156</c:v>
                </c:pt>
                <c:pt idx="1529">
                  <c:v>3158</c:v>
                </c:pt>
                <c:pt idx="1530">
                  <c:v>3160</c:v>
                </c:pt>
                <c:pt idx="1531">
                  <c:v>3162</c:v>
                </c:pt>
                <c:pt idx="1532">
                  <c:v>3164</c:v>
                </c:pt>
                <c:pt idx="1533">
                  <c:v>3166</c:v>
                </c:pt>
                <c:pt idx="1534">
                  <c:v>3168</c:v>
                </c:pt>
                <c:pt idx="1535">
                  <c:v>3170</c:v>
                </c:pt>
                <c:pt idx="1536">
                  <c:v>3172</c:v>
                </c:pt>
                <c:pt idx="1537">
                  <c:v>3174</c:v>
                </c:pt>
                <c:pt idx="1538">
                  <c:v>3176</c:v>
                </c:pt>
                <c:pt idx="1539">
                  <c:v>3178</c:v>
                </c:pt>
                <c:pt idx="1540">
                  <c:v>3180</c:v>
                </c:pt>
                <c:pt idx="1541">
                  <c:v>3182</c:v>
                </c:pt>
                <c:pt idx="1542">
                  <c:v>3184</c:v>
                </c:pt>
                <c:pt idx="1543">
                  <c:v>3186</c:v>
                </c:pt>
                <c:pt idx="1544">
                  <c:v>3188</c:v>
                </c:pt>
                <c:pt idx="1545">
                  <c:v>3190</c:v>
                </c:pt>
                <c:pt idx="1546">
                  <c:v>3192</c:v>
                </c:pt>
                <c:pt idx="1547">
                  <c:v>3194</c:v>
                </c:pt>
                <c:pt idx="1548">
                  <c:v>3196</c:v>
                </c:pt>
                <c:pt idx="1549">
                  <c:v>3198</c:v>
                </c:pt>
                <c:pt idx="1550">
                  <c:v>3200</c:v>
                </c:pt>
                <c:pt idx="1551">
                  <c:v>3202</c:v>
                </c:pt>
                <c:pt idx="1552">
                  <c:v>3204</c:v>
                </c:pt>
                <c:pt idx="1553">
                  <c:v>3206</c:v>
                </c:pt>
                <c:pt idx="1554">
                  <c:v>3208</c:v>
                </c:pt>
                <c:pt idx="1555">
                  <c:v>3210</c:v>
                </c:pt>
                <c:pt idx="1556">
                  <c:v>3212</c:v>
                </c:pt>
                <c:pt idx="1557">
                  <c:v>3214</c:v>
                </c:pt>
                <c:pt idx="1558">
                  <c:v>3216</c:v>
                </c:pt>
                <c:pt idx="1559">
                  <c:v>3218</c:v>
                </c:pt>
                <c:pt idx="1560">
                  <c:v>3220</c:v>
                </c:pt>
                <c:pt idx="1561">
                  <c:v>3222</c:v>
                </c:pt>
                <c:pt idx="1562">
                  <c:v>3224</c:v>
                </c:pt>
                <c:pt idx="1563">
                  <c:v>3226</c:v>
                </c:pt>
                <c:pt idx="1564">
                  <c:v>3228</c:v>
                </c:pt>
                <c:pt idx="1565">
                  <c:v>3230</c:v>
                </c:pt>
                <c:pt idx="1566">
                  <c:v>3232</c:v>
                </c:pt>
                <c:pt idx="1567">
                  <c:v>3234</c:v>
                </c:pt>
                <c:pt idx="1568">
                  <c:v>3236</c:v>
                </c:pt>
                <c:pt idx="1569">
                  <c:v>3238</c:v>
                </c:pt>
                <c:pt idx="1570">
                  <c:v>3240</c:v>
                </c:pt>
                <c:pt idx="1571">
                  <c:v>3242</c:v>
                </c:pt>
                <c:pt idx="1572">
                  <c:v>3244</c:v>
                </c:pt>
                <c:pt idx="1573">
                  <c:v>3246</c:v>
                </c:pt>
                <c:pt idx="1574">
                  <c:v>3248</c:v>
                </c:pt>
                <c:pt idx="1575">
                  <c:v>3250</c:v>
                </c:pt>
                <c:pt idx="1576">
                  <c:v>3252</c:v>
                </c:pt>
                <c:pt idx="1577">
                  <c:v>3254</c:v>
                </c:pt>
                <c:pt idx="1578">
                  <c:v>3256</c:v>
                </c:pt>
                <c:pt idx="1579">
                  <c:v>3258</c:v>
                </c:pt>
                <c:pt idx="1580">
                  <c:v>3260</c:v>
                </c:pt>
                <c:pt idx="1581">
                  <c:v>3262</c:v>
                </c:pt>
                <c:pt idx="1582">
                  <c:v>3264</c:v>
                </c:pt>
                <c:pt idx="1583">
                  <c:v>3266</c:v>
                </c:pt>
                <c:pt idx="1584">
                  <c:v>3268</c:v>
                </c:pt>
                <c:pt idx="1585">
                  <c:v>3270</c:v>
                </c:pt>
                <c:pt idx="1586">
                  <c:v>3272</c:v>
                </c:pt>
                <c:pt idx="1587">
                  <c:v>3274</c:v>
                </c:pt>
                <c:pt idx="1588">
                  <c:v>3276</c:v>
                </c:pt>
                <c:pt idx="1589">
                  <c:v>3278</c:v>
                </c:pt>
                <c:pt idx="1590">
                  <c:v>3280</c:v>
                </c:pt>
                <c:pt idx="1591">
                  <c:v>3282</c:v>
                </c:pt>
                <c:pt idx="1592">
                  <c:v>3284</c:v>
                </c:pt>
                <c:pt idx="1593">
                  <c:v>3286</c:v>
                </c:pt>
                <c:pt idx="1594">
                  <c:v>3288</c:v>
                </c:pt>
                <c:pt idx="1595">
                  <c:v>3290</c:v>
                </c:pt>
                <c:pt idx="1596">
                  <c:v>3292</c:v>
                </c:pt>
                <c:pt idx="1597">
                  <c:v>3294</c:v>
                </c:pt>
                <c:pt idx="1598">
                  <c:v>3296</c:v>
                </c:pt>
                <c:pt idx="1599">
                  <c:v>3298</c:v>
                </c:pt>
                <c:pt idx="1600">
                  <c:v>3300</c:v>
                </c:pt>
                <c:pt idx="1601">
                  <c:v>3302</c:v>
                </c:pt>
                <c:pt idx="1602">
                  <c:v>3304</c:v>
                </c:pt>
                <c:pt idx="1603">
                  <c:v>3306</c:v>
                </c:pt>
                <c:pt idx="1604">
                  <c:v>3308</c:v>
                </c:pt>
                <c:pt idx="1605">
                  <c:v>3310</c:v>
                </c:pt>
                <c:pt idx="1606">
                  <c:v>3312</c:v>
                </c:pt>
                <c:pt idx="1607">
                  <c:v>3314</c:v>
                </c:pt>
                <c:pt idx="1608">
                  <c:v>3316</c:v>
                </c:pt>
                <c:pt idx="1609">
                  <c:v>3318</c:v>
                </c:pt>
                <c:pt idx="1610">
                  <c:v>3320</c:v>
                </c:pt>
                <c:pt idx="1611">
                  <c:v>3322</c:v>
                </c:pt>
                <c:pt idx="1612">
                  <c:v>3324</c:v>
                </c:pt>
                <c:pt idx="1613">
                  <c:v>3326</c:v>
                </c:pt>
                <c:pt idx="1614">
                  <c:v>3328</c:v>
                </c:pt>
                <c:pt idx="1615">
                  <c:v>3330</c:v>
                </c:pt>
                <c:pt idx="1616">
                  <c:v>3332</c:v>
                </c:pt>
                <c:pt idx="1617">
                  <c:v>3334</c:v>
                </c:pt>
                <c:pt idx="1618">
                  <c:v>3336</c:v>
                </c:pt>
                <c:pt idx="1619">
                  <c:v>3338</c:v>
                </c:pt>
                <c:pt idx="1620">
                  <c:v>3340</c:v>
                </c:pt>
                <c:pt idx="1621">
                  <c:v>3342</c:v>
                </c:pt>
                <c:pt idx="1622">
                  <c:v>3344</c:v>
                </c:pt>
                <c:pt idx="1623">
                  <c:v>3346</c:v>
                </c:pt>
                <c:pt idx="1624">
                  <c:v>3348</c:v>
                </c:pt>
                <c:pt idx="1625">
                  <c:v>3350</c:v>
                </c:pt>
                <c:pt idx="1626">
                  <c:v>3352</c:v>
                </c:pt>
                <c:pt idx="1627">
                  <c:v>3354</c:v>
                </c:pt>
                <c:pt idx="1628">
                  <c:v>3356</c:v>
                </c:pt>
                <c:pt idx="1629">
                  <c:v>3358</c:v>
                </c:pt>
                <c:pt idx="1630">
                  <c:v>3360</c:v>
                </c:pt>
                <c:pt idx="1631">
                  <c:v>3362</c:v>
                </c:pt>
                <c:pt idx="1632">
                  <c:v>3364</c:v>
                </c:pt>
                <c:pt idx="1633">
                  <c:v>3366</c:v>
                </c:pt>
                <c:pt idx="1634">
                  <c:v>3368</c:v>
                </c:pt>
                <c:pt idx="1635">
                  <c:v>3370</c:v>
                </c:pt>
                <c:pt idx="1636">
                  <c:v>3372</c:v>
                </c:pt>
                <c:pt idx="1637">
                  <c:v>3374</c:v>
                </c:pt>
                <c:pt idx="1638">
                  <c:v>3376</c:v>
                </c:pt>
                <c:pt idx="1639">
                  <c:v>3378</c:v>
                </c:pt>
                <c:pt idx="1640">
                  <c:v>3380</c:v>
                </c:pt>
                <c:pt idx="1641">
                  <c:v>3382</c:v>
                </c:pt>
                <c:pt idx="1642">
                  <c:v>3384</c:v>
                </c:pt>
                <c:pt idx="1643">
                  <c:v>3386</c:v>
                </c:pt>
                <c:pt idx="1644">
                  <c:v>3388</c:v>
                </c:pt>
                <c:pt idx="1645">
                  <c:v>3390</c:v>
                </c:pt>
                <c:pt idx="1646">
                  <c:v>3392</c:v>
                </c:pt>
                <c:pt idx="1647">
                  <c:v>3394</c:v>
                </c:pt>
                <c:pt idx="1648">
                  <c:v>3396</c:v>
                </c:pt>
                <c:pt idx="1649">
                  <c:v>3398</c:v>
                </c:pt>
                <c:pt idx="1650">
                  <c:v>3400</c:v>
                </c:pt>
                <c:pt idx="1651">
                  <c:v>3402</c:v>
                </c:pt>
                <c:pt idx="1652">
                  <c:v>3404</c:v>
                </c:pt>
                <c:pt idx="1653">
                  <c:v>3406</c:v>
                </c:pt>
                <c:pt idx="1654">
                  <c:v>3408</c:v>
                </c:pt>
                <c:pt idx="1655">
                  <c:v>3410</c:v>
                </c:pt>
                <c:pt idx="1656">
                  <c:v>3412</c:v>
                </c:pt>
                <c:pt idx="1657">
                  <c:v>3414</c:v>
                </c:pt>
                <c:pt idx="1658">
                  <c:v>3416</c:v>
                </c:pt>
                <c:pt idx="1659">
                  <c:v>3418</c:v>
                </c:pt>
                <c:pt idx="1660">
                  <c:v>3420</c:v>
                </c:pt>
                <c:pt idx="1661">
                  <c:v>3422</c:v>
                </c:pt>
                <c:pt idx="1662">
                  <c:v>3424</c:v>
                </c:pt>
                <c:pt idx="1663">
                  <c:v>3426</c:v>
                </c:pt>
                <c:pt idx="1664">
                  <c:v>3428</c:v>
                </c:pt>
                <c:pt idx="1665">
                  <c:v>3430</c:v>
                </c:pt>
                <c:pt idx="1666">
                  <c:v>3432</c:v>
                </c:pt>
                <c:pt idx="1667">
                  <c:v>3434</c:v>
                </c:pt>
                <c:pt idx="1668">
                  <c:v>3436</c:v>
                </c:pt>
                <c:pt idx="1669">
                  <c:v>3438</c:v>
                </c:pt>
                <c:pt idx="1670">
                  <c:v>3440</c:v>
                </c:pt>
                <c:pt idx="1671">
                  <c:v>3442</c:v>
                </c:pt>
                <c:pt idx="1672">
                  <c:v>3444</c:v>
                </c:pt>
                <c:pt idx="1673">
                  <c:v>3446</c:v>
                </c:pt>
                <c:pt idx="1674">
                  <c:v>3448</c:v>
                </c:pt>
                <c:pt idx="1675">
                  <c:v>3450</c:v>
                </c:pt>
                <c:pt idx="1676">
                  <c:v>3452</c:v>
                </c:pt>
                <c:pt idx="1677">
                  <c:v>3454</c:v>
                </c:pt>
                <c:pt idx="1678">
                  <c:v>3456</c:v>
                </c:pt>
                <c:pt idx="1679">
                  <c:v>3458</c:v>
                </c:pt>
                <c:pt idx="1680">
                  <c:v>3460</c:v>
                </c:pt>
                <c:pt idx="1681">
                  <c:v>3462</c:v>
                </c:pt>
                <c:pt idx="1682">
                  <c:v>3464</c:v>
                </c:pt>
                <c:pt idx="1683">
                  <c:v>3466</c:v>
                </c:pt>
                <c:pt idx="1684">
                  <c:v>3468</c:v>
                </c:pt>
                <c:pt idx="1685">
                  <c:v>3470</c:v>
                </c:pt>
                <c:pt idx="1686">
                  <c:v>3472</c:v>
                </c:pt>
                <c:pt idx="1687">
                  <c:v>3474</c:v>
                </c:pt>
                <c:pt idx="1688">
                  <c:v>3476</c:v>
                </c:pt>
                <c:pt idx="1689">
                  <c:v>3478</c:v>
                </c:pt>
                <c:pt idx="1690">
                  <c:v>3480</c:v>
                </c:pt>
                <c:pt idx="1691">
                  <c:v>3482</c:v>
                </c:pt>
                <c:pt idx="1692">
                  <c:v>3484</c:v>
                </c:pt>
                <c:pt idx="1693">
                  <c:v>3486</c:v>
                </c:pt>
                <c:pt idx="1694">
                  <c:v>3488</c:v>
                </c:pt>
                <c:pt idx="1695">
                  <c:v>3490</c:v>
                </c:pt>
                <c:pt idx="1696">
                  <c:v>3492</c:v>
                </c:pt>
                <c:pt idx="1697">
                  <c:v>3494</c:v>
                </c:pt>
                <c:pt idx="1698">
                  <c:v>3496</c:v>
                </c:pt>
                <c:pt idx="1699">
                  <c:v>3498</c:v>
                </c:pt>
                <c:pt idx="1700">
                  <c:v>3500</c:v>
                </c:pt>
                <c:pt idx="1701">
                  <c:v>3502</c:v>
                </c:pt>
                <c:pt idx="1702">
                  <c:v>3504</c:v>
                </c:pt>
                <c:pt idx="1703">
                  <c:v>3506</c:v>
                </c:pt>
                <c:pt idx="1704">
                  <c:v>3508</c:v>
                </c:pt>
                <c:pt idx="1705">
                  <c:v>3510</c:v>
                </c:pt>
                <c:pt idx="1706">
                  <c:v>3512</c:v>
                </c:pt>
                <c:pt idx="1707">
                  <c:v>3514</c:v>
                </c:pt>
                <c:pt idx="1708">
                  <c:v>3516</c:v>
                </c:pt>
                <c:pt idx="1709">
                  <c:v>3518</c:v>
                </c:pt>
                <c:pt idx="1710">
                  <c:v>3520</c:v>
                </c:pt>
                <c:pt idx="1711">
                  <c:v>3522</c:v>
                </c:pt>
                <c:pt idx="1712">
                  <c:v>3524</c:v>
                </c:pt>
                <c:pt idx="1713">
                  <c:v>3526</c:v>
                </c:pt>
                <c:pt idx="1714">
                  <c:v>3528</c:v>
                </c:pt>
                <c:pt idx="1715">
                  <c:v>3530</c:v>
                </c:pt>
                <c:pt idx="1716">
                  <c:v>3532</c:v>
                </c:pt>
                <c:pt idx="1717">
                  <c:v>3534</c:v>
                </c:pt>
                <c:pt idx="1718">
                  <c:v>3536</c:v>
                </c:pt>
                <c:pt idx="1719">
                  <c:v>3538</c:v>
                </c:pt>
                <c:pt idx="1720">
                  <c:v>3540</c:v>
                </c:pt>
                <c:pt idx="1721">
                  <c:v>3542</c:v>
                </c:pt>
                <c:pt idx="1722">
                  <c:v>3544</c:v>
                </c:pt>
                <c:pt idx="1723">
                  <c:v>3546</c:v>
                </c:pt>
                <c:pt idx="1724">
                  <c:v>3548</c:v>
                </c:pt>
                <c:pt idx="1725">
                  <c:v>3550</c:v>
                </c:pt>
                <c:pt idx="1726">
                  <c:v>3552</c:v>
                </c:pt>
                <c:pt idx="1727">
                  <c:v>3554</c:v>
                </c:pt>
                <c:pt idx="1728">
                  <c:v>3556</c:v>
                </c:pt>
                <c:pt idx="1729">
                  <c:v>3558</c:v>
                </c:pt>
                <c:pt idx="1730">
                  <c:v>3560</c:v>
                </c:pt>
                <c:pt idx="1731">
                  <c:v>3562</c:v>
                </c:pt>
                <c:pt idx="1732">
                  <c:v>3564</c:v>
                </c:pt>
                <c:pt idx="1733">
                  <c:v>3566</c:v>
                </c:pt>
                <c:pt idx="1734">
                  <c:v>3568</c:v>
                </c:pt>
                <c:pt idx="1735">
                  <c:v>3570</c:v>
                </c:pt>
                <c:pt idx="1736">
                  <c:v>3572</c:v>
                </c:pt>
                <c:pt idx="1737">
                  <c:v>3574</c:v>
                </c:pt>
                <c:pt idx="1738">
                  <c:v>3576</c:v>
                </c:pt>
                <c:pt idx="1739">
                  <c:v>3578</c:v>
                </c:pt>
                <c:pt idx="1740">
                  <c:v>3580</c:v>
                </c:pt>
                <c:pt idx="1741">
                  <c:v>3582</c:v>
                </c:pt>
                <c:pt idx="1742">
                  <c:v>3584</c:v>
                </c:pt>
                <c:pt idx="1743">
                  <c:v>3586</c:v>
                </c:pt>
                <c:pt idx="1744">
                  <c:v>3588</c:v>
                </c:pt>
                <c:pt idx="1745">
                  <c:v>3590</c:v>
                </c:pt>
                <c:pt idx="1746">
                  <c:v>3592</c:v>
                </c:pt>
                <c:pt idx="1747">
                  <c:v>3594</c:v>
                </c:pt>
                <c:pt idx="1748">
                  <c:v>3596</c:v>
                </c:pt>
                <c:pt idx="1749">
                  <c:v>3598</c:v>
                </c:pt>
                <c:pt idx="1750">
                  <c:v>3600</c:v>
                </c:pt>
                <c:pt idx="1751">
                  <c:v>3602</c:v>
                </c:pt>
                <c:pt idx="1752">
                  <c:v>3604</c:v>
                </c:pt>
                <c:pt idx="1753">
                  <c:v>3606</c:v>
                </c:pt>
                <c:pt idx="1754">
                  <c:v>3608</c:v>
                </c:pt>
                <c:pt idx="1755">
                  <c:v>3610</c:v>
                </c:pt>
                <c:pt idx="1756">
                  <c:v>3612</c:v>
                </c:pt>
                <c:pt idx="1757">
                  <c:v>3614</c:v>
                </c:pt>
                <c:pt idx="1758">
                  <c:v>3616</c:v>
                </c:pt>
                <c:pt idx="1759">
                  <c:v>3618</c:v>
                </c:pt>
                <c:pt idx="1760">
                  <c:v>3620</c:v>
                </c:pt>
                <c:pt idx="1761">
                  <c:v>3622</c:v>
                </c:pt>
                <c:pt idx="1762">
                  <c:v>3624</c:v>
                </c:pt>
                <c:pt idx="1763">
                  <c:v>3626</c:v>
                </c:pt>
                <c:pt idx="1764">
                  <c:v>3628</c:v>
                </c:pt>
                <c:pt idx="1765">
                  <c:v>3630</c:v>
                </c:pt>
                <c:pt idx="1766">
                  <c:v>3632</c:v>
                </c:pt>
                <c:pt idx="1767">
                  <c:v>3634</c:v>
                </c:pt>
                <c:pt idx="1768">
                  <c:v>3636</c:v>
                </c:pt>
                <c:pt idx="1769">
                  <c:v>3638</c:v>
                </c:pt>
                <c:pt idx="1770">
                  <c:v>3640</c:v>
                </c:pt>
                <c:pt idx="1771">
                  <c:v>3642</c:v>
                </c:pt>
                <c:pt idx="1772">
                  <c:v>3644</c:v>
                </c:pt>
                <c:pt idx="1773">
                  <c:v>3646</c:v>
                </c:pt>
                <c:pt idx="1774">
                  <c:v>3648</c:v>
                </c:pt>
                <c:pt idx="1775">
                  <c:v>3650</c:v>
                </c:pt>
                <c:pt idx="1776">
                  <c:v>3652</c:v>
                </c:pt>
                <c:pt idx="1777">
                  <c:v>3654</c:v>
                </c:pt>
                <c:pt idx="1778">
                  <c:v>3656</c:v>
                </c:pt>
                <c:pt idx="1779">
                  <c:v>3658</c:v>
                </c:pt>
                <c:pt idx="1780">
                  <c:v>3660</c:v>
                </c:pt>
                <c:pt idx="1781">
                  <c:v>3662</c:v>
                </c:pt>
                <c:pt idx="1782">
                  <c:v>3664</c:v>
                </c:pt>
                <c:pt idx="1783">
                  <c:v>3666</c:v>
                </c:pt>
                <c:pt idx="1784">
                  <c:v>3668</c:v>
                </c:pt>
                <c:pt idx="1785">
                  <c:v>3670</c:v>
                </c:pt>
                <c:pt idx="1786">
                  <c:v>3672</c:v>
                </c:pt>
                <c:pt idx="1787">
                  <c:v>3674</c:v>
                </c:pt>
                <c:pt idx="1788">
                  <c:v>3676</c:v>
                </c:pt>
                <c:pt idx="1789">
                  <c:v>3678</c:v>
                </c:pt>
                <c:pt idx="1790">
                  <c:v>3680</c:v>
                </c:pt>
                <c:pt idx="1791">
                  <c:v>3682</c:v>
                </c:pt>
                <c:pt idx="1792">
                  <c:v>3684</c:v>
                </c:pt>
                <c:pt idx="1793">
                  <c:v>3686</c:v>
                </c:pt>
                <c:pt idx="1794">
                  <c:v>3688</c:v>
                </c:pt>
                <c:pt idx="1795">
                  <c:v>3690</c:v>
                </c:pt>
                <c:pt idx="1796">
                  <c:v>3692</c:v>
                </c:pt>
                <c:pt idx="1797">
                  <c:v>3694</c:v>
                </c:pt>
                <c:pt idx="1798">
                  <c:v>3696</c:v>
                </c:pt>
                <c:pt idx="1799">
                  <c:v>3698</c:v>
                </c:pt>
                <c:pt idx="1800">
                  <c:v>3700</c:v>
                </c:pt>
                <c:pt idx="1801">
                  <c:v>3702</c:v>
                </c:pt>
                <c:pt idx="1802">
                  <c:v>3704</c:v>
                </c:pt>
                <c:pt idx="1803">
                  <c:v>3706</c:v>
                </c:pt>
                <c:pt idx="1804">
                  <c:v>3708</c:v>
                </c:pt>
                <c:pt idx="1805">
                  <c:v>3710</c:v>
                </c:pt>
                <c:pt idx="1806">
                  <c:v>3712</c:v>
                </c:pt>
                <c:pt idx="1807">
                  <c:v>3714</c:v>
                </c:pt>
                <c:pt idx="1808">
                  <c:v>3716</c:v>
                </c:pt>
                <c:pt idx="1809">
                  <c:v>3718</c:v>
                </c:pt>
                <c:pt idx="1810">
                  <c:v>3720</c:v>
                </c:pt>
                <c:pt idx="1811">
                  <c:v>3722</c:v>
                </c:pt>
                <c:pt idx="1812">
                  <c:v>3724</c:v>
                </c:pt>
                <c:pt idx="1813">
                  <c:v>3726</c:v>
                </c:pt>
                <c:pt idx="1814">
                  <c:v>3728</c:v>
                </c:pt>
                <c:pt idx="1815">
                  <c:v>3730</c:v>
                </c:pt>
                <c:pt idx="1816">
                  <c:v>3732</c:v>
                </c:pt>
                <c:pt idx="1817">
                  <c:v>3734</c:v>
                </c:pt>
                <c:pt idx="1818">
                  <c:v>3736</c:v>
                </c:pt>
                <c:pt idx="1819">
                  <c:v>3738</c:v>
                </c:pt>
                <c:pt idx="1820">
                  <c:v>3740</c:v>
                </c:pt>
                <c:pt idx="1821">
                  <c:v>3742</c:v>
                </c:pt>
                <c:pt idx="1822">
                  <c:v>3744</c:v>
                </c:pt>
                <c:pt idx="1823">
                  <c:v>3746</c:v>
                </c:pt>
                <c:pt idx="1824">
                  <c:v>3748</c:v>
                </c:pt>
                <c:pt idx="1825">
                  <c:v>3750</c:v>
                </c:pt>
                <c:pt idx="1826">
                  <c:v>3752</c:v>
                </c:pt>
                <c:pt idx="1827">
                  <c:v>3754</c:v>
                </c:pt>
                <c:pt idx="1828">
                  <c:v>3756</c:v>
                </c:pt>
                <c:pt idx="1829">
                  <c:v>3758</c:v>
                </c:pt>
                <c:pt idx="1830">
                  <c:v>3760</c:v>
                </c:pt>
                <c:pt idx="1831">
                  <c:v>3762</c:v>
                </c:pt>
                <c:pt idx="1832">
                  <c:v>3764</c:v>
                </c:pt>
                <c:pt idx="1833">
                  <c:v>3766</c:v>
                </c:pt>
                <c:pt idx="1834">
                  <c:v>3768</c:v>
                </c:pt>
                <c:pt idx="1835">
                  <c:v>3770</c:v>
                </c:pt>
                <c:pt idx="1836">
                  <c:v>3772</c:v>
                </c:pt>
                <c:pt idx="1837">
                  <c:v>3774</c:v>
                </c:pt>
                <c:pt idx="1838">
                  <c:v>3776</c:v>
                </c:pt>
                <c:pt idx="1839">
                  <c:v>3778</c:v>
                </c:pt>
                <c:pt idx="1840">
                  <c:v>3780</c:v>
                </c:pt>
                <c:pt idx="1841">
                  <c:v>3782</c:v>
                </c:pt>
                <c:pt idx="1842">
                  <c:v>3784</c:v>
                </c:pt>
                <c:pt idx="1843">
                  <c:v>3786</c:v>
                </c:pt>
                <c:pt idx="1844">
                  <c:v>3788</c:v>
                </c:pt>
                <c:pt idx="1845">
                  <c:v>3790</c:v>
                </c:pt>
                <c:pt idx="1846">
                  <c:v>3792</c:v>
                </c:pt>
                <c:pt idx="1847">
                  <c:v>3794</c:v>
                </c:pt>
                <c:pt idx="1848">
                  <c:v>3796</c:v>
                </c:pt>
                <c:pt idx="1849">
                  <c:v>3798</c:v>
                </c:pt>
                <c:pt idx="1850">
                  <c:v>3800</c:v>
                </c:pt>
                <c:pt idx="1851">
                  <c:v>3802</c:v>
                </c:pt>
                <c:pt idx="1852">
                  <c:v>3804</c:v>
                </c:pt>
                <c:pt idx="1853">
                  <c:v>3806</c:v>
                </c:pt>
                <c:pt idx="1854">
                  <c:v>3808</c:v>
                </c:pt>
                <c:pt idx="1855">
                  <c:v>3810</c:v>
                </c:pt>
                <c:pt idx="1856">
                  <c:v>3812</c:v>
                </c:pt>
                <c:pt idx="1857">
                  <c:v>3814</c:v>
                </c:pt>
                <c:pt idx="1858">
                  <c:v>3816</c:v>
                </c:pt>
                <c:pt idx="1859">
                  <c:v>3818</c:v>
                </c:pt>
                <c:pt idx="1860">
                  <c:v>3820</c:v>
                </c:pt>
                <c:pt idx="1861">
                  <c:v>3822</c:v>
                </c:pt>
                <c:pt idx="1862">
                  <c:v>3824</c:v>
                </c:pt>
                <c:pt idx="1863">
                  <c:v>3826</c:v>
                </c:pt>
                <c:pt idx="1864">
                  <c:v>3828</c:v>
                </c:pt>
                <c:pt idx="1865">
                  <c:v>3830</c:v>
                </c:pt>
                <c:pt idx="1866">
                  <c:v>3832</c:v>
                </c:pt>
                <c:pt idx="1867">
                  <c:v>3834</c:v>
                </c:pt>
                <c:pt idx="1868">
                  <c:v>3836</c:v>
                </c:pt>
                <c:pt idx="1869">
                  <c:v>3838</c:v>
                </c:pt>
                <c:pt idx="1870">
                  <c:v>3840</c:v>
                </c:pt>
                <c:pt idx="1871">
                  <c:v>3842</c:v>
                </c:pt>
                <c:pt idx="1872">
                  <c:v>3844</c:v>
                </c:pt>
                <c:pt idx="1873">
                  <c:v>3846</c:v>
                </c:pt>
                <c:pt idx="1874">
                  <c:v>3848</c:v>
                </c:pt>
                <c:pt idx="1875">
                  <c:v>3850</c:v>
                </c:pt>
                <c:pt idx="1876">
                  <c:v>3852</c:v>
                </c:pt>
                <c:pt idx="1877">
                  <c:v>3854</c:v>
                </c:pt>
                <c:pt idx="1878">
                  <c:v>3856</c:v>
                </c:pt>
                <c:pt idx="1879">
                  <c:v>3858</c:v>
                </c:pt>
                <c:pt idx="1880">
                  <c:v>3860</c:v>
                </c:pt>
                <c:pt idx="1881">
                  <c:v>3862</c:v>
                </c:pt>
                <c:pt idx="1882">
                  <c:v>3864</c:v>
                </c:pt>
                <c:pt idx="1883">
                  <c:v>3866</c:v>
                </c:pt>
                <c:pt idx="1884">
                  <c:v>3868</c:v>
                </c:pt>
                <c:pt idx="1885">
                  <c:v>3870</c:v>
                </c:pt>
                <c:pt idx="1886">
                  <c:v>3872</c:v>
                </c:pt>
                <c:pt idx="1887">
                  <c:v>3874</c:v>
                </c:pt>
                <c:pt idx="1888">
                  <c:v>3876</c:v>
                </c:pt>
                <c:pt idx="1889">
                  <c:v>3878</c:v>
                </c:pt>
                <c:pt idx="1890">
                  <c:v>3880</c:v>
                </c:pt>
                <c:pt idx="1891">
                  <c:v>3882</c:v>
                </c:pt>
                <c:pt idx="1892">
                  <c:v>3884</c:v>
                </c:pt>
                <c:pt idx="1893">
                  <c:v>3886</c:v>
                </c:pt>
                <c:pt idx="1894">
                  <c:v>3888</c:v>
                </c:pt>
                <c:pt idx="1895">
                  <c:v>3890</c:v>
                </c:pt>
                <c:pt idx="1896">
                  <c:v>3892</c:v>
                </c:pt>
                <c:pt idx="1897">
                  <c:v>3894</c:v>
                </c:pt>
                <c:pt idx="1898">
                  <c:v>3896</c:v>
                </c:pt>
                <c:pt idx="1899">
                  <c:v>3898</c:v>
                </c:pt>
                <c:pt idx="1900">
                  <c:v>3900</c:v>
                </c:pt>
                <c:pt idx="1901">
                  <c:v>3902</c:v>
                </c:pt>
                <c:pt idx="1902">
                  <c:v>3904</c:v>
                </c:pt>
                <c:pt idx="1903">
                  <c:v>3906</c:v>
                </c:pt>
                <c:pt idx="1904">
                  <c:v>3908</c:v>
                </c:pt>
                <c:pt idx="1905">
                  <c:v>3910</c:v>
                </c:pt>
                <c:pt idx="1906">
                  <c:v>3912</c:v>
                </c:pt>
                <c:pt idx="1907">
                  <c:v>3914</c:v>
                </c:pt>
                <c:pt idx="1908">
                  <c:v>3916</c:v>
                </c:pt>
                <c:pt idx="1909">
                  <c:v>3918</c:v>
                </c:pt>
                <c:pt idx="1910">
                  <c:v>3920</c:v>
                </c:pt>
                <c:pt idx="1911">
                  <c:v>3922</c:v>
                </c:pt>
                <c:pt idx="1912">
                  <c:v>3924</c:v>
                </c:pt>
                <c:pt idx="1913">
                  <c:v>3926</c:v>
                </c:pt>
                <c:pt idx="1914">
                  <c:v>3928</c:v>
                </c:pt>
                <c:pt idx="1915">
                  <c:v>3930</c:v>
                </c:pt>
                <c:pt idx="1916">
                  <c:v>3932</c:v>
                </c:pt>
                <c:pt idx="1917">
                  <c:v>3934</c:v>
                </c:pt>
                <c:pt idx="1918">
                  <c:v>3936</c:v>
                </c:pt>
                <c:pt idx="1919">
                  <c:v>3938</c:v>
                </c:pt>
                <c:pt idx="1920">
                  <c:v>3940</c:v>
                </c:pt>
                <c:pt idx="1921">
                  <c:v>3942</c:v>
                </c:pt>
                <c:pt idx="1922">
                  <c:v>3944</c:v>
                </c:pt>
                <c:pt idx="1923">
                  <c:v>3946</c:v>
                </c:pt>
                <c:pt idx="1924">
                  <c:v>3948</c:v>
                </c:pt>
                <c:pt idx="1925">
                  <c:v>3950</c:v>
                </c:pt>
                <c:pt idx="1926">
                  <c:v>3952</c:v>
                </c:pt>
                <c:pt idx="1927">
                  <c:v>3954</c:v>
                </c:pt>
                <c:pt idx="1928">
                  <c:v>3956</c:v>
                </c:pt>
                <c:pt idx="1929">
                  <c:v>3958</c:v>
                </c:pt>
                <c:pt idx="1930">
                  <c:v>3960</c:v>
                </c:pt>
                <c:pt idx="1931">
                  <c:v>3962</c:v>
                </c:pt>
                <c:pt idx="1932">
                  <c:v>3964</c:v>
                </c:pt>
                <c:pt idx="1933">
                  <c:v>3966</c:v>
                </c:pt>
                <c:pt idx="1934">
                  <c:v>3968</c:v>
                </c:pt>
                <c:pt idx="1935">
                  <c:v>3970</c:v>
                </c:pt>
                <c:pt idx="1936">
                  <c:v>3972</c:v>
                </c:pt>
                <c:pt idx="1937">
                  <c:v>3974</c:v>
                </c:pt>
                <c:pt idx="1938">
                  <c:v>3976</c:v>
                </c:pt>
                <c:pt idx="1939">
                  <c:v>3978</c:v>
                </c:pt>
                <c:pt idx="1940">
                  <c:v>3980</c:v>
                </c:pt>
                <c:pt idx="1941">
                  <c:v>3982</c:v>
                </c:pt>
                <c:pt idx="1942">
                  <c:v>3984</c:v>
                </c:pt>
                <c:pt idx="1943">
                  <c:v>3986</c:v>
                </c:pt>
                <c:pt idx="1944">
                  <c:v>3988</c:v>
                </c:pt>
                <c:pt idx="1945">
                  <c:v>3990</c:v>
                </c:pt>
                <c:pt idx="1946">
                  <c:v>3992</c:v>
                </c:pt>
                <c:pt idx="1947">
                  <c:v>3994</c:v>
                </c:pt>
                <c:pt idx="1948">
                  <c:v>3996</c:v>
                </c:pt>
                <c:pt idx="1949">
                  <c:v>3998</c:v>
                </c:pt>
                <c:pt idx="1950">
                  <c:v>4000</c:v>
                </c:pt>
                <c:pt idx="1951">
                  <c:v>4002</c:v>
                </c:pt>
                <c:pt idx="1952">
                  <c:v>4004</c:v>
                </c:pt>
                <c:pt idx="1953">
                  <c:v>4006</c:v>
                </c:pt>
                <c:pt idx="1954">
                  <c:v>4008</c:v>
                </c:pt>
                <c:pt idx="1955">
                  <c:v>4010</c:v>
                </c:pt>
                <c:pt idx="1956">
                  <c:v>4012</c:v>
                </c:pt>
                <c:pt idx="1957">
                  <c:v>4014</c:v>
                </c:pt>
                <c:pt idx="1958">
                  <c:v>4016</c:v>
                </c:pt>
                <c:pt idx="1959">
                  <c:v>4018</c:v>
                </c:pt>
                <c:pt idx="1960">
                  <c:v>4020</c:v>
                </c:pt>
                <c:pt idx="1961">
                  <c:v>4022</c:v>
                </c:pt>
                <c:pt idx="1962">
                  <c:v>4024</c:v>
                </c:pt>
                <c:pt idx="1963">
                  <c:v>4026</c:v>
                </c:pt>
                <c:pt idx="1964">
                  <c:v>4028</c:v>
                </c:pt>
                <c:pt idx="1965">
                  <c:v>4030</c:v>
                </c:pt>
                <c:pt idx="1966">
                  <c:v>4032</c:v>
                </c:pt>
                <c:pt idx="1967">
                  <c:v>4034</c:v>
                </c:pt>
                <c:pt idx="1968">
                  <c:v>4036</c:v>
                </c:pt>
                <c:pt idx="1969">
                  <c:v>4038</c:v>
                </c:pt>
                <c:pt idx="1970">
                  <c:v>4040</c:v>
                </c:pt>
                <c:pt idx="1971">
                  <c:v>4042</c:v>
                </c:pt>
                <c:pt idx="1972">
                  <c:v>4044</c:v>
                </c:pt>
                <c:pt idx="1973">
                  <c:v>4046</c:v>
                </c:pt>
                <c:pt idx="1974">
                  <c:v>4048</c:v>
                </c:pt>
                <c:pt idx="1975">
                  <c:v>4050</c:v>
                </c:pt>
                <c:pt idx="1976">
                  <c:v>4052</c:v>
                </c:pt>
                <c:pt idx="1977">
                  <c:v>4054</c:v>
                </c:pt>
                <c:pt idx="1978">
                  <c:v>4056</c:v>
                </c:pt>
                <c:pt idx="1979">
                  <c:v>4058</c:v>
                </c:pt>
                <c:pt idx="1980">
                  <c:v>4060</c:v>
                </c:pt>
                <c:pt idx="1981">
                  <c:v>4062</c:v>
                </c:pt>
                <c:pt idx="1982">
                  <c:v>4064</c:v>
                </c:pt>
                <c:pt idx="1983">
                  <c:v>4066</c:v>
                </c:pt>
                <c:pt idx="1984">
                  <c:v>4068</c:v>
                </c:pt>
                <c:pt idx="1985">
                  <c:v>4070</c:v>
                </c:pt>
                <c:pt idx="1986">
                  <c:v>4072</c:v>
                </c:pt>
                <c:pt idx="1987">
                  <c:v>4074</c:v>
                </c:pt>
                <c:pt idx="1988">
                  <c:v>4076</c:v>
                </c:pt>
                <c:pt idx="1989">
                  <c:v>4078</c:v>
                </c:pt>
                <c:pt idx="1990">
                  <c:v>4080</c:v>
                </c:pt>
                <c:pt idx="1991">
                  <c:v>4082</c:v>
                </c:pt>
                <c:pt idx="1992">
                  <c:v>4084</c:v>
                </c:pt>
                <c:pt idx="1993">
                  <c:v>4086</c:v>
                </c:pt>
                <c:pt idx="1994">
                  <c:v>4088</c:v>
                </c:pt>
                <c:pt idx="1995">
                  <c:v>4090</c:v>
                </c:pt>
                <c:pt idx="1996">
                  <c:v>4092</c:v>
                </c:pt>
                <c:pt idx="1997">
                  <c:v>4094</c:v>
                </c:pt>
                <c:pt idx="1998">
                  <c:v>4096</c:v>
                </c:pt>
                <c:pt idx="1999">
                  <c:v>4098</c:v>
                </c:pt>
                <c:pt idx="2000">
                  <c:v>4100</c:v>
                </c:pt>
                <c:pt idx="2001">
                  <c:v>4102</c:v>
                </c:pt>
                <c:pt idx="2002">
                  <c:v>4104</c:v>
                </c:pt>
                <c:pt idx="2003">
                  <c:v>4106</c:v>
                </c:pt>
                <c:pt idx="2004">
                  <c:v>4108</c:v>
                </c:pt>
                <c:pt idx="2005">
                  <c:v>4110</c:v>
                </c:pt>
                <c:pt idx="2006">
                  <c:v>4112</c:v>
                </c:pt>
                <c:pt idx="2007">
                  <c:v>4114</c:v>
                </c:pt>
                <c:pt idx="2008">
                  <c:v>4116</c:v>
                </c:pt>
                <c:pt idx="2009">
                  <c:v>4118</c:v>
                </c:pt>
                <c:pt idx="2010">
                  <c:v>4120</c:v>
                </c:pt>
                <c:pt idx="2011">
                  <c:v>4122</c:v>
                </c:pt>
                <c:pt idx="2012">
                  <c:v>4124</c:v>
                </c:pt>
                <c:pt idx="2013">
                  <c:v>4126</c:v>
                </c:pt>
                <c:pt idx="2014">
                  <c:v>4128</c:v>
                </c:pt>
                <c:pt idx="2015">
                  <c:v>4130</c:v>
                </c:pt>
                <c:pt idx="2016">
                  <c:v>4132</c:v>
                </c:pt>
                <c:pt idx="2017">
                  <c:v>4134</c:v>
                </c:pt>
                <c:pt idx="2018">
                  <c:v>4136</c:v>
                </c:pt>
                <c:pt idx="2019">
                  <c:v>4138</c:v>
                </c:pt>
                <c:pt idx="2020">
                  <c:v>4140</c:v>
                </c:pt>
                <c:pt idx="2021">
                  <c:v>4142</c:v>
                </c:pt>
                <c:pt idx="2022">
                  <c:v>4144</c:v>
                </c:pt>
                <c:pt idx="2023">
                  <c:v>4146</c:v>
                </c:pt>
                <c:pt idx="2024">
                  <c:v>4148</c:v>
                </c:pt>
                <c:pt idx="2025">
                  <c:v>4150</c:v>
                </c:pt>
                <c:pt idx="2026">
                  <c:v>4152</c:v>
                </c:pt>
                <c:pt idx="2027">
                  <c:v>4154</c:v>
                </c:pt>
                <c:pt idx="2028">
                  <c:v>4156</c:v>
                </c:pt>
                <c:pt idx="2029">
                  <c:v>4158</c:v>
                </c:pt>
                <c:pt idx="2030">
                  <c:v>4160</c:v>
                </c:pt>
                <c:pt idx="2031">
                  <c:v>4162</c:v>
                </c:pt>
                <c:pt idx="2032">
                  <c:v>4164</c:v>
                </c:pt>
                <c:pt idx="2033">
                  <c:v>4166</c:v>
                </c:pt>
                <c:pt idx="2034">
                  <c:v>4168</c:v>
                </c:pt>
                <c:pt idx="2035">
                  <c:v>4170</c:v>
                </c:pt>
                <c:pt idx="2036">
                  <c:v>4172</c:v>
                </c:pt>
                <c:pt idx="2037">
                  <c:v>4174</c:v>
                </c:pt>
                <c:pt idx="2038">
                  <c:v>4176</c:v>
                </c:pt>
                <c:pt idx="2039">
                  <c:v>4178</c:v>
                </c:pt>
                <c:pt idx="2040">
                  <c:v>4180</c:v>
                </c:pt>
                <c:pt idx="2041">
                  <c:v>4182</c:v>
                </c:pt>
                <c:pt idx="2042">
                  <c:v>4184</c:v>
                </c:pt>
                <c:pt idx="2043">
                  <c:v>4186</c:v>
                </c:pt>
                <c:pt idx="2044">
                  <c:v>4188</c:v>
                </c:pt>
                <c:pt idx="2045">
                  <c:v>4190</c:v>
                </c:pt>
                <c:pt idx="2046">
                  <c:v>4192</c:v>
                </c:pt>
                <c:pt idx="2047">
                  <c:v>4194</c:v>
                </c:pt>
                <c:pt idx="2048">
                  <c:v>4196</c:v>
                </c:pt>
                <c:pt idx="2049">
                  <c:v>4198</c:v>
                </c:pt>
                <c:pt idx="2050">
                  <c:v>4200</c:v>
                </c:pt>
                <c:pt idx="2051">
                  <c:v>4202</c:v>
                </c:pt>
                <c:pt idx="2052">
                  <c:v>4204</c:v>
                </c:pt>
                <c:pt idx="2053">
                  <c:v>4206</c:v>
                </c:pt>
                <c:pt idx="2054">
                  <c:v>4208</c:v>
                </c:pt>
                <c:pt idx="2055">
                  <c:v>4210</c:v>
                </c:pt>
                <c:pt idx="2056">
                  <c:v>4212</c:v>
                </c:pt>
                <c:pt idx="2057">
                  <c:v>4214</c:v>
                </c:pt>
                <c:pt idx="2058">
                  <c:v>4216</c:v>
                </c:pt>
                <c:pt idx="2059">
                  <c:v>4218</c:v>
                </c:pt>
                <c:pt idx="2060">
                  <c:v>4220</c:v>
                </c:pt>
                <c:pt idx="2061">
                  <c:v>4222</c:v>
                </c:pt>
                <c:pt idx="2062">
                  <c:v>4224</c:v>
                </c:pt>
                <c:pt idx="2063">
                  <c:v>4226</c:v>
                </c:pt>
                <c:pt idx="2064">
                  <c:v>4228</c:v>
                </c:pt>
                <c:pt idx="2065">
                  <c:v>4230</c:v>
                </c:pt>
                <c:pt idx="2066">
                  <c:v>4232</c:v>
                </c:pt>
                <c:pt idx="2067">
                  <c:v>4234</c:v>
                </c:pt>
                <c:pt idx="2068">
                  <c:v>4236</c:v>
                </c:pt>
                <c:pt idx="2069">
                  <c:v>4238</c:v>
                </c:pt>
                <c:pt idx="2070">
                  <c:v>4240</c:v>
                </c:pt>
                <c:pt idx="2071">
                  <c:v>4242</c:v>
                </c:pt>
                <c:pt idx="2072">
                  <c:v>4244</c:v>
                </c:pt>
                <c:pt idx="2073">
                  <c:v>4246</c:v>
                </c:pt>
                <c:pt idx="2074">
                  <c:v>4248</c:v>
                </c:pt>
                <c:pt idx="2075">
                  <c:v>4250</c:v>
                </c:pt>
                <c:pt idx="2076">
                  <c:v>4252</c:v>
                </c:pt>
                <c:pt idx="2077">
                  <c:v>4254</c:v>
                </c:pt>
                <c:pt idx="2078">
                  <c:v>4256</c:v>
                </c:pt>
                <c:pt idx="2079">
                  <c:v>4258</c:v>
                </c:pt>
                <c:pt idx="2080">
                  <c:v>4260</c:v>
                </c:pt>
                <c:pt idx="2081">
                  <c:v>4262</c:v>
                </c:pt>
                <c:pt idx="2082">
                  <c:v>4264</c:v>
                </c:pt>
                <c:pt idx="2083">
                  <c:v>4266</c:v>
                </c:pt>
                <c:pt idx="2084">
                  <c:v>4268</c:v>
                </c:pt>
                <c:pt idx="2085">
                  <c:v>4270</c:v>
                </c:pt>
                <c:pt idx="2086">
                  <c:v>4272</c:v>
                </c:pt>
                <c:pt idx="2087">
                  <c:v>4274</c:v>
                </c:pt>
                <c:pt idx="2088">
                  <c:v>4276</c:v>
                </c:pt>
                <c:pt idx="2089">
                  <c:v>4278</c:v>
                </c:pt>
                <c:pt idx="2090">
                  <c:v>4280</c:v>
                </c:pt>
                <c:pt idx="2091">
                  <c:v>4282</c:v>
                </c:pt>
                <c:pt idx="2092">
                  <c:v>4284</c:v>
                </c:pt>
                <c:pt idx="2093">
                  <c:v>4286</c:v>
                </c:pt>
                <c:pt idx="2094">
                  <c:v>4288</c:v>
                </c:pt>
                <c:pt idx="2095">
                  <c:v>4290</c:v>
                </c:pt>
                <c:pt idx="2096">
                  <c:v>4292</c:v>
                </c:pt>
                <c:pt idx="2097">
                  <c:v>4294</c:v>
                </c:pt>
                <c:pt idx="2098">
                  <c:v>4296</c:v>
                </c:pt>
                <c:pt idx="2099">
                  <c:v>4298</c:v>
                </c:pt>
                <c:pt idx="2100">
                  <c:v>4300</c:v>
                </c:pt>
                <c:pt idx="2101">
                  <c:v>4302</c:v>
                </c:pt>
                <c:pt idx="2102">
                  <c:v>4304</c:v>
                </c:pt>
                <c:pt idx="2103">
                  <c:v>4306</c:v>
                </c:pt>
                <c:pt idx="2104">
                  <c:v>4308</c:v>
                </c:pt>
                <c:pt idx="2105">
                  <c:v>4310</c:v>
                </c:pt>
                <c:pt idx="2106">
                  <c:v>4312</c:v>
                </c:pt>
                <c:pt idx="2107">
                  <c:v>4314</c:v>
                </c:pt>
                <c:pt idx="2108">
                  <c:v>4316</c:v>
                </c:pt>
                <c:pt idx="2109">
                  <c:v>4318</c:v>
                </c:pt>
                <c:pt idx="2110">
                  <c:v>4320</c:v>
                </c:pt>
                <c:pt idx="2111">
                  <c:v>4322</c:v>
                </c:pt>
                <c:pt idx="2112">
                  <c:v>4324</c:v>
                </c:pt>
                <c:pt idx="2113">
                  <c:v>4326</c:v>
                </c:pt>
                <c:pt idx="2114">
                  <c:v>4328</c:v>
                </c:pt>
                <c:pt idx="2115">
                  <c:v>4330</c:v>
                </c:pt>
                <c:pt idx="2116">
                  <c:v>4332</c:v>
                </c:pt>
                <c:pt idx="2117">
                  <c:v>4334</c:v>
                </c:pt>
                <c:pt idx="2118">
                  <c:v>4336</c:v>
                </c:pt>
                <c:pt idx="2119">
                  <c:v>4338</c:v>
                </c:pt>
                <c:pt idx="2120">
                  <c:v>4340</c:v>
                </c:pt>
                <c:pt idx="2121">
                  <c:v>4342</c:v>
                </c:pt>
                <c:pt idx="2122">
                  <c:v>4344</c:v>
                </c:pt>
                <c:pt idx="2123">
                  <c:v>4346</c:v>
                </c:pt>
                <c:pt idx="2124">
                  <c:v>4348</c:v>
                </c:pt>
                <c:pt idx="2125">
                  <c:v>4350</c:v>
                </c:pt>
                <c:pt idx="2126">
                  <c:v>4352</c:v>
                </c:pt>
                <c:pt idx="2127">
                  <c:v>4354</c:v>
                </c:pt>
                <c:pt idx="2128">
                  <c:v>4356</c:v>
                </c:pt>
                <c:pt idx="2129">
                  <c:v>4358</c:v>
                </c:pt>
                <c:pt idx="2130">
                  <c:v>4360</c:v>
                </c:pt>
                <c:pt idx="2131">
                  <c:v>4362</c:v>
                </c:pt>
                <c:pt idx="2132">
                  <c:v>4364</c:v>
                </c:pt>
                <c:pt idx="2133">
                  <c:v>4366</c:v>
                </c:pt>
                <c:pt idx="2134">
                  <c:v>4368</c:v>
                </c:pt>
                <c:pt idx="2135">
                  <c:v>4370</c:v>
                </c:pt>
                <c:pt idx="2136">
                  <c:v>4372</c:v>
                </c:pt>
                <c:pt idx="2137">
                  <c:v>4374</c:v>
                </c:pt>
                <c:pt idx="2138">
                  <c:v>4376</c:v>
                </c:pt>
                <c:pt idx="2139">
                  <c:v>4378</c:v>
                </c:pt>
                <c:pt idx="2140">
                  <c:v>4380</c:v>
                </c:pt>
                <c:pt idx="2141">
                  <c:v>4382</c:v>
                </c:pt>
                <c:pt idx="2142">
                  <c:v>4384</c:v>
                </c:pt>
                <c:pt idx="2143">
                  <c:v>4386</c:v>
                </c:pt>
                <c:pt idx="2144">
                  <c:v>4388</c:v>
                </c:pt>
                <c:pt idx="2145">
                  <c:v>4390</c:v>
                </c:pt>
                <c:pt idx="2146">
                  <c:v>4392</c:v>
                </c:pt>
                <c:pt idx="2147">
                  <c:v>4394</c:v>
                </c:pt>
                <c:pt idx="2148">
                  <c:v>4396</c:v>
                </c:pt>
                <c:pt idx="2149">
                  <c:v>4398</c:v>
                </c:pt>
                <c:pt idx="2150">
                  <c:v>4400</c:v>
                </c:pt>
                <c:pt idx="2151">
                  <c:v>4402</c:v>
                </c:pt>
                <c:pt idx="2152">
                  <c:v>4404</c:v>
                </c:pt>
                <c:pt idx="2153">
                  <c:v>4406</c:v>
                </c:pt>
                <c:pt idx="2154">
                  <c:v>4408</c:v>
                </c:pt>
                <c:pt idx="2155">
                  <c:v>4410</c:v>
                </c:pt>
                <c:pt idx="2156">
                  <c:v>4412</c:v>
                </c:pt>
                <c:pt idx="2157">
                  <c:v>4414</c:v>
                </c:pt>
                <c:pt idx="2158">
                  <c:v>4416</c:v>
                </c:pt>
                <c:pt idx="2159">
                  <c:v>4418</c:v>
                </c:pt>
                <c:pt idx="2160">
                  <c:v>4420</c:v>
                </c:pt>
                <c:pt idx="2161">
                  <c:v>4422</c:v>
                </c:pt>
                <c:pt idx="2162">
                  <c:v>4424</c:v>
                </c:pt>
                <c:pt idx="2163">
                  <c:v>4426</c:v>
                </c:pt>
                <c:pt idx="2164">
                  <c:v>4428</c:v>
                </c:pt>
                <c:pt idx="2165">
                  <c:v>4430</c:v>
                </c:pt>
                <c:pt idx="2166">
                  <c:v>4432</c:v>
                </c:pt>
                <c:pt idx="2167">
                  <c:v>4434</c:v>
                </c:pt>
                <c:pt idx="2168">
                  <c:v>4436</c:v>
                </c:pt>
                <c:pt idx="2169">
                  <c:v>4438</c:v>
                </c:pt>
                <c:pt idx="2170">
                  <c:v>4440</c:v>
                </c:pt>
                <c:pt idx="2171">
                  <c:v>4442</c:v>
                </c:pt>
                <c:pt idx="2172">
                  <c:v>4444</c:v>
                </c:pt>
                <c:pt idx="2173">
                  <c:v>4446</c:v>
                </c:pt>
                <c:pt idx="2174">
                  <c:v>4448</c:v>
                </c:pt>
                <c:pt idx="2175">
                  <c:v>4450</c:v>
                </c:pt>
                <c:pt idx="2176">
                  <c:v>4452</c:v>
                </c:pt>
                <c:pt idx="2177">
                  <c:v>4454</c:v>
                </c:pt>
                <c:pt idx="2178">
                  <c:v>4456</c:v>
                </c:pt>
                <c:pt idx="2179">
                  <c:v>4458</c:v>
                </c:pt>
                <c:pt idx="2180">
                  <c:v>4460</c:v>
                </c:pt>
                <c:pt idx="2181">
                  <c:v>4462</c:v>
                </c:pt>
                <c:pt idx="2182">
                  <c:v>4464</c:v>
                </c:pt>
                <c:pt idx="2183">
                  <c:v>4466</c:v>
                </c:pt>
                <c:pt idx="2184">
                  <c:v>4468</c:v>
                </c:pt>
                <c:pt idx="2185">
                  <c:v>4470</c:v>
                </c:pt>
                <c:pt idx="2186">
                  <c:v>4472</c:v>
                </c:pt>
                <c:pt idx="2187">
                  <c:v>4474</c:v>
                </c:pt>
                <c:pt idx="2188">
                  <c:v>4476</c:v>
                </c:pt>
                <c:pt idx="2189">
                  <c:v>4478</c:v>
                </c:pt>
                <c:pt idx="2190">
                  <c:v>4480</c:v>
                </c:pt>
                <c:pt idx="2191">
                  <c:v>4482</c:v>
                </c:pt>
                <c:pt idx="2192">
                  <c:v>4484</c:v>
                </c:pt>
                <c:pt idx="2193">
                  <c:v>4486</c:v>
                </c:pt>
                <c:pt idx="2194">
                  <c:v>4488</c:v>
                </c:pt>
                <c:pt idx="2195">
                  <c:v>4490</c:v>
                </c:pt>
                <c:pt idx="2196">
                  <c:v>4492</c:v>
                </c:pt>
                <c:pt idx="2197">
                  <c:v>4494</c:v>
                </c:pt>
                <c:pt idx="2198">
                  <c:v>4496</c:v>
                </c:pt>
                <c:pt idx="2199">
                  <c:v>4498</c:v>
                </c:pt>
                <c:pt idx="2200">
                  <c:v>4500</c:v>
                </c:pt>
                <c:pt idx="2201">
                  <c:v>4502</c:v>
                </c:pt>
                <c:pt idx="2202">
                  <c:v>4504</c:v>
                </c:pt>
                <c:pt idx="2203">
                  <c:v>4506</c:v>
                </c:pt>
                <c:pt idx="2204">
                  <c:v>4508</c:v>
                </c:pt>
                <c:pt idx="2205">
                  <c:v>4510</c:v>
                </c:pt>
                <c:pt idx="2206">
                  <c:v>4512</c:v>
                </c:pt>
                <c:pt idx="2207">
                  <c:v>4514</c:v>
                </c:pt>
                <c:pt idx="2208">
                  <c:v>4516</c:v>
                </c:pt>
                <c:pt idx="2209">
                  <c:v>4518</c:v>
                </c:pt>
                <c:pt idx="2210">
                  <c:v>4520</c:v>
                </c:pt>
                <c:pt idx="2211">
                  <c:v>4522</c:v>
                </c:pt>
                <c:pt idx="2212">
                  <c:v>4524</c:v>
                </c:pt>
                <c:pt idx="2213">
                  <c:v>4526</c:v>
                </c:pt>
                <c:pt idx="2214">
                  <c:v>4528</c:v>
                </c:pt>
                <c:pt idx="2215">
                  <c:v>4530</c:v>
                </c:pt>
                <c:pt idx="2216">
                  <c:v>4532</c:v>
                </c:pt>
                <c:pt idx="2217">
                  <c:v>4534</c:v>
                </c:pt>
                <c:pt idx="2218">
                  <c:v>4536</c:v>
                </c:pt>
                <c:pt idx="2219">
                  <c:v>4538</c:v>
                </c:pt>
                <c:pt idx="2220">
                  <c:v>4540</c:v>
                </c:pt>
                <c:pt idx="2221">
                  <c:v>4542</c:v>
                </c:pt>
                <c:pt idx="2222">
                  <c:v>4544</c:v>
                </c:pt>
                <c:pt idx="2223">
                  <c:v>4546</c:v>
                </c:pt>
                <c:pt idx="2224">
                  <c:v>4548</c:v>
                </c:pt>
                <c:pt idx="2225">
                  <c:v>4550</c:v>
                </c:pt>
                <c:pt idx="2226">
                  <c:v>4552</c:v>
                </c:pt>
                <c:pt idx="2227">
                  <c:v>4554</c:v>
                </c:pt>
                <c:pt idx="2228">
                  <c:v>4556</c:v>
                </c:pt>
                <c:pt idx="2229">
                  <c:v>4558</c:v>
                </c:pt>
                <c:pt idx="2230">
                  <c:v>4560</c:v>
                </c:pt>
                <c:pt idx="2231">
                  <c:v>4562</c:v>
                </c:pt>
                <c:pt idx="2232">
                  <c:v>4564</c:v>
                </c:pt>
                <c:pt idx="2233">
                  <c:v>4566</c:v>
                </c:pt>
                <c:pt idx="2234">
                  <c:v>4568</c:v>
                </c:pt>
                <c:pt idx="2235">
                  <c:v>4570</c:v>
                </c:pt>
                <c:pt idx="2236">
                  <c:v>4572</c:v>
                </c:pt>
                <c:pt idx="2237">
                  <c:v>4574</c:v>
                </c:pt>
                <c:pt idx="2238">
                  <c:v>4576</c:v>
                </c:pt>
                <c:pt idx="2239">
                  <c:v>4578</c:v>
                </c:pt>
                <c:pt idx="2240">
                  <c:v>4580</c:v>
                </c:pt>
                <c:pt idx="2241">
                  <c:v>4582</c:v>
                </c:pt>
                <c:pt idx="2242">
                  <c:v>4584</c:v>
                </c:pt>
                <c:pt idx="2243">
                  <c:v>4586</c:v>
                </c:pt>
                <c:pt idx="2244">
                  <c:v>4588</c:v>
                </c:pt>
                <c:pt idx="2245">
                  <c:v>4590</c:v>
                </c:pt>
                <c:pt idx="2246">
                  <c:v>4592</c:v>
                </c:pt>
                <c:pt idx="2247">
                  <c:v>4594</c:v>
                </c:pt>
                <c:pt idx="2248">
                  <c:v>4596</c:v>
                </c:pt>
                <c:pt idx="2249">
                  <c:v>4598</c:v>
                </c:pt>
                <c:pt idx="2250">
                  <c:v>4600</c:v>
                </c:pt>
                <c:pt idx="2251">
                  <c:v>4602</c:v>
                </c:pt>
                <c:pt idx="2252">
                  <c:v>4604</c:v>
                </c:pt>
                <c:pt idx="2253">
                  <c:v>4606</c:v>
                </c:pt>
                <c:pt idx="2254">
                  <c:v>4608</c:v>
                </c:pt>
                <c:pt idx="2255">
                  <c:v>4610</c:v>
                </c:pt>
                <c:pt idx="2256">
                  <c:v>4612</c:v>
                </c:pt>
                <c:pt idx="2257">
                  <c:v>4614</c:v>
                </c:pt>
                <c:pt idx="2258">
                  <c:v>4616</c:v>
                </c:pt>
                <c:pt idx="2259">
                  <c:v>4618</c:v>
                </c:pt>
                <c:pt idx="2260">
                  <c:v>4620</c:v>
                </c:pt>
                <c:pt idx="2261">
                  <c:v>4622</c:v>
                </c:pt>
                <c:pt idx="2262">
                  <c:v>4624</c:v>
                </c:pt>
                <c:pt idx="2263">
                  <c:v>4626</c:v>
                </c:pt>
                <c:pt idx="2264">
                  <c:v>4628</c:v>
                </c:pt>
                <c:pt idx="2265">
                  <c:v>4630</c:v>
                </c:pt>
                <c:pt idx="2266">
                  <c:v>4632</c:v>
                </c:pt>
                <c:pt idx="2267">
                  <c:v>4634</c:v>
                </c:pt>
                <c:pt idx="2268">
                  <c:v>4636</c:v>
                </c:pt>
                <c:pt idx="2269">
                  <c:v>4638</c:v>
                </c:pt>
                <c:pt idx="2270">
                  <c:v>4640</c:v>
                </c:pt>
                <c:pt idx="2271">
                  <c:v>4642</c:v>
                </c:pt>
                <c:pt idx="2272">
                  <c:v>4644</c:v>
                </c:pt>
                <c:pt idx="2273">
                  <c:v>4646</c:v>
                </c:pt>
                <c:pt idx="2274">
                  <c:v>4648</c:v>
                </c:pt>
                <c:pt idx="2275">
                  <c:v>4650</c:v>
                </c:pt>
                <c:pt idx="2276">
                  <c:v>4652</c:v>
                </c:pt>
                <c:pt idx="2277">
                  <c:v>4654</c:v>
                </c:pt>
                <c:pt idx="2278">
                  <c:v>4656</c:v>
                </c:pt>
                <c:pt idx="2279">
                  <c:v>4658</c:v>
                </c:pt>
                <c:pt idx="2280">
                  <c:v>4660</c:v>
                </c:pt>
                <c:pt idx="2281">
                  <c:v>4662</c:v>
                </c:pt>
                <c:pt idx="2282">
                  <c:v>4664</c:v>
                </c:pt>
                <c:pt idx="2283">
                  <c:v>4666</c:v>
                </c:pt>
                <c:pt idx="2284">
                  <c:v>4668</c:v>
                </c:pt>
                <c:pt idx="2285">
                  <c:v>4670</c:v>
                </c:pt>
                <c:pt idx="2286">
                  <c:v>4672</c:v>
                </c:pt>
                <c:pt idx="2287">
                  <c:v>4674</c:v>
                </c:pt>
                <c:pt idx="2288">
                  <c:v>4676</c:v>
                </c:pt>
                <c:pt idx="2289">
                  <c:v>4678</c:v>
                </c:pt>
                <c:pt idx="2290">
                  <c:v>4680</c:v>
                </c:pt>
                <c:pt idx="2291">
                  <c:v>4682</c:v>
                </c:pt>
                <c:pt idx="2292">
                  <c:v>4684</c:v>
                </c:pt>
                <c:pt idx="2293">
                  <c:v>4686</c:v>
                </c:pt>
                <c:pt idx="2294">
                  <c:v>4688</c:v>
                </c:pt>
                <c:pt idx="2295">
                  <c:v>4690</c:v>
                </c:pt>
                <c:pt idx="2296">
                  <c:v>4692</c:v>
                </c:pt>
                <c:pt idx="2297">
                  <c:v>4694</c:v>
                </c:pt>
                <c:pt idx="2298">
                  <c:v>4696</c:v>
                </c:pt>
                <c:pt idx="2299">
                  <c:v>4698</c:v>
                </c:pt>
                <c:pt idx="2300">
                  <c:v>4700</c:v>
                </c:pt>
                <c:pt idx="2301">
                  <c:v>4702</c:v>
                </c:pt>
                <c:pt idx="2302">
                  <c:v>4704</c:v>
                </c:pt>
                <c:pt idx="2303">
                  <c:v>4706</c:v>
                </c:pt>
                <c:pt idx="2304">
                  <c:v>4708</c:v>
                </c:pt>
                <c:pt idx="2305">
                  <c:v>4710</c:v>
                </c:pt>
                <c:pt idx="2306">
                  <c:v>4712</c:v>
                </c:pt>
                <c:pt idx="2307">
                  <c:v>4714</c:v>
                </c:pt>
                <c:pt idx="2308">
                  <c:v>4716</c:v>
                </c:pt>
                <c:pt idx="2309">
                  <c:v>4718</c:v>
                </c:pt>
                <c:pt idx="2310">
                  <c:v>4720</c:v>
                </c:pt>
                <c:pt idx="2311">
                  <c:v>4722</c:v>
                </c:pt>
                <c:pt idx="2312">
                  <c:v>4724</c:v>
                </c:pt>
                <c:pt idx="2313">
                  <c:v>4726</c:v>
                </c:pt>
                <c:pt idx="2314">
                  <c:v>4728</c:v>
                </c:pt>
                <c:pt idx="2315">
                  <c:v>4730</c:v>
                </c:pt>
                <c:pt idx="2316">
                  <c:v>4732</c:v>
                </c:pt>
                <c:pt idx="2317">
                  <c:v>4734</c:v>
                </c:pt>
                <c:pt idx="2318">
                  <c:v>4736</c:v>
                </c:pt>
                <c:pt idx="2319">
                  <c:v>4738</c:v>
                </c:pt>
                <c:pt idx="2320">
                  <c:v>4740</c:v>
                </c:pt>
                <c:pt idx="2321">
                  <c:v>4742</c:v>
                </c:pt>
                <c:pt idx="2322">
                  <c:v>4744</c:v>
                </c:pt>
                <c:pt idx="2323">
                  <c:v>4746</c:v>
                </c:pt>
                <c:pt idx="2324">
                  <c:v>4748</c:v>
                </c:pt>
                <c:pt idx="2325">
                  <c:v>4750</c:v>
                </c:pt>
                <c:pt idx="2326">
                  <c:v>4752</c:v>
                </c:pt>
                <c:pt idx="2327">
                  <c:v>4754</c:v>
                </c:pt>
                <c:pt idx="2328">
                  <c:v>4756</c:v>
                </c:pt>
                <c:pt idx="2329">
                  <c:v>4758</c:v>
                </c:pt>
                <c:pt idx="2330">
                  <c:v>4760</c:v>
                </c:pt>
                <c:pt idx="2331">
                  <c:v>4762</c:v>
                </c:pt>
                <c:pt idx="2332">
                  <c:v>4764</c:v>
                </c:pt>
                <c:pt idx="2333">
                  <c:v>4766</c:v>
                </c:pt>
                <c:pt idx="2334">
                  <c:v>4768</c:v>
                </c:pt>
                <c:pt idx="2335">
                  <c:v>4770</c:v>
                </c:pt>
                <c:pt idx="2336">
                  <c:v>4772</c:v>
                </c:pt>
                <c:pt idx="2337">
                  <c:v>4774</c:v>
                </c:pt>
                <c:pt idx="2338">
                  <c:v>4776</c:v>
                </c:pt>
                <c:pt idx="2339">
                  <c:v>4778</c:v>
                </c:pt>
                <c:pt idx="2340">
                  <c:v>4780</c:v>
                </c:pt>
                <c:pt idx="2341">
                  <c:v>4782</c:v>
                </c:pt>
                <c:pt idx="2342">
                  <c:v>4784</c:v>
                </c:pt>
                <c:pt idx="2343">
                  <c:v>4786</c:v>
                </c:pt>
                <c:pt idx="2344">
                  <c:v>4788</c:v>
                </c:pt>
                <c:pt idx="2345">
                  <c:v>4790</c:v>
                </c:pt>
                <c:pt idx="2346">
                  <c:v>4792</c:v>
                </c:pt>
                <c:pt idx="2347">
                  <c:v>4794</c:v>
                </c:pt>
                <c:pt idx="2348">
                  <c:v>4796</c:v>
                </c:pt>
                <c:pt idx="2349">
                  <c:v>4798</c:v>
                </c:pt>
                <c:pt idx="2350">
                  <c:v>4800</c:v>
                </c:pt>
                <c:pt idx="2351">
                  <c:v>4802</c:v>
                </c:pt>
                <c:pt idx="2352">
                  <c:v>4804</c:v>
                </c:pt>
                <c:pt idx="2353">
                  <c:v>4806</c:v>
                </c:pt>
                <c:pt idx="2354">
                  <c:v>4808</c:v>
                </c:pt>
                <c:pt idx="2355">
                  <c:v>4810</c:v>
                </c:pt>
                <c:pt idx="2356">
                  <c:v>4812</c:v>
                </c:pt>
                <c:pt idx="2357">
                  <c:v>4814</c:v>
                </c:pt>
                <c:pt idx="2358">
                  <c:v>4816</c:v>
                </c:pt>
                <c:pt idx="2359">
                  <c:v>4818</c:v>
                </c:pt>
                <c:pt idx="2360">
                  <c:v>4820</c:v>
                </c:pt>
                <c:pt idx="2361">
                  <c:v>4822</c:v>
                </c:pt>
                <c:pt idx="2362">
                  <c:v>4824</c:v>
                </c:pt>
                <c:pt idx="2363">
                  <c:v>4826</c:v>
                </c:pt>
                <c:pt idx="2364">
                  <c:v>4828</c:v>
                </c:pt>
                <c:pt idx="2365">
                  <c:v>4830</c:v>
                </c:pt>
                <c:pt idx="2366">
                  <c:v>4832</c:v>
                </c:pt>
                <c:pt idx="2367">
                  <c:v>4834</c:v>
                </c:pt>
                <c:pt idx="2368">
                  <c:v>4836</c:v>
                </c:pt>
                <c:pt idx="2369">
                  <c:v>4838</c:v>
                </c:pt>
                <c:pt idx="2370">
                  <c:v>4840</c:v>
                </c:pt>
                <c:pt idx="2371">
                  <c:v>4842</c:v>
                </c:pt>
                <c:pt idx="2372">
                  <c:v>4844</c:v>
                </c:pt>
                <c:pt idx="2373">
                  <c:v>4846</c:v>
                </c:pt>
                <c:pt idx="2374">
                  <c:v>4848</c:v>
                </c:pt>
                <c:pt idx="2375">
                  <c:v>4850</c:v>
                </c:pt>
                <c:pt idx="2376">
                  <c:v>4852</c:v>
                </c:pt>
                <c:pt idx="2377">
                  <c:v>4854</c:v>
                </c:pt>
                <c:pt idx="2378">
                  <c:v>4856</c:v>
                </c:pt>
                <c:pt idx="2379">
                  <c:v>4858</c:v>
                </c:pt>
                <c:pt idx="2380">
                  <c:v>4860</c:v>
                </c:pt>
                <c:pt idx="2381">
                  <c:v>4862</c:v>
                </c:pt>
                <c:pt idx="2382">
                  <c:v>4864</c:v>
                </c:pt>
                <c:pt idx="2383">
                  <c:v>4866</c:v>
                </c:pt>
                <c:pt idx="2384">
                  <c:v>4868</c:v>
                </c:pt>
                <c:pt idx="2385">
                  <c:v>4870</c:v>
                </c:pt>
                <c:pt idx="2386">
                  <c:v>4872</c:v>
                </c:pt>
                <c:pt idx="2387">
                  <c:v>4874</c:v>
                </c:pt>
                <c:pt idx="2388">
                  <c:v>4876</c:v>
                </c:pt>
                <c:pt idx="2389">
                  <c:v>4878</c:v>
                </c:pt>
                <c:pt idx="2390">
                  <c:v>4880</c:v>
                </c:pt>
                <c:pt idx="2391">
                  <c:v>4882</c:v>
                </c:pt>
                <c:pt idx="2392">
                  <c:v>4884</c:v>
                </c:pt>
                <c:pt idx="2393">
                  <c:v>4886</c:v>
                </c:pt>
                <c:pt idx="2394">
                  <c:v>4888</c:v>
                </c:pt>
                <c:pt idx="2395">
                  <c:v>4890</c:v>
                </c:pt>
                <c:pt idx="2396">
                  <c:v>4892</c:v>
                </c:pt>
                <c:pt idx="2397">
                  <c:v>4894</c:v>
                </c:pt>
                <c:pt idx="2398">
                  <c:v>4896</c:v>
                </c:pt>
                <c:pt idx="2399">
                  <c:v>4898</c:v>
                </c:pt>
                <c:pt idx="2400">
                  <c:v>4900</c:v>
                </c:pt>
                <c:pt idx="2401">
                  <c:v>4902</c:v>
                </c:pt>
                <c:pt idx="2402">
                  <c:v>4904</c:v>
                </c:pt>
                <c:pt idx="2403">
                  <c:v>4906</c:v>
                </c:pt>
                <c:pt idx="2404">
                  <c:v>4908</c:v>
                </c:pt>
                <c:pt idx="2405">
                  <c:v>4910</c:v>
                </c:pt>
                <c:pt idx="2406">
                  <c:v>4912</c:v>
                </c:pt>
                <c:pt idx="2407">
                  <c:v>4914</c:v>
                </c:pt>
                <c:pt idx="2408">
                  <c:v>4916</c:v>
                </c:pt>
                <c:pt idx="2409">
                  <c:v>4918</c:v>
                </c:pt>
                <c:pt idx="2410">
                  <c:v>4920</c:v>
                </c:pt>
                <c:pt idx="2411">
                  <c:v>4922</c:v>
                </c:pt>
                <c:pt idx="2412">
                  <c:v>4924</c:v>
                </c:pt>
                <c:pt idx="2413">
                  <c:v>4926</c:v>
                </c:pt>
                <c:pt idx="2414">
                  <c:v>4928</c:v>
                </c:pt>
                <c:pt idx="2415">
                  <c:v>4930</c:v>
                </c:pt>
                <c:pt idx="2416">
                  <c:v>4932</c:v>
                </c:pt>
                <c:pt idx="2417">
                  <c:v>4934</c:v>
                </c:pt>
                <c:pt idx="2418">
                  <c:v>4936</c:v>
                </c:pt>
                <c:pt idx="2419">
                  <c:v>4938</c:v>
                </c:pt>
                <c:pt idx="2420">
                  <c:v>4940</c:v>
                </c:pt>
                <c:pt idx="2421">
                  <c:v>4942</c:v>
                </c:pt>
                <c:pt idx="2422">
                  <c:v>4944</c:v>
                </c:pt>
                <c:pt idx="2423">
                  <c:v>4946</c:v>
                </c:pt>
                <c:pt idx="2424">
                  <c:v>4948</c:v>
                </c:pt>
                <c:pt idx="2425">
                  <c:v>4950</c:v>
                </c:pt>
                <c:pt idx="2426">
                  <c:v>4952</c:v>
                </c:pt>
                <c:pt idx="2427">
                  <c:v>4954</c:v>
                </c:pt>
                <c:pt idx="2428">
                  <c:v>4956</c:v>
                </c:pt>
                <c:pt idx="2429">
                  <c:v>4958</c:v>
                </c:pt>
                <c:pt idx="2430">
                  <c:v>4960</c:v>
                </c:pt>
                <c:pt idx="2431">
                  <c:v>4962</c:v>
                </c:pt>
                <c:pt idx="2432">
                  <c:v>4964</c:v>
                </c:pt>
                <c:pt idx="2433">
                  <c:v>4966</c:v>
                </c:pt>
                <c:pt idx="2434">
                  <c:v>4968</c:v>
                </c:pt>
                <c:pt idx="2435">
                  <c:v>4970</c:v>
                </c:pt>
                <c:pt idx="2436">
                  <c:v>4972</c:v>
                </c:pt>
                <c:pt idx="2437">
                  <c:v>4974</c:v>
                </c:pt>
                <c:pt idx="2438">
                  <c:v>4976</c:v>
                </c:pt>
                <c:pt idx="2439">
                  <c:v>4978</c:v>
                </c:pt>
                <c:pt idx="2440">
                  <c:v>4980</c:v>
                </c:pt>
                <c:pt idx="2441">
                  <c:v>4982</c:v>
                </c:pt>
                <c:pt idx="2442">
                  <c:v>4984</c:v>
                </c:pt>
                <c:pt idx="2443">
                  <c:v>4986</c:v>
                </c:pt>
                <c:pt idx="2444">
                  <c:v>4988</c:v>
                </c:pt>
                <c:pt idx="2445">
                  <c:v>4990</c:v>
                </c:pt>
                <c:pt idx="2446">
                  <c:v>4992</c:v>
                </c:pt>
                <c:pt idx="2447">
                  <c:v>4994</c:v>
                </c:pt>
                <c:pt idx="2448">
                  <c:v>4996</c:v>
                </c:pt>
                <c:pt idx="2449">
                  <c:v>4998</c:v>
                </c:pt>
                <c:pt idx="2450">
                  <c:v>5000</c:v>
                </c:pt>
              </c:numCache>
            </c:numRef>
          </c:xVal>
          <c:yVal>
            <c:numRef>
              <c:f>Лист1!$C$2:$C$2452</c:f>
              <c:numCache>
                <c:formatCode>0.00E+00</c:formatCode>
                <c:ptCount val="2451"/>
                <c:pt idx="0">
                  <c:v>899100000</c:v>
                </c:pt>
                <c:pt idx="1">
                  <c:v>131700000</c:v>
                </c:pt>
                <c:pt idx="2">
                  <c:v>1310000000</c:v>
                </c:pt>
                <c:pt idx="3">
                  <c:v>199000000</c:v>
                </c:pt>
                <c:pt idx="4">
                  <c:v>1022000000</c:v>
                </c:pt>
                <c:pt idx="5">
                  <c:v>1071000000</c:v>
                </c:pt>
                <c:pt idx="6">
                  <c:v>318500000</c:v>
                </c:pt>
                <c:pt idx="7">
                  <c:v>1646000000</c:v>
                </c:pt>
                <c:pt idx="8">
                  <c:v>280400000</c:v>
                </c:pt>
                <c:pt idx="9">
                  <c:v>1644000000</c:v>
                </c:pt>
                <c:pt idx="10">
                  <c:v>980700000</c:v>
                </c:pt>
                <c:pt idx="11">
                  <c:v>740800000</c:v>
                </c:pt>
                <c:pt idx="12">
                  <c:v>2252000000</c:v>
                </c:pt>
                <c:pt idx="13">
                  <c:v>127000000</c:v>
                </c:pt>
                <c:pt idx="14">
                  <c:v>2544000000</c:v>
                </c:pt>
                <c:pt idx="15">
                  <c:v>879000000</c:v>
                </c:pt>
                <c:pt idx="16">
                  <c:v>1576000000</c:v>
                </c:pt>
                <c:pt idx="17">
                  <c:v>2445000000</c:v>
                </c:pt>
                <c:pt idx="18">
                  <c:v>476700000</c:v>
                </c:pt>
                <c:pt idx="19">
                  <c:v>3533000000</c:v>
                </c:pt>
                <c:pt idx="20">
                  <c:v>509900000</c:v>
                </c:pt>
                <c:pt idx="21">
                  <c:v>2982000000</c:v>
                </c:pt>
                <c:pt idx="22">
                  <c:v>2612000000</c:v>
                </c:pt>
                <c:pt idx="23">
                  <c:v>1015000000</c:v>
                </c:pt>
                <c:pt idx="24">
                  <c:v>4415000000</c:v>
                </c:pt>
                <c:pt idx="25">
                  <c:v>697200000</c:v>
                </c:pt>
                <c:pt idx="26">
                  <c:v>4478000000</c:v>
                </c:pt>
                <c:pt idx="27">
                  <c:v>2346000000</c:v>
                </c:pt>
                <c:pt idx="28">
                  <c:v>2321000000</c:v>
                </c:pt>
                <c:pt idx="29">
                  <c:v>5532000000</c:v>
                </c:pt>
                <c:pt idx="30">
                  <c:v>464900000</c:v>
                </c:pt>
                <c:pt idx="31">
                  <c:v>6669000000</c:v>
                </c:pt>
                <c:pt idx="32">
                  <c:v>1923000000</c:v>
                </c:pt>
                <c:pt idx="33">
                  <c:v>4440000000</c:v>
                </c:pt>
                <c:pt idx="34">
                  <c:v>5805000000</c:v>
                </c:pt>
                <c:pt idx="35">
                  <c:v>1525000000</c:v>
                </c:pt>
                <c:pt idx="36">
                  <c:v>8635000000</c:v>
                </c:pt>
                <c:pt idx="37">
                  <c:v>1286000000</c:v>
                </c:pt>
                <c:pt idx="38">
                  <c:v>7736000000</c:v>
                </c:pt>
                <c:pt idx="39">
                  <c:v>5720000000</c:v>
                </c:pt>
                <c:pt idx="40">
                  <c:v>3054000000</c:v>
                </c:pt>
                <c:pt idx="41">
                  <c:v>10560000000</c:v>
                </c:pt>
                <c:pt idx="42">
                  <c:v>1623000000</c:v>
                </c:pt>
                <c:pt idx="43">
                  <c:v>11040000000</c:v>
                </c:pt>
                <c:pt idx="44">
                  <c:v>5092000000</c:v>
                </c:pt>
                <c:pt idx="45">
                  <c:v>6385000000</c:v>
                </c:pt>
                <c:pt idx="46">
                  <c:v>12260000000</c:v>
                </c:pt>
                <c:pt idx="47">
                  <c:v>1632000000</c:v>
                </c:pt>
                <c:pt idx="48">
                  <c:v>15680000000</c:v>
                </c:pt>
                <c:pt idx="49">
                  <c:v>3875000000</c:v>
                </c:pt>
                <c:pt idx="50">
                  <c:v>11350000000</c:v>
                </c:pt>
                <c:pt idx="51">
                  <c:v>12410000000</c:v>
                </c:pt>
                <c:pt idx="52">
                  <c:v>4401000000</c:v>
                </c:pt>
                <c:pt idx="53">
                  <c:v>19250000000</c:v>
                </c:pt>
                <c:pt idx="54">
                  <c:v>3065000000</c:v>
                </c:pt>
                <c:pt idx="55">
                  <c:v>18240000000</c:v>
                </c:pt>
                <c:pt idx="56">
                  <c:v>11500000000</c:v>
                </c:pt>
                <c:pt idx="57">
                  <c:v>8614000000</c:v>
                </c:pt>
                <c:pt idx="58">
                  <c:v>23170000000</c:v>
                </c:pt>
                <c:pt idx="59">
                  <c:v>3812000000</c:v>
                </c:pt>
                <c:pt idx="60">
                  <c:v>25330000000</c:v>
                </c:pt>
                <c:pt idx="61">
                  <c:v>10250000000</c:v>
                </c:pt>
                <c:pt idx="62">
                  <c:v>16210000000</c:v>
                </c:pt>
                <c:pt idx="63">
                  <c:v>25360000000</c:v>
                </c:pt>
                <c:pt idx="64">
                  <c:v>5246000000</c:v>
                </c:pt>
                <c:pt idx="65">
                  <c:v>34550000000</c:v>
                </c:pt>
                <c:pt idx="66">
                  <c:v>7644000000</c:v>
                </c:pt>
                <c:pt idx="67">
                  <c:v>27440000000</c:v>
                </c:pt>
                <c:pt idx="68">
                  <c:v>24900000000</c:v>
                </c:pt>
                <c:pt idx="69">
                  <c:v>12180000000</c:v>
                </c:pt>
                <c:pt idx="70">
                  <c:v>41290000000</c:v>
                </c:pt>
                <c:pt idx="71">
                  <c:v>7324000000</c:v>
                </c:pt>
                <c:pt idx="72">
                  <c:v>41270000000</c:v>
                </c:pt>
                <c:pt idx="73">
                  <c:v>22740000000</c:v>
                </c:pt>
                <c:pt idx="74">
                  <c:v>22620000000</c:v>
                </c:pt>
                <c:pt idx="75">
                  <c:v>47960000000</c:v>
                </c:pt>
                <c:pt idx="76">
                  <c:v>9572000000</c:v>
                </c:pt>
                <c:pt idx="77">
                  <c:v>56520000000</c:v>
                </c:pt>
                <c:pt idx="78">
                  <c:v>20180000000</c:v>
                </c:pt>
                <c:pt idx="79">
                  <c:v>40000000000</c:v>
                </c:pt>
                <c:pt idx="80">
                  <c:v>51300000000</c:v>
                </c:pt>
                <c:pt idx="81">
                  <c:v>15770000000</c:v>
                </c:pt>
                <c:pt idx="82">
                  <c:v>74740000000</c:v>
                </c:pt>
                <c:pt idx="83">
                  <c:v>15800000000</c:v>
                </c:pt>
                <c:pt idx="84">
                  <c:v>65390000000</c:v>
                </c:pt>
                <c:pt idx="85">
                  <c:v>49440000000</c:v>
                </c:pt>
                <c:pt idx="86">
                  <c:v>33490000000</c:v>
                </c:pt>
                <c:pt idx="87">
                  <c:v>88230000000</c:v>
                </c:pt>
                <c:pt idx="88">
                  <c:v>18130000000</c:v>
                </c:pt>
                <c:pt idx="89">
                  <c:v>94780000000</c:v>
                </c:pt>
                <c:pt idx="90">
                  <c:v>45740000000</c:v>
                </c:pt>
                <c:pt idx="91">
                  <c:v>60380000000</c:v>
                </c:pt>
                <c:pt idx="92">
                  <c:v>101100000000</c:v>
                </c:pt>
                <c:pt idx="93">
                  <c:v>26770000000</c:v>
                </c:pt>
                <c:pt idx="94">
                  <c:v>129900000000</c:v>
                </c:pt>
                <c:pt idx="95">
                  <c:v>41870000000</c:v>
                </c:pt>
                <c:pt idx="96">
                  <c:v>102500000000</c:v>
                </c:pt>
                <c:pt idx="97">
                  <c:v>108000000000</c:v>
                </c:pt>
                <c:pt idx="98">
                  <c:v>48410000000</c:v>
                </c:pt>
                <c:pt idx="99">
                  <c:v>170100000000</c:v>
                </c:pt>
                <c:pt idx="100">
                  <c:v>37310000000</c:v>
                </c:pt>
                <c:pt idx="101">
                  <c:v>165500000000</c:v>
                </c:pt>
                <c:pt idx="102">
                  <c:v>105000000000</c:v>
                </c:pt>
                <c:pt idx="103">
                  <c:v>98770000000</c:v>
                </c:pt>
                <c:pt idx="104">
                  <c:v>203300000000</c:v>
                </c:pt>
                <c:pt idx="105">
                  <c:v>51730000000</c:v>
                </c:pt>
                <c:pt idx="106">
                  <c:v>240400000000</c:v>
                </c:pt>
                <c:pt idx="107">
                  <c:v>102700000000</c:v>
                </c:pt>
                <c:pt idx="108">
                  <c:v>178000000000</c:v>
                </c:pt>
                <c:pt idx="109">
                  <c:v>237200000000</c:v>
                </c:pt>
                <c:pt idx="110">
                  <c:v>89150000000</c:v>
                </c:pt>
                <c:pt idx="111">
                  <c:v>338900000000</c:v>
                </c:pt>
                <c:pt idx="112">
                  <c:v>103800000000</c:v>
                </c:pt>
                <c:pt idx="113">
                  <c:v>305300000000</c:v>
                </c:pt>
                <c:pt idx="114">
                  <c:v>265600000000</c:v>
                </c:pt>
                <c:pt idx="115">
                  <c:v>173800000000</c:v>
                </c:pt>
                <c:pt idx="116">
                  <c:v>462800000000</c:v>
                </c:pt>
                <c:pt idx="117">
                  <c:v>116600000000</c:v>
                </c:pt>
                <c:pt idx="118">
                  <c:v>514300000000</c:v>
                </c:pt>
                <c:pt idx="119">
                  <c:v>278100000000</c:v>
                </c:pt>
                <c:pt idx="120">
                  <c:v>367200000000</c:v>
                </c:pt>
                <c:pt idx="121">
                  <c:v>596200000000</c:v>
                </c:pt>
                <c:pt idx="122">
                  <c:v>205100000000</c:v>
                </c:pt>
                <c:pt idx="123">
                  <c:v>813300000000</c:v>
                </c:pt>
                <c:pt idx="124">
                  <c:v>317500000000</c:v>
                </c:pt>
                <c:pt idx="125">
                  <c:v>724800000000</c:v>
                </c:pt>
                <c:pt idx="126">
                  <c:v>778500000000</c:v>
                </c:pt>
                <c:pt idx="127">
                  <c:v>443200000000</c:v>
                </c:pt>
                <c:pt idx="128">
                  <c:v>1310000000000</c:v>
                </c:pt>
                <c:pt idx="129">
                  <c:v>424400000000</c:v>
                </c:pt>
                <c:pt idx="130">
                  <c:v>1448000000000</c:v>
                </c:pt>
                <c:pt idx="131">
                  <c:v>1064000000000</c:v>
                </c:pt>
                <c:pt idx="132">
                  <c:v>1071000000000</c:v>
                </c:pt>
                <c:pt idx="133">
                  <c:v>2234000000000</c:v>
                </c:pt>
                <c:pt idx="134">
                  <c:v>756900000000</c:v>
                </c:pt>
                <c:pt idx="135">
                  <c:v>3194000000000</c:v>
                </c:pt>
                <c:pt idx="136">
                  <c:v>1566000000000</c:v>
                </c:pt>
                <c:pt idx="137">
                  <c:v>3171000000000</c:v>
                </c:pt>
                <c:pt idx="138">
                  <c:v>4256000000000</c:v>
                </c:pt>
                <c:pt idx="139">
                  <c:v>2451000000000</c:v>
                </c:pt>
                <c:pt idx="140">
                  <c:v>8455000000000</c:v>
                </c:pt>
                <c:pt idx="141">
                  <c:v>3601000000000</c:v>
                </c:pt>
                <c:pt idx="142">
                  <c:v>12810000000000</c:v>
                </c:pt>
                <c:pt idx="143">
                  <c:v>12710000000000</c:v>
                </c:pt>
                <c:pt idx="144">
                  <c:v>16910000000000</c:v>
                </c:pt>
                <c:pt idx="145">
                  <c:v>49760000000000</c:v>
                </c:pt>
                <c:pt idx="146">
                  <c:v>38780000000000</c:v>
                </c:pt>
                <c:pt idx="147">
                  <c:v>408200000000000</c:v>
                </c:pt>
                <c:pt idx="148">
                  <c:v>1152000000000000</c:v>
                </c:pt>
                <c:pt idx="149">
                  <c:v>1102000000000000</c:v>
                </c:pt>
                <c:pt idx="150">
                  <c:v>342300000000000</c:v>
                </c:pt>
                <c:pt idx="151">
                  <c:v>34040000000000</c:v>
                </c:pt>
                <c:pt idx="152">
                  <c:v>51780000000000</c:v>
                </c:pt>
                <c:pt idx="153">
                  <c:v>14790000000000</c:v>
                </c:pt>
                <c:pt idx="154">
                  <c:v>15470000000000</c:v>
                </c:pt>
                <c:pt idx="155">
                  <c:v>12260000000000</c:v>
                </c:pt>
                <c:pt idx="156">
                  <c:v>4804000000000</c:v>
                </c:pt>
                <c:pt idx="157">
                  <c:v>9222000000000</c:v>
                </c:pt>
                <c:pt idx="158">
                  <c:v>2609000000000</c:v>
                </c:pt>
                <c:pt idx="159">
                  <c:v>5433000000000</c:v>
                </c:pt>
                <c:pt idx="160">
                  <c:v>3117000000000</c:v>
                </c:pt>
                <c:pt idx="161">
                  <c:v>2463000000000</c:v>
                </c:pt>
                <c:pt idx="162">
                  <c:v>3453000000000</c:v>
                </c:pt>
                <c:pt idx="163">
                  <c:v>1216000000000</c:v>
                </c:pt>
                <c:pt idx="164">
                  <c:v>2767000000000</c:v>
                </c:pt>
                <c:pt idx="165">
                  <c:v>1272000000000</c:v>
                </c:pt>
                <c:pt idx="166">
                  <c:v>1619000000000</c:v>
                </c:pt>
                <c:pt idx="167">
                  <c:v>1695000000000</c:v>
                </c:pt>
                <c:pt idx="168">
                  <c:v>772300000000</c:v>
                </c:pt>
                <c:pt idx="169">
                  <c:v>1712000000000</c:v>
                </c:pt>
                <c:pt idx="170">
                  <c:v>615800000000</c:v>
                </c:pt>
                <c:pt idx="171">
                  <c:v>1234000000000</c:v>
                </c:pt>
                <c:pt idx="172">
                  <c:v>882200000000</c:v>
                </c:pt>
                <c:pt idx="173">
                  <c:v>665200000000</c:v>
                </c:pt>
                <c:pt idx="174">
                  <c:v>1084000000000</c:v>
                </c:pt>
                <c:pt idx="175">
                  <c:v>398000000000</c:v>
                </c:pt>
                <c:pt idx="176">
                  <c:v>958800000000</c:v>
                </c:pt>
                <c:pt idx="177">
                  <c:v>487300000000</c:v>
                </c:pt>
                <c:pt idx="178">
                  <c:v>615700000000</c:v>
                </c:pt>
                <c:pt idx="179">
                  <c:v>687100000000</c:v>
                </c:pt>
                <c:pt idx="180">
                  <c:v>343700000000</c:v>
                </c:pt>
                <c:pt idx="181">
                  <c:v>722000000000</c:v>
                </c:pt>
                <c:pt idx="182">
                  <c:v>317600000000</c:v>
                </c:pt>
                <c:pt idx="183">
                  <c:v>546600000000</c:v>
                </c:pt>
                <c:pt idx="184">
                  <c:v>451900000000</c:v>
                </c:pt>
                <c:pt idx="185">
                  <c:v>321200000000</c:v>
                </c:pt>
                <c:pt idx="186">
                  <c:v>553100000000</c:v>
                </c:pt>
                <c:pt idx="187">
                  <c:v>224500000000</c:v>
                </c:pt>
                <c:pt idx="188">
                  <c:v>492600000000</c:v>
                </c:pt>
                <c:pt idx="189">
                  <c:v>294500000000</c:v>
                </c:pt>
                <c:pt idx="190">
                  <c:v>324900000000</c:v>
                </c:pt>
                <c:pt idx="191">
                  <c:v>407500000000</c:v>
                </c:pt>
                <c:pt idx="192">
                  <c:v>197500000000</c:v>
                </c:pt>
                <c:pt idx="193">
                  <c:v>427700000000</c:v>
                </c:pt>
                <c:pt idx="194">
                  <c:v>199100000000</c:v>
                </c:pt>
                <c:pt idx="195">
                  <c:v>330100000000</c:v>
                </c:pt>
                <c:pt idx="196">
                  <c:v>288200000000</c:v>
                </c:pt>
                <c:pt idx="197">
                  <c:v>205100000000</c:v>
                </c:pt>
                <c:pt idx="198">
                  <c:v>351300000000</c:v>
                </c:pt>
                <c:pt idx="199">
                  <c:v>157800000000</c:v>
                </c:pt>
                <c:pt idx="200">
                  <c:v>315400000000</c:v>
                </c:pt>
                <c:pt idx="201">
                  <c:v>208300000000</c:v>
                </c:pt>
                <c:pt idx="202">
                  <c:v>217000000000</c:v>
                </c:pt>
                <c:pt idx="203">
                  <c:v>279300000000</c:v>
                </c:pt>
                <c:pt idx="204">
                  <c:v>145800000000</c:v>
                </c:pt>
                <c:pt idx="205">
                  <c:v>290900000000</c:v>
                </c:pt>
                <c:pt idx="206">
                  <c:v>155700000000</c:v>
                </c:pt>
                <c:pt idx="207">
                  <c:v>225800000000</c:v>
                </c:pt>
                <c:pt idx="208">
                  <c:v>220000000000</c:v>
                </c:pt>
                <c:pt idx="209">
                  <c:v>147200000000</c:v>
                </c:pt>
                <c:pt idx="210">
                  <c:v>260300000000</c:v>
                </c:pt>
                <c:pt idx="211">
                  <c:v>124200000000</c:v>
                </c:pt>
                <c:pt idx="212">
                  <c:v>232900000000</c:v>
                </c:pt>
                <c:pt idx="213">
                  <c:v>165900000000</c:v>
                </c:pt>
                <c:pt idx="214">
                  <c:v>163600000000</c:v>
                </c:pt>
                <c:pt idx="215">
                  <c:v>219600000000</c:v>
                </c:pt>
                <c:pt idx="216">
                  <c:v>116500000000</c:v>
                </c:pt>
                <c:pt idx="217">
                  <c:v>226800000000</c:v>
                </c:pt>
                <c:pt idx="218">
                  <c:v>129100000000</c:v>
                </c:pt>
                <c:pt idx="219">
                  <c:v>179300000000</c:v>
                </c:pt>
                <c:pt idx="220">
                  <c:v>179000000000</c:v>
                </c:pt>
                <c:pt idx="221">
                  <c:v>124600000000</c:v>
                </c:pt>
                <c:pt idx="222">
                  <c:v>207600000000</c:v>
                </c:pt>
                <c:pt idx="223">
                  <c:v>112500000000</c:v>
                </c:pt>
                <c:pt idx="224">
                  <c:v>186200000000</c:v>
                </c:pt>
                <c:pt idx="225">
                  <c:v>147300000000</c:v>
                </c:pt>
                <c:pt idx="226">
                  <c:v>134400000000</c:v>
                </c:pt>
                <c:pt idx="227">
                  <c:v>188800000000</c:v>
                </c:pt>
                <c:pt idx="228">
                  <c:v>103400000000</c:v>
                </c:pt>
                <c:pt idx="229">
                  <c:v>190600000000</c:v>
                </c:pt>
                <c:pt idx="230">
                  <c:v>119900000000</c:v>
                </c:pt>
                <c:pt idx="231">
                  <c:v>151000000000</c:v>
                </c:pt>
                <c:pt idx="232">
                  <c:v>162300000000</c:v>
                </c:pt>
                <c:pt idx="233">
                  <c:v>108800000000</c:v>
                </c:pt>
                <c:pt idx="234">
                  <c:v>185200000000</c:v>
                </c:pt>
                <c:pt idx="235">
                  <c:v>103400000000</c:v>
                </c:pt>
                <c:pt idx="236">
                  <c:v>165400000000</c:v>
                </c:pt>
                <c:pt idx="237">
                  <c:v>136000000000</c:v>
                </c:pt>
                <c:pt idx="238">
                  <c:v>123300000000</c:v>
                </c:pt>
                <c:pt idx="239">
                  <c:v>171300000000</c:v>
                </c:pt>
                <c:pt idx="240">
                  <c:v>100700000000</c:v>
                </c:pt>
                <c:pt idx="241">
                  <c:v>169700000000</c:v>
                </c:pt>
                <c:pt idx="242">
                  <c:v>118100000000</c:v>
                </c:pt>
                <c:pt idx="243">
                  <c:v>136500000000</c:v>
                </c:pt>
                <c:pt idx="244">
                  <c:v>154000000000</c:v>
                </c:pt>
                <c:pt idx="245">
                  <c:v>104000000000</c:v>
                </c:pt>
                <c:pt idx="246">
                  <c:v>171800000000</c:v>
                </c:pt>
                <c:pt idx="247">
                  <c:v>105000000000</c:v>
                </c:pt>
                <c:pt idx="248">
                  <c:v>151200000000</c:v>
                </c:pt>
                <c:pt idx="249">
                  <c:v>137000000000</c:v>
                </c:pt>
                <c:pt idx="250">
                  <c:v>115200000000</c:v>
                </c:pt>
                <c:pt idx="251">
                  <c:v>166300000000</c:v>
                </c:pt>
                <c:pt idx="252">
                  <c:v>99970000000</c:v>
                </c:pt>
                <c:pt idx="253">
                  <c:v>163300000000</c:v>
                </c:pt>
                <c:pt idx="254">
                  <c:v>120100000000</c:v>
                </c:pt>
                <c:pt idx="255">
                  <c:v>131900000000</c:v>
                </c:pt>
                <c:pt idx="256">
                  <c:v>154200000000</c:v>
                </c:pt>
                <c:pt idx="257">
                  <c:v>104800000000</c:v>
                </c:pt>
                <c:pt idx="258">
                  <c:v>167500000000</c:v>
                </c:pt>
                <c:pt idx="259">
                  <c:v>110300000000</c:v>
                </c:pt>
                <c:pt idx="260">
                  <c:v>146600000000</c:v>
                </c:pt>
                <c:pt idx="261">
                  <c:v>141100000000</c:v>
                </c:pt>
                <c:pt idx="262">
                  <c:v>116000000000</c:v>
                </c:pt>
                <c:pt idx="263">
                  <c:v>165600000000</c:v>
                </c:pt>
                <c:pt idx="264">
                  <c:v>106600000000</c:v>
                </c:pt>
                <c:pt idx="265">
                  <c:v>159200000000</c:v>
                </c:pt>
                <c:pt idx="266">
                  <c:v>129800000000</c:v>
                </c:pt>
                <c:pt idx="267">
                  <c:v>129200000000</c:v>
                </c:pt>
                <c:pt idx="268">
                  <c:v>161000000000</c:v>
                </c:pt>
                <c:pt idx="269">
                  <c:v>108700000000</c:v>
                </c:pt>
                <c:pt idx="270">
                  <c:v>168900000000</c:v>
                </c:pt>
                <c:pt idx="271">
                  <c:v>119300000000</c:v>
                </c:pt>
                <c:pt idx="272">
                  <c:v>146700000000</c:v>
                </c:pt>
                <c:pt idx="273">
                  <c:v>150800000000</c:v>
                </c:pt>
                <c:pt idx="274">
                  <c:v>118900000000</c:v>
                </c:pt>
                <c:pt idx="275">
                  <c:v>171800000000</c:v>
                </c:pt>
                <c:pt idx="276">
                  <c:v>115300000000</c:v>
                </c:pt>
                <c:pt idx="277">
                  <c:v>161800000000</c:v>
                </c:pt>
                <c:pt idx="278">
                  <c:v>141100000000</c:v>
                </c:pt>
                <c:pt idx="279">
                  <c:v>133700000000</c:v>
                </c:pt>
                <c:pt idx="280">
                  <c:v>168800000000</c:v>
                </c:pt>
                <c:pt idx="281">
                  <c:v>118900000000</c:v>
                </c:pt>
                <c:pt idx="282">
                  <c:v>172600000000</c:v>
                </c:pt>
                <c:pt idx="283">
                  <c:v>134000000000</c:v>
                </c:pt>
                <c:pt idx="284">
                  <c:v>148800000000</c:v>
                </c:pt>
                <c:pt idx="285">
                  <c:v>165300000000</c:v>
                </c:pt>
                <c:pt idx="286">
                  <c:v>125600000000</c:v>
                </c:pt>
                <c:pt idx="287">
                  <c:v>180800000000</c:v>
                </c:pt>
                <c:pt idx="288">
                  <c:v>129000000000</c:v>
                </c:pt>
                <c:pt idx="289">
                  <c:v>166500000000</c:v>
                </c:pt>
                <c:pt idx="290">
                  <c:v>157200000000</c:v>
                </c:pt>
                <c:pt idx="291">
                  <c:v>139600000000</c:v>
                </c:pt>
                <c:pt idx="292">
                  <c:v>182700000000</c:v>
                </c:pt>
                <c:pt idx="293">
                  <c:v>130100000000</c:v>
                </c:pt>
                <c:pt idx="294">
                  <c:v>181300000000</c:v>
                </c:pt>
                <c:pt idx="295">
                  <c:v>150300000000</c:v>
                </c:pt>
                <c:pt idx="296">
                  <c:v>156400000000</c:v>
                </c:pt>
                <c:pt idx="297">
                  <c:v>180200000000</c:v>
                </c:pt>
                <c:pt idx="298">
                  <c:v>138600000000</c:v>
                </c:pt>
                <c:pt idx="299">
                  <c:v>190600000000</c:v>
                </c:pt>
                <c:pt idx="300">
                  <c:v>147400000000</c:v>
                </c:pt>
                <c:pt idx="301">
                  <c:v>173200000000</c:v>
                </c:pt>
                <c:pt idx="302">
                  <c:v>177700000000</c:v>
                </c:pt>
                <c:pt idx="303">
                  <c:v>149000000000</c:v>
                </c:pt>
                <c:pt idx="304">
                  <c:v>198400000000</c:v>
                </c:pt>
                <c:pt idx="305">
                  <c:v>147100000000</c:v>
                </c:pt>
                <c:pt idx="306">
                  <c:v>190900000000</c:v>
                </c:pt>
                <c:pt idx="307">
                  <c:v>172100000000</c:v>
                </c:pt>
                <c:pt idx="308">
                  <c:v>166000000000</c:v>
                </c:pt>
                <c:pt idx="309">
                  <c:v>200500000000</c:v>
                </c:pt>
                <c:pt idx="310">
                  <c:v>153000000000</c:v>
                </c:pt>
                <c:pt idx="311">
                  <c:v>205700000000</c:v>
                </c:pt>
                <c:pt idx="312">
                  <c:v>168800000000</c:v>
                </c:pt>
                <c:pt idx="313">
                  <c:v>184900000000</c:v>
                </c:pt>
                <c:pt idx="314">
                  <c:v>199600000000</c:v>
                </c:pt>
                <c:pt idx="315">
                  <c:v>165400000000</c:v>
                </c:pt>
                <c:pt idx="316">
                  <c:v>215200000000</c:v>
                </c:pt>
                <c:pt idx="317">
                  <c:v>170400000000</c:v>
                </c:pt>
                <c:pt idx="318">
                  <c:v>203500000000</c:v>
                </c:pt>
                <c:pt idx="319">
                  <c:v>199500000000</c:v>
                </c:pt>
                <c:pt idx="320">
                  <c:v>180100000000</c:v>
                </c:pt>
                <c:pt idx="321">
                  <c:v>224500000000</c:v>
                </c:pt>
                <c:pt idx="322">
                  <c:v>175400000000</c:v>
                </c:pt>
                <c:pt idx="323">
                  <c:v>223200000000</c:v>
                </c:pt>
                <c:pt idx="324">
                  <c:v>198800000000</c:v>
                </c:pt>
                <c:pt idx="325">
                  <c:v>201600000000</c:v>
                </c:pt>
                <c:pt idx="326">
                  <c:v>230300000000</c:v>
                </c:pt>
                <c:pt idx="327">
                  <c:v>188200000000</c:v>
                </c:pt>
                <c:pt idx="328">
                  <c:v>242100000000</c:v>
                </c:pt>
                <c:pt idx="329">
                  <c:v>203500000000</c:v>
                </c:pt>
                <c:pt idx="330">
                  <c:v>227200000000</c:v>
                </c:pt>
                <c:pt idx="331">
                  <c:v>238500000000</c:v>
                </c:pt>
                <c:pt idx="332">
                  <c:v>211200000000</c:v>
                </c:pt>
                <c:pt idx="333">
                  <c:v>263900000000</c:v>
                </c:pt>
                <c:pt idx="334">
                  <c:v>220500000000</c:v>
                </c:pt>
                <c:pt idx="335">
                  <c:v>263500000000</c:v>
                </c:pt>
                <c:pt idx="336">
                  <c:v>262400000000</c:v>
                </c:pt>
                <c:pt idx="337">
                  <c:v>254200000000</c:v>
                </c:pt>
                <c:pt idx="338">
                  <c:v>314100000000</c:v>
                </c:pt>
                <c:pt idx="339">
                  <c:v>276400000000</c:v>
                </c:pt>
                <c:pt idx="340">
                  <c:v>362500000000</c:v>
                </c:pt>
                <c:pt idx="341">
                  <c:v>374700000000</c:v>
                </c:pt>
                <c:pt idx="342">
                  <c:v>460700000000</c:v>
                </c:pt>
                <c:pt idx="343">
                  <c:v>697600000000</c:v>
                </c:pt>
                <c:pt idx="344">
                  <c:v>1278000000000</c:v>
                </c:pt>
                <c:pt idx="345">
                  <c:v>4414000000000</c:v>
                </c:pt>
                <c:pt idx="346">
                  <c:v>9745000000000</c:v>
                </c:pt>
                <c:pt idx="347">
                  <c:v>11090000000000</c:v>
                </c:pt>
                <c:pt idx="348">
                  <c:v>6405000000000</c:v>
                </c:pt>
                <c:pt idx="349">
                  <c:v>2002000000000</c:v>
                </c:pt>
                <c:pt idx="350">
                  <c:v>801700000000</c:v>
                </c:pt>
                <c:pt idx="351">
                  <c:v>515400000000</c:v>
                </c:pt>
                <c:pt idx="352">
                  <c:v>425400000000</c:v>
                </c:pt>
                <c:pt idx="353">
                  <c:v>373900000000</c:v>
                </c:pt>
                <c:pt idx="354">
                  <c:v>322700000000</c:v>
                </c:pt>
                <c:pt idx="355">
                  <c:v>341600000000</c:v>
                </c:pt>
                <c:pt idx="356">
                  <c:v>282100000000</c:v>
                </c:pt>
                <c:pt idx="357">
                  <c:v>319400000000</c:v>
                </c:pt>
                <c:pt idx="358">
                  <c:v>281900000000</c:v>
                </c:pt>
                <c:pt idx="359">
                  <c:v>288700000000</c:v>
                </c:pt>
                <c:pt idx="360">
                  <c:v>300500000000</c:v>
                </c:pt>
                <c:pt idx="361">
                  <c:v>264600000000</c:v>
                </c:pt>
                <c:pt idx="362">
                  <c:v>309400000000</c:v>
                </c:pt>
                <c:pt idx="363">
                  <c:v>266000000000</c:v>
                </c:pt>
                <c:pt idx="364">
                  <c:v>294300000000</c:v>
                </c:pt>
                <c:pt idx="365">
                  <c:v>289600000000</c:v>
                </c:pt>
                <c:pt idx="366">
                  <c:v>272700000000</c:v>
                </c:pt>
                <c:pt idx="367">
                  <c:v>309700000000</c:v>
                </c:pt>
                <c:pt idx="368">
                  <c:v>266800000000</c:v>
                </c:pt>
                <c:pt idx="369">
                  <c:v>307600000000</c:v>
                </c:pt>
                <c:pt idx="370">
                  <c:v>287100000000</c:v>
                </c:pt>
                <c:pt idx="371">
                  <c:v>287400000000</c:v>
                </c:pt>
                <c:pt idx="372">
                  <c:v>313300000000</c:v>
                </c:pt>
                <c:pt idx="373">
                  <c:v>275400000000</c:v>
                </c:pt>
                <c:pt idx="374">
                  <c:v>321400000000</c:v>
                </c:pt>
                <c:pt idx="375">
                  <c:v>287600000000</c:v>
                </c:pt>
                <c:pt idx="376">
                  <c:v>307100000000</c:v>
                </c:pt>
                <c:pt idx="377">
                  <c:v>315000000000</c:v>
                </c:pt>
                <c:pt idx="378">
                  <c:v>290100000000</c:v>
                </c:pt>
                <c:pt idx="379">
                  <c:v>333000000000</c:v>
                </c:pt>
                <c:pt idx="380">
                  <c:v>293600000000</c:v>
                </c:pt>
                <c:pt idx="381">
                  <c:v>325700000000</c:v>
                </c:pt>
                <c:pt idx="382">
                  <c:v>318400000000</c:v>
                </c:pt>
                <c:pt idx="383">
                  <c:v>308700000000</c:v>
                </c:pt>
                <c:pt idx="384">
                  <c:v>341800000000</c:v>
                </c:pt>
                <c:pt idx="385">
                  <c:v>303300000000</c:v>
                </c:pt>
                <c:pt idx="386">
                  <c:v>344500000000</c:v>
                </c:pt>
                <c:pt idx="387">
                  <c:v>322900000000</c:v>
                </c:pt>
                <c:pt idx="388">
                  <c:v>328500000000</c:v>
                </c:pt>
                <c:pt idx="389">
                  <c:v>350000000000</c:v>
                </c:pt>
                <c:pt idx="390">
                  <c:v>317500000000</c:v>
                </c:pt>
                <c:pt idx="391">
                  <c:v>361500000000</c:v>
                </c:pt>
                <c:pt idx="392">
                  <c:v>328600000000</c:v>
                </c:pt>
                <c:pt idx="393">
                  <c:v>351100000000</c:v>
                </c:pt>
                <c:pt idx="394">
                  <c:v>355500000000</c:v>
                </c:pt>
                <c:pt idx="395">
                  <c:v>335900000000</c:v>
                </c:pt>
                <c:pt idx="396">
                  <c:v>375500000000</c:v>
                </c:pt>
                <c:pt idx="397">
                  <c:v>339300000000</c:v>
                </c:pt>
                <c:pt idx="398">
                  <c:v>371800000000</c:v>
                </c:pt>
                <c:pt idx="399">
                  <c:v>362200000000</c:v>
                </c:pt>
                <c:pt idx="400">
                  <c:v>357100000000</c:v>
                </c:pt>
                <c:pt idx="401">
                  <c:v>387400000000</c:v>
                </c:pt>
                <c:pt idx="402">
                  <c:v>352300000000</c:v>
                </c:pt>
                <c:pt idx="403">
                  <c:v>392500000000</c:v>
                </c:pt>
                <c:pt idx="404">
                  <c:v>370600000000</c:v>
                </c:pt>
                <c:pt idx="405">
                  <c:v>379700000000</c:v>
                </c:pt>
                <c:pt idx="406">
                  <c:v>397700000000</c:v>
                </c:pt>
                <c:pt idx="407">
                  <c:v>369800000000</c:v>
                </c:pt>
                <c:pt idx="408">
                  <c:v>411400000000</c:v>
                </c:pt>
                <c:pt idx="409">
                  <c:v>380300000000</c:v>
                </c:pt>
                <c:pt idx="410">
                  <c:v>404300000000</c:v>
                </c:pt>
                <c:pt idx="411">
                  <c:v>406700000000</c:v>
                </c:pt>
                <c:pt idx="412">
                  <c:v>391000000000</c:v>
                </c:pt>
                <c:pt idx="413">
                  <c:v>427800000000</c:v>
                </c:pt>
                <c:pt idx="414">
                  <c:v>394900000000</c:v>
                </c:pt>
                <c:pt idx="415">
                  <c:v>427300000000</c:v>
                </c:pt>
                <c:pt idx="416">
                  <c:v>417000000000</c:v>
                </c:pt>
                <c:pt idx="417">
                  <c:v>414800000000</c:v>
                </c:pt>
                <c:pt idx="418">
                  <c:v>442900000000</c:v>
                </c:pt>
                <c:pt idx="419">
                  <c:v>411600000000</c:v>
                </c:pt>
                <c:pt idx="420">
                  <c:v>450700000000</c:v>
                </c:pt>
                <c:pt idx="421">
                  <c:v>429300000000</c:v>
                </c:pt>
                <c:pt idx="422">
                  <c:v>440800000000</c:v>
                </c:pt>
                <c:pt idx="423">
                  <c:v>456400000000</c:v>
                </c:pt>
                <c:pt idx="424">
                  <c:v>432700000000</c:v>
                </c:pt>
                <c:pt idx="425">
                  <c:v>472200000000</c:v>
                </c:pt>
                <c:pt idx="426">
                  <c:v>443300000000</c:v>
                </c:pt>
                <c:pt idx="427">
                  <c:v>468500000000</c:v>
                </c:pt>
                <c:pt idx="428">
                  <c:v>470200000000</c:v>
                </c:pt>
                <c:pt idx="429">
                  <c:v>458000000000</c:v>
                </c:pt>
                <c:pt idx="430">
                  <c:v>492100000000</c:v>
                </c:pt>
                <c:pt idx="431">
                  <c:v>462400000000</c:v>
                </c:pt>
                <c:pt idx="432">
                  <c:v>495000000000</c:v>
                </c:pt>
                <c:pt idx="433">
                  <c:v>484900000000</c:v>
                </c:pt>
                <c:pt idx="434">
                  <c:v>485500000000</c:v>
                </c:pt>
                <c:pt idx="435">
                  <c:v>512000000000</c:v>
                </c:pt>
                <c:pt idx="436">
                  <c:v>484200000000</c:v>
                </c:pt>
                <c:pt idx="437">
                  <c:v>522500000000</c:v>
                </c:pt>
                <c:pt idx="438">
                  <c:v>502300000000</c:v>
                </c:pt>
                <c:pt idx="439">
                  <c:v>516300000000</c:v>
                </c:pt>
                <c:pt idx="440">
                  <c:v>530700000000</c:v>
                </c:pt>
                <c:pt idx="441">
                  <c:v>510600000000</c:v>
                </c:pt>
                <c:pt idx="442">
                  <c:v>548700000000</c:v>
                </c:pt>
                <c:pt idx="443">
                  <c:v>522100000000</c:v>
                </c:pt>
                <c:pt idx="444">
                  <c:v>547900000000</c:v>
                </c:pt>
                <c:pt idx="445">
                  <c:v>550300000000</c:v>
                </c:pt>
                <c:pt idx="446">
                  <c:v>542100000000</c:v>
                </c:pt>
                <c:pt idx="447">
                  <c:v>574200000000</c:v>
                </c:pt>
                <c:pt idx="448">
                  <c:v>547400000000</c:v>
                </c:pt>
                <c:pt idx="449">
                  <c:v>581300000000</c:v>
                </c:pt>
                <c:pt idx="450">
                  <c:v>572800000000</c:v>
                </c:pt>
                <c:pt idx="451">
                  <c:v>576100000000</c:v>
                </c:pt>
                <c:pt idx="452">
                  <c:v>602200000000</c:v>
                </c:pt>
                <c:pt idx="453">
                  <c:v>579200000000</c:v>
                </c:pt>
                <c:pt idx="454">
                  <c:v>618200000000</c:v>
                </c:pt>
                <c:pt idx="455">
                  <c:v>600000000000</c:v>
                </c:pt>
                <c:pt idx="456">
                  <c:v>615500000000</c:v>
                </c:pt>
                <c:pt idx="457">
                  <c:v>629500000000</c:v>
                </c:pt>
                <c:pt idx="458">
                  <c:v>613700000000</c:v>
                </c:pt>
                <c:pt idx="459">
                  <c:v>652300000000</c:v>
                </c:pt>
                <c:pt idx="460">
                  <c:v>629600000000</c:v>
                </c:pt>
                <c:pt idx="461">
                  <c:v>656200000000</c:v>
                </c:pt>
                <c:pt idx="462">
                  <c:v>660400000000</c:v>
                </c:pt>
                <c:pt idx="463">
                  <c:v>655900000000</c:v>
                </c:pt>
                <c:pt idx="464">
                  <c:v>689500000000</c:v>
                </c:pt>
                <c:pt idx="465">
                  <c:v>666500000000</c:v>
                </c:pt>
                <c:pt idx="466">
                  <c:v>701700000000</c:v>
                </c:pt>
                <c:pt idx="467">
                  <c:v>696000000000</c:v>
                </c:pt>
                <c:pt idx="468">
                  <c:v>702800000000</c:v>
                </c:pt>
                <c:pt idx="469">
                  <c:v>729900000000</c:v>
                </c:pt>
                <c:pt idx="470">
                  <c:v>710700000000</c:v>
                </c:pt>
                <c:pt idx="471">
                  <c:v>751200000000</c:v>
                </c:pt>
                <c:pt idx="472">
                  <c:v>737300000000</c:v>
                </c:pt>
                <c:pt idx="473">
                  <c:v>757400000000</c:v>
                </c:pt>
                <c:pt idx="474">
                  <c:v>774700000000</c:v>
                </c:pt>
                <c:pt idx="475">
                  <c:v>763300000000</c:v>
                </c:pt>
                <c:pt idx="476">
                  <c:v>805400000000</c:v>
                </c:pt>
                <c:pt idx="477">
                  <c:v>787800000000</c:v>
                </c:pt>
                <c:pt idx="478">
                  <c:v>818900000000</c:v>
                </c:pt>
                <c:pt idx="479">
                  <c:v>826400000000</c:v>
                </c:pt>
                <c:pt idx="480">
                  <c:v>826800000000</c:v>
                </c:pt>
                <c:pt idx="481">
                  <c:v>866300000000</c:v>
                </c:pt>
                <c:pt idx="482">
                  <c:v>848600000000</c:v>
                </c:pt>
                <c:pt idx="483">
                  <c:v>889800000000</c:v>
                </c:pt>
                <c:pt idx="484">
                  <c:v>888900000000</c:v>
                </c:pt>
                <c:pt idx="485">
                  <c:v>902300000000</c:v>
                </c:pt>
                <c:pt idx="486">
                  <c:v>935900000000</c:v>
                </c:pt>
                <c:pt idx="487">
                  <c:v>923500000000</c:v>
                </c:pt>
                <c:pt idx="488">
                  <c:v>971800000000</c:v>
                </c:pt>
                <c:pt idx="489">
                  <c:v>963900000000</c:v>
                </c:pt>
                <c:pt idx="490">
                  <c:v>993600000000</c:v>
                </c:pt>
                <c:pt idx="491">
                  <c:v>1021000000000</c:v>
                </c:pt>
                <c:pt idx="492">
                  <c:v>1017000000000</c:v>
                </c:pt>
                <c:pt idx="493">
                  <c:v>1068000000000</c:v>
                </c:pt>
                <c:pt idx="494">
                  <c:v>1060000000000</c:v>
                </c:pt>
                <c:pt idx="495">
                  <c:v>1105000000000</c:v>
                </c:pt>
                <c:pt idx="496">
                  <c:v>1124000000000</c:v>
                </c:pt>
                <c:pt idx="497">
                  <c:v>1135000000000</c:v>
                </c:pt>
                <c:pt idx="498">
                  <c:v>1190000000000</c:v>
                </c:pt>
                <c:pt idx="499">
                  <c:v>1184000000000</c:v>
                </c:pt>
                <c:pt idx="500">
                  <c:v>1243000000000</c:v>
                </c:pt>
                <c:pt idx="501">
                  <c:v>1257000000000</c:v>
                </c:pt>
                <c:pt idx="502">
                  <c:v>1289000000000</c:v>
                </c:pt>
                <c:pt idx="503">
                  <c:v>1342000000000</c:v>
                </c:pt>
                <c:pt idx="504">
                  <c:v>1348000000000</c:v>
                </c:pt>
                <c:pt idx="505">
                  <c:v>1424000000000</c:v>
                </c:pt>
                <c:pt idx="506">
                  <c:v>1435000000000</c:v>
                </c:pt>
                <c:pt idx="507">
                  <c:v>1491000000000</c:v>
                </c:pt>
                <c:pt idx="508">
                  <c:v>1548000000000</c:v>
                </c:pt>
                <c:pt idx="509">
                  <c:v>1574000000000</c:v>
                </c:pt>
                <c:pt idx="510">
                  <c:v>1662000000000</c:v>
                </c:pt>
                <c:pt idx="511">
                  <c:v>1685000000000</c:v>
                </c:pt>
                <c:pt idx="512">
                  <c:v>1774000000000</c:v>
                </c:pt>
                <c:pt idx="513">
                  <c:v>1835000000000</c:v>
                </c:pt>
                <c:pt idx="514">
                  <c:v>1892000000000</c:v>
                </c:pt>
                <c:pt idx="515">
                  <c:v>2007000000000</c:v>
                </c:pt>
                <c:pt idx="516">
                  <c:v>2050000000000</c:v>
                </c:pt>
                <c:pt idx="517">
                  <c:v>2185000000000</c:v>
                </c:pt>
                <c:pt idx="518">
                  <c:v>2264000000000</c:v>
                </c:pt>
                <c:pt idx="519">
                  <c:v>2382000000000</c:v>
                </c:pt>
                <c:pt idx="520">
                  <c:v>2532000000000</c:v>
                </c:pt>
                <c:pt idx="521">
                  <c:v>2629000000000</c:v>
                </c:pt>
                <c:pt idx="522">
                  <c:v>2837000000000</c:v>
                </c:pt>
                <c:pt idx="523">
                  <c:v>2978000000000</c:v>
                </c:pt>
                <c:pt idx="524">
                  <c:v>3198000000000</c:v>
                </c:pt>
                <c:pt idx="525">
                  <c:v>3432000000000</c:v>
                </c:pt>
                <c:pt idx="526">
                  <c:v>3654000000000</c:v>
                </c:pt>
                <c:pt idx="527">
                  <c:v>4015000000000</c:v>
                </c:pt>
                <c:pt idx="528">
                  <c:v>4297000000000</c:v>
                </c:pt>
                <c:pt idx="529">
                  <c:v>4762000000000</c:v>
                </c:pt>
                <c:pt idx="530">
                  <c:v>5227000000000</c:v>
                </c:pt>
                <c:pt idx="531">
                  <c:v>5795000000000</c:v>
                </c:pt>
                <c:pt idx="532">
                  <c:v>6576000000000</c:v>
                </c:pt>
                <c:pt idx="533">
                  <c:v>7359000000000</c:v>
                </c:pt>
                <c:pt idx="534">
                  <c:v>8604000000000</c:v>
                </c:pt>
                <c:pt idx="535">
                  <c:v>9968000000000</c:v>
                </c:pt>
                <c:pt idx="536">
                  <c:v>11970000000000</c:v>
                </c:pt>
                <c:pt idx="537">
                  <c:v>14740000000000</c:v>
                </c:pt>
                <c:pt idx="538">
                  <c:v>18680000000000</c:v>
                </c:pt>
                <c:pt idx="539">
                  <c:v>25250000000000</c:v>
                </c:pt>
                <c:pt idx="540">
                  <c:v>36460000000000</c:v>
                </c:pt>
                <c:pt idx="541">
                  <c:v>64530000000000</c:v>
                </c:pt>
                <c:pt idx="542">
                  <c:v>155800000000000</c:v>
                </c:pt>
                <c:pt idx="543">
                  <c:v>434700000000000</c:v>
                </c:pt>
                <c:pt idx="544">
                  <c:v>948700000000000</c:v>
                </c:pt>
                <c:pt idx="545">
                  <c:v>1364000000000000</c:v>
                </c:pt>
                <c:pt idx="546">
                  <c:v>1253000000000000</c:v>
                </c:pt>
                <c:pt idx="547">
                  <c:v>738000000000000</c:v>
                </c:pt>
                <c:pt idx="548">
                  <c:v>291600000000000</c:v>
                </c:pt>
                <c:pt idx="549">
                  <c:v>96030000000000</c:v>
                </c:pt>
                <c:pt idx="550">
                  <c:v>38920000000000</c:v>
                </c:pt>
                <c:pt idx="551">
                  <c:v>21330000000000</c:v>
                </c:pt>
                <c:pt idx="552">
                  <c:v>13940000000000</c:v>
                </c:pt>
                <c:pt idx="553">
                  <c:v>9618000000000</c:v>
                </c:pt>
                <c:pt idx="554">
                  <c:v>7080000000000</c:v>
                </c:pt>
                <c:pt idx="555">
                  <c:v>5321000000000</c:v>
                </c:pt>
                <c:pt idx="556">
                  <c:v>4122000000000</c:v>
                </c:pt>
                <c:pt idx="557">
                  <c:v>3271000000000</c:v>
                </c:pt>
                <c:pt idx="558">
                  <c:v>2598000000000</c:v>
                </c:pt>
                <c:pt idx="559">
                  <c:v>2131000000000</c:v>
                </c:pt>
                <c:pt idx="560">
                  <c:v>1732000000000</c:v>
                </c:pt>
                <c:pt idx="561">
                  <c:v>1442000000000</c:v>
                </c:pt>
                <c:pt idx="562">
                  <c:v>1203000000000</c:v>
                </c:pt>
                <c:pt idx="563">
                  <c:v>1004000000000</c:v>
                </c:pt>
                <c:pt idx="564">
                  <c:v>856300000000</c:v>
                </c:pt>
                <c:pt idx="565">
                  <c:v>718600000000</c:v>
                </c:pt>
                <c:pt idx="566">
                  <c:v>616600000000</c:v>
                </c:pt>
                <c:pt idx="567">
                  <c:v>525800000000</c:v>
                </c:pt>
                <c:pt idx="568">
                  <c:v>449900000000</c:v>
                </c:pt>
                <c:pt idx="569">
                  <c:v>390900000000</c:v>
                </c:pt>
                <c:pt idx="570">
                  <c:v>334200000000</c:v>
                </c:pt>
                <c:pt idx="571">
                  <c:v>291700000000</c:v>
                </c:pt>
                <c:pt idx="572">
                  <c:v>252200000000</c:v>
                </c:pt>
                <c:pt idx="573">
                  <c:v>219100000000</c:v>
                </c:pt>
                <c:pt idx="574">
                  <c:v>192500000000</c:v>
                </c:pt>
                <c:pt idx="575">
                  <c:v>166400000000</c:v>
                </c:pt>
                <c:pt idx="576">
                  <c:v>147000000000</c:v>
                </c:pt>
                <c:pt idx="577">
                  <c:v>128500000000</c:v>
                </c:pt>
                <c:pt idx="578">
                  <c:v>113200000000</c:v>
                </c:pt>
                <c:pt idx="579">
                  <c:v>100900000000</c:v>
                </c:pt>
                <c:pt idx="580">
                  <c:v>88780000000</c:v>
                </c:pt>
                <c:pt idx="581">
                  <c:v>79900000000</c:v>
                </c:pt>
                <c:pt idx="582">
                  <c:v>71340000000</c:v>
                </c:pt>
                <c:pt idx="583">
                  <c:v>64240000000</c:v>
                </c:pt>
                <c:pt idx="584">
                  <c:v>58710000000</c:v>
                </c:pt>
                <c:pt idx="585">
                  <c:v>53190000000</c:v>
                </c:pt>
                <c:pt idx="586">
                  <c:v>49470000000</c:v>
                </c:pt>
                <c:pt idx="587">
                  <c:v>45870000000</c:v>
                </c:pt>
                <c:pt idx="588">
                  <c:v>42970000000</c:v>
                </c:pt>
                <c:pt idx="589">
                  <c:v>41020000000</c:v>
                </c:pt>
                <c:pt idx="590">
                  <c:v>38880000000</c:v>
                </c:pt>
                <c:pt idx="591">
                  <c:v>37840000000</c:v>
                </c:pt>
                <c:pt idx="592">
                  <c:v>36810000000</c:v>
                </c:pt>
                <c:pt idx="593">
                  <c:v>36080000000</c:v>
                </c:pt>
                <c:pt idx="594">
                  <c:v>36020000000</c:v>
                </c:pt>
                <c:pt idx="595">
                  <c:v>35670000000</c:v>
                </c:pt>
                <c:pt idx="596">
                  <c:v>36080000000</c:v>
                </c:pt>
                <c:pt idx="597">
                  <c:v>36430000000</c:v>
                </c:pt>
                <c:pt idx="598">
                  <c:v>36870000000</c:v>
                </c:pt>
                <c:pt idx="599">
                  <c:v>37850000000</c:v>
                </c:pt>
                <c:pt idx="600">
                  <c:v>38480000000</c:v>
                </c:pt>
                <c:pt idx="601">
                  <c:v>39640000000</c:v>
                </c:pt>
                <c:pt idx="602">
                  <c:v>40700000000</c:v>
                </c:pt>
                <c:pt idx="603">
                  <c:v>41790000000</c:v>
                </c:pt>
                <c:pt idx="604">
                  <c:v>43310000000</c:v>
                </c:pt>
                <c:pt idx="605">
                  <c:v>44480000000</c:v>
                </c:pt>
                <c:pt idx="606">
                  <c:v>46040000000</c:v>
                </c:pt>
                <c:pt idx="607">
                  <c:v>47440000000</c:v>
                </c:pt>
                <c:pt idx="608">
                  <c:v>48830000000</c:v>
                </c:pt>
                <c:pt idx="609">
                  <c:v>50600000000</c:v>
                </c:pt>
                <c:pt idx="610">
                  <c:v>51960000000</c:v>
                </c:pt>
                <c:pt idx="611">
                  <c:v>53760000000</c:v>
                </c:pt>
                <c:pt idx="612">
                  <c:v>55320000000</c:v>
                </c:pt>
                <c:pt idx="613">
                  <c:v>56940000000</c:v>
                </c:pt>
                <c:pt idx="614">
                  <c:v>58780000000</c:v>
                </c:pt>
                <c:pt idx="615">
                  <c:v>60270000000</c:v>
                </c:pt>
                <c:pt idx="616">
                  <c:v>62070000000</c:v>
                </c:pt>
                <c:pt idx="617">
                  <c:v>63670000000</c:v>
                </c:pt>
                <c:pt idx="618">
                  <c:v>65320000000</c:v>
                </c:pt>
                <c:pt idx="619">
                  <c:v>67190000000</c:v>
                </c:pt>
                <c:pt idx="620">
                  <c:v>68660000000</c:v>
                </c:pt>
                <c:pt idx="621">
                  <c:v>70510000000</c:v>
                </c:pt>
                <c:pt idx="622">
                  <c:v>72040000000</c:v>
                </c:pt>
                <c:pt idx="623">
                  <c:v>73720000000</c:v>
                </c:pt>
                <c:pt idx="624">
                  <c:v>75420000000</c:v>
                </c:pt>
                <c:pt idx="625">
                  <c:v>76900000000</c:v>
                </c:pt>
                <c:pt idx="626">
                  <c:v>78730000000</c:v>
                </c:pt>
                <c:pt idx="627">
                  <c:v>80210000000</c:v>
                </c:pt>
                <c:pt idx="628">
                  <c:v>81860000000</c:v>
                </c:pt>
                <c:pt idx="629">
                  <c:v>83400000000</c:v>
                </c:pt>
                <c:pt idx="630">
                  <c:v>84850000000</c:v>
                </c:pt>
                <c:pt idx="631">
                  <c:v>86650000000</c:v>
                </c:pt>
                <c:pt idx="632">
                  <c:v>87970000000</c:v>
                </c:pt>
                <c:pt idx="633">
                  <c:v>89520000000</c:v>
                </c:pt>
                <c:pt idx="634">
                  <c:v>90910000000</c:v>
                </c:pt>
                <c:pt idx="635">
                  <c:v>92150000000</c:v>
                </c:pt>
                <c:pt idx="636">
                  <c:v>93640000000</c:v>
                </c:pt>
                <c:pt idx="637">
                  <c:v>94980000000</c:v>
                </c:pt>
                <c:pt idx="638">
                  <c:v>96690000000</c:v>
                </c:pt>
                <c:pt idx="639">
                  <c:v>98190000000</c:v>
                </c:pt>
                <c:pt idx="640">
                  <c:v>99790000000</c:v>
                </c:pt>
                <c:pt idx="641">
                  <c:v>101400000000</c:v>
                </c:pt>
                <c:pt idx="642">
                  <c:v>102600000000</c:v>
                </c:pt>
                <c:pt idx="643">
                  <c:v>103800000000</c:v>
                </c:pt>
                <c:pt idx="644">
                  <c:v>105100000000</c:v>
                </c:pt>
                <c:pt idx="645">
                  <c:v>106300000000</c:v>
                </c:pt>
                <c:pt idx="646">
                  <c:v>107600000000</c:v>
                </c:pt>
                <c:pt idx="647">
                  <c:v>108700000000</c:v>
                </c:pt>
                <c:pt idx="648">
                  <c:v>110000000000</c:v>
                </c:pt>
                <c:pt idx="649">
                  <c:v>111100000000</c:v>
                </c:pt>
                <c:pt idx="650">
                  <c:v>112400000000</c:v>
                </c:pt>
                <c:pt idx="651">
                  <c:v>113500000000</c:v>
                </c:pt>
                <c:pt idx="652">
                  <c:v>114500000000</c:v>
                </c:pt>
                <c:pt idx="653">
                  <c:v>115600000000</c:v>
                </c:pt>
                <c:pt idx="654">
                  <c:v>116700000000</c:v>
                </c:pt>
                <c:pt idx="655">
                  <c:v>117900000000</c:v>
                </c:pt>
                <c:pt idx="656">
                  <c:v>119000000000</c:v>
                </c:pt>
                <c:pt idx="657">
                  <c:v>120200000000</c:v>
                </c:pt>
                <c:pt idx="658">
                  <c:v>121300000000</c:v>
                </c:pt>
                <c:pt idx="659">
                  <c:v>122400000000</c:v>
                </c:pt>
                <c:pt idx="660">
                  <c:v>123300000000</c:v>
                </c:pt>
                <c:pt idx="661">
                  <c:v>124400000000</c:v>
                </c:pt>
                <c:pt idx="662">
                  <c:v>125400000000</c:v>
                </c:pt>
                <c:pt idx="663">
                  <c:v>126400000000</c:v>
                </c:pt>
                <c:pt idx="664">
                  <c:v>127400000000</c:v>
                </c:pt>
                <c:pt idx="665">
                  <c:v>128400000000</c:v>
                </c:pt>
                <c:pt idx="666">
                  <c:v>129200000000</c:v>
                </c:pt>
                <c:pt idx="667">
                  <c:v>130300000000</c:v>
                </c:pt>
                <c:pt idx="668">
                  <c:v>131200000000</c:v>
                </c:pt>
                <c:pt idx="669">
                  <c:v>132400000000</c:v>
                </c:pt>
                <c:pt idx="670">
                  <c:v>133000000000</c:v>
                </c:pt>
                <c:pt idx="671">
                  <c:v>134000000000</c:v>
                </c:pt>
                <c:pt idx="672">
                  <c:v>135000000000</c:v>
                </c:pt>
                <c:pt idx="673">
                  <c:v>135900000000</c:v>
                </c:pt>
                <c:pt idx="674">
                  <c:v>136700000000</c:v>
                </c:pt>
                <c:pt idx="675">
                  <c:v>137700000000</c:v>
                </c:pt>
                <c:pt idx="676">
                  <c:v>138600000000</c:v>
                </c:pt>
                <c:pt idx="677">
                  <c:v>139400000000</c:v>
                </c:pt>
                <c:pt idx="678">
                  <c:v>140400000000</c:v>
                </c:pt>
                <c:pt idx="679">
                  <c:v>141200000000</c:v>
                </c:pt>
                <c:pt idx="680">
                  <c:v>142000000000</c:v>
                </c:pt>
                <c:pt idx="681">
                  <c:v>142900000000</c:v>
                </c:pt>
                <c:pt idx="682">
                  <c:v>143900000000</c:v>
                </c:pt>
                <c:pt idx="683">
                  <c:v>144800000000</c:v>
                </c:pt>
                <c:pt idx="684">
                  <c:v>145600000000</c:v>
                </c:pt>
                <c:pt idx="685">
                  <c:v>146600000000</c:v>
                </c:pt>
                <c:pt idx="686">
                  <c:v>147500000000</c:v>
                </c:pt>
                <c:pt idx="687">
                  <c:v>148400000000</c:v>
                </c:pt>
                <c:pt idx="688">
                  <c:v>149500000000</c:v>
                </c:pt>
                <c:pt idx="689">
                  <c:v>150400000000</c:v>
                </c:pt>
                <c:pt idx="690">
                  <c:v>151300000000</c:v>
                </c:pt>
                <c:pt idx="691">
                  <c:v>152300000000</c:v>
                </c:pt>
                <c:pt idx="692">
                  <c:v>153400000000</c:v>
                </c:pt>
                <c:pt idx="693">
                  <c:v>154300000000</c:v>
                </c:pt>
                <c:pt idx="694">
                  <c:v>155400000000</c:v>
                </c:pt>
                <c:pt idx="695">
                  <c:v>156500000000</c:v>
                </c:pt>
                <c:pt idx="696">
                  <c:v>157600000000</c:v>
                </c:pt>
                <c:pt idx="697">
                  <c:v>158800000000</c:v>
                </c:pt>
                <c:pt idx="698">
                  <c:v>160000000000</c:v>
                </c:pt>
                <c:pt idx="699">
                  <c:v>161200000000</c:v>
                </c:pt>
                <c:pt idx="700">
                  <c:v>162400000000</c:v>
                </c:pt>
                <c:pt idx="701">
                  <c:v>163700000000</c:v>
                </c:pt>
                <c:pt idx="702">
                  <c:v>165200000000</c:v>
                </c:pt>
                <c:pt idx="703">
                  <c:v>166700000000</c:v>
                </c:pt>
                <c:pt idx="704">
                  <c:v>168300000000</c:v>
                </c:pt>
                <c:pt idx="705">
                  <c:v>169800000000</c:v>
                </c:pt>
                <c:pt idx="706">
                  <c:v>171500000000</c:v>
                </c:pt>
                <c:pt idx="707">
                  <c:v>173300000000</c:v>
                </c:pt>
                <c:pt idx="708">
                  <c:v>175200000000</c:v>
                </c:pt>
                <c:pt idx="709">
                  <c:v>177300000000</c:v>
                </c:pt>
                <c:pt idx="710">
                  <c:v>179400000000</c:v>
                </c:pt>
                <c:pt idx="711">
                  <c:v>181900000000</c:v>
                </c:pt>
                <c:pt idx="712">
                  <c:v>184400000000</c:v>
                </c:pt>
                <c:pt idx="713">
                  <c:v>187100000000</c:v>
                </c:pt>
                <c:pt idx="714">
                  <c:v>190100000000</c:v>
                </c:pt>
                <c:pt idx="715">
                  <c:v>193300000000</c:v>
                </c:pt>
                <c:pt idx="716">
                  <c:v>196900000000</c:v>
                </c:pt>
                <c:pt idx="717">
                  <c:v>200700000000</c:v>
                </c:pt>
                <c:pt idx="718">
                  <c:v>205000000000</c:v>
                </c:pt>
                <c:pt idx="719">
                  <c:v>209800000000</c:v>
                </c:pt>
                <c:pt idx="720">
                  <c:v>215000000000</c:v>
                </c:pt>
                <c:pt idx="721">
                  <c:v>221000000000</c:v>
                </c:pt>
                <c:pt idx="722">
                  <c:v>227700000000</c:v>
                </c:pt>
                <c:pt idx="723">
                  <c:v>235300000000</c:v>
                </c:pt>
                <c:pt idx="724">
                  <c:v>244100000000</c:v>
                </c:pt>
                <c:pt idx="725">
                  <c:v>254200000000</c:v>
                </c:pt>
                <c:pt idx="726">
                  <c:v>266000000000</c:v>
                </c:pt>
                <c:pt idx="727">
                  <c:v>279800000000</c:v>
                </c:pt>
                <c:pt idx="728">
                  <c:v>296400000000</c:v>
                </c:pt>
                <c:pt idx="729">
                  <c:v>316400000000</c:v>
                </c:pt>
                <c:pt idx="730">
                  <c:v>340900000000</c:v>
                </c:pt>
                <c:pt idx="731">
                  <c:v>371600000000</c:v>
                </c:pt>
                <c:pt idx="732">
                  <c:v>411200000000</c:v>
                </c:pt>
                <c:pt idx="733">
                  <c:v>463300000000</c:v>
                </c:pt>
                <c:pt idx="734">
                  <c:v>534300000000</c:v>
                </c:pt>
                <c:pt idx="735">
                  <c:v>637700000000</c:v>
                </c:pt>
                <c:pt idx="736">
                  <c:v>801600000000</c:v>
                </c:pt>
                <c:pt idx="737">
                  <c:v>1113000000000</c:v>
                </c:pt>
                <c:pt idx="738">
                  <c:v>1839000000000</c:v>
                </c:pt>
                <c:pt idx="739">
                  <c:v>3753000000000</c:v>
                </c:pt>
                <c:pt idx="740">
                  <c:v>8342000000000</c:v>
                </c:pt>
                <c:pt idx="741">
                  <c:v>16890000000000</c:v>
                </c:pt>
                <c:pt idx="742">
                  <c:v>27790000000000</c:v>
                </c:pt>
                <c:pt idx="743">
                  <c:v>35300000000000</c:v>
                </c:pt>
                <c:pt idx="744">
                  <c:v>34010000000000</c:v>
                </c:pt>
                <c:pt idx="745">
                  <c:v>24790000000000</c:v>
                </c:pt>
                <c:pt idx="746">
                  <c:v>13870000000000</c:v>
                </c:pt>
                <c:pt idx="747">
                  <c:v>6262000000000</c:v>
                </c:pt>
                <c:pt idx="748">
                  <c:v>2576000000000</c:v>
                </c:pt>
                <c:pt idx="749">
                  <c:v>1184000000000</c:v>
                </c:pt>
                <c:pt idx="750">
                  <c:v>691600000000</c:v>
                </c:pt>
                <c:pt idx="751">
                  <c:v>491500000000</c:v>
                </c:pt>
                <c:pt idx="752">
                  <c:v>384800000000</c:v>
                </c:pt>
                <c:pt idx="753">
                  <c:v>318100000000</c:v>
                </c:pt>
                <c:pt idx="754">
                  <c:v>273000000000</c:v>
                </c:pt>
                <c:pt idx="755">
                  <c:v>241200000000</c:v>
                </c:pt>
                <c:pt idx="756">
                  <c:v>217800000000</c:v>
                </c:pt>
                <c:pt idx="757">
                  <c:v>200300000000</c:v>
                </c:pt>
                <c:pt idx="758">
                  <c:v>187100000000</c:v>
                </c:pt>
                <c:pt idx="759">
                  <c:v>176400000000</c:v>
                </c:pt>
                <c:pt idx="760">
                  <c:v>168300000000</c:v>
                </c:pt>
                <c:pt idx="761">
                  <c:v>161600000000</c:v>
                </c:pt>
                <c:pt idx="762">
                  <c:v>156300000000</c:v>
                </c:pt>
                <c:pt idx="763">
                  <c:v>152000000000</c:v>
                </c:pt>
                <c:pt idx="764">
                  <c:v>148400000000</c:v>
                </c:pt>
                <c:pt idx="765">
                  <c:v>145500000000</c:v>
                </c:pt>
                <c:pt idx="766">
                  <c:v>143000000000</c:v>
                </c:pt>
                <c:pt idx="767">
                  <c:v>141000000000</c:v>
                </c:pt>
                <c:pt idx="768">
                  <c:v>139500000000</c:v>
                </c:pt>
                <c:pt idx="769">
                  <c:v>137900000000</c:v>
                </c:pt>
                <c:pt idx="770">
                  <c:v>136900000000</c:v>
                </c:pt>
                <c:pt idx="771">
                  <c:v>135900000000</c:v>
                </c:pt>
                <c:pt idx="772">
                  <c:v>135200000000</c:v>
                </c:pt>
                <c:pt idx="773">
                  <c:v>134600000000</c:v>
                </c:pt>
                <c:pt idx="774">
                  <c:v>134100000000</c:v>
                </c:pt>
                <c:pt idx="775">
                  <c:v>133900000000</c:v>
                </c:pt>
                <c:pt idx="776">
                  <c:v>133500000000</c:v>
                </c:pt>
                <c:pt idx="777">
                  <c:v>133500000000</c:v>
                </c:pt>
                <c:pt idx="778">
                  <c:v>133400000000</c:v>
                </c:pt>
                <c:pt idx="779">
                  <c:v>133200000000</c:v>
                </c:pt>
                <c:pt idx="780">
                  <c:v>133500000000</c:v>
                </c:pt>
                <c:pt idx="781">
                  <c:v>133400000000</c:v>
                </c:pt>
                <c:pt idx="782">
                  <c:v>133700000000</c:v>
                </c:pt>
                <c:pt idx="783">
                  <c:v>133800000000</c:v>
                </c:pt>
                <c:pt idx="784">
                  <c:v>134200000000</c:v>
                </c:pt>
                <c:pt idx="785">
                  <c:v>134500000000</c:v>
                </c:pt>
                <c:pt idx="786">
                  <c:v>134700000000</c:v>
                </c:pt>
                <c:pt idx="787">
                  <c:v>135200000000</c:v>
                </c:pt>
                <c:pt idx="788">
                  <c:v>135600000000</c:v>
                </c:pt>
                <c:pt idx="789">
                  <c:v>136000000000</c:v>
                </c:pt>
                <c:pt idx="790">
                  <c:v>136600000000</c:v>
                </c:pt>
                <c:pt idx="791">
                  <c:v>136800000000</c:v>
                </c:pt>
                <c:pt idx="792">
                  <c:v>137800000000</c:v>
                </c:pt>
                <c:pt idx="793">
                  <c:v>138200000000</c:v>
                </c:pt>
                <c:pt idx="794">
                  <c:v>138900000000</c:v>
                </c:pt>
                <c:pt idx="795">
                  <c:v>139400000000</c:v>
                </c:pt>
                <c:pt idx="796">
                  <c:v>140100000000</c:v>
                </c:pt>
                <c:pt idx="797">
                  <c:v>141100000000</c:v>
                </c:pt>
                <c:pt idx="798">
                  <c:v>141500000000</c:v>
                </c:pt>
                <c:pt idx="799">
                  <c:v>142500000000</c:v>
                </c:pt>
                <c:pt idx="800">
                  <c:v>143300000000</c:v>
                </c:pt>
                <c:pt idx="801">
                  <c:v>143900000000</c:v>
                </c:pt>
                <c:pt idx="802">
                  <c:v>145200000000</c:v>
                </c:pt>
                <c:pt idx="803">
                  <c:v>145800000000</c:v>
                </c:pt>
                <c:pt idx="804">
                  <c:v>146900000000</c:v>
                </c:pt>
                <c:pt idx="805">
                  <c:v>147800000000</c:v>
                </c:pt>
                <c:pt idx="806">
                  <c:v>149100000000</c:v>
                </c:pt>
                <c:pt idx="807">
                  <c:v>150200000000</c:v>
                </c:pt>
                <c:pt idx="808">
                  <c:v>150500000000</c:v>
                </c:pt>
                <c:pt idx="809">
                  <c:v>152400000000</c:v>
                </c:pt>
                <c:pt idx="810">
                  <c:v>153100000000</c:v>
                </c:pt>
                <c:pt idx="811">
                  <c:v>154400000000</c:v>
                </c:pt>
                <c:pt idx="812">
                  <c:v>155700000000</c:v>
                </c:pt>
                <c:pt idx="813">
                  <c:v>156800000000</c:v>
                </c:pt>
                <c:pt idx="814">
                  <c:v>158400000000</c:v>
                </c:pt>
                <c:pt idx="815">
                  <c:v>159400000000</c:v>
                </c:pt>
                <c:pt idx="816">
                  <c:v>160900000000</c:v>
                </c:pt>
                <c:pt idx="817">
                  <c:v>162600000000</c:v>
                </c:pt>
                <c:pt idx="818">
                  <c:v>163400000000</c:v>
                </c:pt>
                <c:pt idx="819">
                  <c:v>165800000000</c:v>
                </c:pt>
                <c:pt idx="820">
                  <c:v>166400000000</c:v>
                </c:pt>
                <c:pt idx="821">
                  <c:v>168500000000</c:v>
                </c:pt>
                <c:pt idx="822">
                  <c:v>170200000000</c:v>
                </c:pt>
                <c:pt idx="823">
                  <c:v>171800000000</c:v>
                </c:pt>
                <c:pt idx="824">
                  <c:v>173800000000</c:v>
                </c:pt>
                <c:pt idx="825">
                  <c:v>175100000000</c:v>
                </c:pt>
                <c:pt idx="826">
                  <c:v>177500000000</c:v>
                </c:pt>
                <c:pt idx="827">
                  <c:v>179400000000</c:v>
                </c:pt>
                <c:pt idx="828">
                  <c:v>180900000000</c:v>
                </c:pt>
                <c:pt idx="829">
                  <c:v>183500000000</c:v>
                </c:pt>
                <c:pt idx="830">
                  <c:v>185200000000</c:v>
                </c:pt>
                <c:pt idx="831">
                  <c:v>188100000000</c:v>
                </c:pt>
                <c:pt idx="832">
                  <c:v>189600000000</c:v>
                </c:pt>
                <c:pt idx="833">
                  <c:v>191900000000</c:v>
                </c:pt>
                <c:pt idx="834">
                  <c:v>194900000000</c:v>
                </c:pt>
                <c:pt idx="835">
                  <c:v>196600000000</c:v>
                </c:pt>
                <c:pt idx="836">
                  <c:v>199600000000</c:v>
                </c:pt>
                <c:pt idx="837">
                  <c:v>201500000000</c:v>
                </c:pt>
                <c:pt idx="838">
                  <c:v>204700000000</c:v>
                </c:pt>
                <c:pt idx="839">
                  <c:v>207300000000</c:v>
                </c:pt>
                <c:pt idx="840">
                  <c:v>209500000000</c:v>
                </c:pt>
                <c:pt idx="841">
                  <c:v>213400000000</c:v>
                </c:pt>
                <c:pt idx="842">
                  <c:v>215200000000</c:v>
                </c:pt>
                <c:pt idx="843">
                  <c:v>218900000000</c:v>
                </c:pt>
                <c:pt idx="844">
                  <c:v>222700000000</c:v>
                </c:pt>
                <c:pt idx="845">
                  <c:v>224600000000</c:v>
                </c:pt>
                <c:pt idx="846">
                  <c:v>229400000000</c:v>
                </c:pt>
                <c:pt idx="847">
                  <c:v>231600000000</c:v>
                </c:pt>
                <c:pt idx="848">
                  <c:v>237000000000</c:v>
                </c:pt>
                <c:pt idx="849">
                  <c:v>239400000000</c:v>
                </c:pt>
                <c:pt idx="850">
                  <c:v>243200000000</c:v>
                </c:pt>
                <c:pt idx="851">
                  <c:v>248600000000</c:v>
                </c:pt>
                <c:pt idx="852">
                  <c:v>251200000000</c:v>
                </c:pt>
                <c:pt idx="853">
                  <c:v>256500000000</c:v>
                </c:pt>
                <c:pt idx="854">
                  <c:v>260100000000</c:v>
                </c:pt>
                <c:pt idx="855">
                  <c:v>264100000000</c:v>
                </c:pt>
                <c:pt idx="856">
                  <c:v>269500000000</c:v>
                </c:pt>
                <c:pt idx="857">
                  <c:v>273000000000</c:v>
                </c:pt>
                <c:pt idx="858">
                  <c:v>279600000000</c:v>
                </c:pt>
                <c:pt idx="859">
                  <c:v>283000000000</c:v>
                </c:pt>
                <c:pt idx="860">
                  <c:v>288600000000</c:v>
                </c:pt>
                <c:pt idx="861">
                  <c:v>295500000000</c:v>
                </c:pt>
                <c:pt idx="862">
                  <c:v>299300000000</c:v>
                </c:pt>
                <c:pt idx="863">
                  <c:v>306900000000</c:v>
                </c:pt>
                <c:pt idx="864">
                  <c:v>311700000000</c:v>
                </c:pt>
                <c:pt idx="865">
                  <c:v>318800000000</c:v>
                </c:pt>
                <c:pt idx="866">
                  <c:v>324600000000</c:v>
                </c:pt>
                <c:pt idx="867">
                  <c:v>331300000000</c:v>
                </c:pt>
                <c:pt idx="868">
                  <c:v>339400000000</c:v>
                </c:pt>
                <c:pt idx="869">
                  <c:v>344800000000</c:v>
                </c:pt>
                <c:pt idx="870">
                  <c:v>352700000000</c:v>
                </c:pt>
                <c:pt idx="871">
                  <c:v>361200000000</c:v>
                </c:pt>
                <c:pt idx="872">
                  <c:v>367800000000</c:v>
                </c:pt>
                <c:pt idx="873">
                  <c:v>378600000000</c:v>
                </c:pt>
                <c:pt idx="874">
                  <c:v>384400000000</c:v>
                </c:pt>
                <c:pt idx="875">
                  <c:v>396500000000</c:v>
                </c:pt>
                <c:pt idx="876">
                  <c:v>403300000000</c:v>
                </c:pt>
                <c:pt idx="877">
                  <c:v>414600000000</c:v>
                </c:pt>
                <c:pt idx="878">
                  <c:v>424300000000</c:v>
                </c:pt>
                <c:pt idx="879">
                  <c:v>434000000000</c:v>
                </c:pt>
                <c:pt idx="880">
                  <c:v>446500000000</c:v>
                </c:pt>
                <c:pt idx="881">
                  <c:v>457700000000</c:v>
                </c:pt>
                <c:pt idx="882">
                  <c:v>470000000000</c:v>
                </c:pt>
                <c:pt idx="883">
                  <c:v>483300000000</c:v>
                </c:pt>
                <c:pt idx="884">
                  <c:v>494600000000</c:v>
                </c:pt>
                <c:pt idx="885">
                  <c:v>511000000000</c:v>
                </c:pt>
                <c:pt idx="886">
                  <c:v>522200000000</c:v>
                </c:pt>
                <c:pt idx="887">
                  <c:v>538600000000</c:v>
                </c:pt>
                <c:pt idx="888">
                  <c:v>554800000000</c:v>
                </c:pt>
                <c:pt idx="889">
                  <c:v>572600000000</c:v>
                </c:pt>
                <c:pt idx="890">
                  <c:v>591100000000</c:v>
                </c:pt>
                <c:pt idx="891">
                  <c:v>606700000000</c:v>
                </c:pt>
                <c:pt idx="892">
                  <c:v>628200000000</c:v>
                </c:pt>
                <c:pt idx="893">
                  <c:v>647000000000</c:v>
                </c:pt>
                <c:pt idx="894">
                  <c:v>669000000000</c:v>
                </c:pt>
                <c:pt idx="895">
                  <c:v>692900000000</c:v>
                </c:pt>
                <c:pt idx="896">
                  <c:v>715600000000</c:v>
                </c:pt>
                <c:pt idx="897">
                  <c:v>741500000000</c:v>
                </c:pt>
                <c:pt idx="898">
                  <c:v>770200000000</c:v>
                </c:pt>
                <c:pt idx="899">
                  <c:v>797400000000</c:v>
                </c:pt>
                <c:pt idx="900">
                  <c:v>829300000000</c:v>
                </c:pt>
                <c:pt idx="901">
                  <c:v>858500000000</c:v>
                </c:pt>
                <c:pt idx="902">
                  <c:v>900600000000</c:v>
                </c:pt>
                <c:pt idx="903">
                  <c:v>931500000000</c:v>
                </c:pt>
                <c:pt idx="904">
                  <c:v>975300000000</c:v>
                </c:pt>
                <c:pt idx="905">
                  <c:v>1017000000000</c:v>
                </c:pt>
                <c:pt idx="906">
                  <c:v>1065000000000</c:v>
                </c:pt>
                <c:pt idx="907">
                  <c:v>1113000000000</c:v>
                </c:pt>
                <c:pt idx="908">
                  <c:v>1168000000000</c:v>
                </c:pt>
                <c:pt idx="909">
                  <c:v>1227000000000</c:v>
                </c:pt>
                <c:pt idx="910">
                  <c:v>1290000000000</c:v>
                </c:pt>
                <c:pt idx="911">
                  <c:v>1361000000000</c:v>
                </c:pt>
                <c:pt idx="912">
                  <c:v>1439000000000</c:v>
                </c:pt>
                <c:pt idx="913">
                  <c:v>1522000000000</c:v>
                </c:pt>
                <c:pt idx="914">
                  <c:v>1609000000000</c:v>
                </c:pt>
                <c:pt idx="915">
                  <c:v>1713000000000</c:v>
                </c:pt>
                <c:pt idx="916">
                  <c:v>1825000000000</c:v>
                </c:pt>
                <c:pt idx="917">
                  <c:v>1948000000000</c:v>
                </c:pt>
                <c:pt idx="918">
                  <c:v>2093000000000</c:v>
                </c:pt>
                <c:pt idx="919">
                  <c:v>2251000000000</c:v>
                </c:pt>
                <c:pt idx="920">
                  <c:v>2427000000000</c:v>
                </c:pt>
                <c:pt idx="921">
                  <c:v>2628000000000</c:v>
                </c:pt>
                <c:pt idx="922">
                  <c:v>2862000000000</c:v>
                </c:pt>
                <c:pt idx="923">
                  <c:v>3135000000000</c:v>
                </c:pt>
                <c:pt idx="924">
                  <c:v>3441000000000</c:v>
                </c:pt>
                <c:pt idx="925">
                  <c:v>3822000000000</c:v>
                </c:pt>
                <c:pt idx="926">
                  <c:v>4249000000000</c:v>
                </c:pt>
                <c:pt idx="927">
                  <c:v>4786000000000</c:v>
                </c:pt>
                <c:pt idx="928">
                  <c:v>5441000000000</c:v>
                </c:pt>
                <c:pt idx="929">
                  <c:v>6259000000000</c:v>
                </c:pt>
                <c:pt idx="930">
                  <c:v>7304000000000</c:v>
                </c:pt>
                <c:pt idx="931">
                  <c:v>8662000000000</c:v>
                </c:pt>
                <c:pt idx="932">
                  <c:v>10540000000000</c:v>
                </c:pt>
                <c:pt idx="933">
                  <c:v>13210000000000</c:v>
                </c:pt>
                <c:pt idx="934">
                  <c:v>17540000000000</c:v>
                </c:pt>
                <c:pt idx="935">
                  <c:v>26280000000000</c:v>
                </c:pt>
                <c:pt idx="936">
                  <c:v>46030000000000</c:v>
                </c:pt>
                <c:pt idx="937">
                  <c:v>93550000000000</c:v>
                </c:pt>
                <c:pt idx="938">
                  <c:v>197900000000000</c:v>
                </c:pt>
                <c:pt idx="939">
                  <c:v>388100000000000</c:v>
                </c:pt>
                <c:pt idx="940">
                  <c:v>656100000000000</c:v>
                </c:pt>
                <c:pt idx="941">
                  <c:v>925800000000000</c:v>
                </c:pt>
                <c:pt idx="942">
                  <c:v>1072000000000000</c:v>
                </c:pt>
                <c:pt idx="943">
                  <c:v>1015000000000000</c:v>
                </c:pt>
                <c:pt idx="944">
                  <c:v>787100000000000</c:v>
                </c:pt>
                <c:pt idx="945">
                  <c:v>502600000000000</c:v>
                </c:pt>
                <c:pt idx="946">
                  <c:v>270500000000000</c:v>
                </c:pt>
                <c:pt idx="947">
                  <c:v>127900000000000</c:v>
                </c:pt>
                <c:pt idx="948">
                  <c:v>57730000000000</c:v>
                </c:pt>
                <c:pt idx="949">
                  <c:v>28170000000000</c:v>
                </c:pt>
                <c:pt idx="950">
                  <c:v>16220000000000</c:v>
                </c:pt>
                <c:pt idx="951">
                  <c:v>10850000000000</c:v>
                </c:pt>
                <c:pt idx="952">
                  <c:v>8004000000000</c:v>
                </c:pt>
                <c:pt idx="953">
                  <c:v>6183000000000</c:v>
                </c:pt>
                <c:pt idx="954">
                  <c:v>4906000000000</c:v>
                </c:pt>
                <c:pt idx="955">
                  <c:v>3978000000000</c:v>
                </c:pt>
                <c:pt idx="956">
                  <c:v>3270000000000</c:v>
                </c:pt>
                <c:pt idx="957">
                  <c:v>2730000000000</c:v>
                </c:pt>
                <c:pt idx="958">
                  <c:v>2300000000000</c:v>
                </c:pt>
                <c:pt idx="959">
                  <c:v>1957000000000</c:v>
                </c:pt>
                <c:pt idx="960">
                  <c:v>1676000000000</c:v>
                </c:pt>
                <c:pt idx="961">
                  <c:v>1448000000000</c:v>
                </c:pt>
                <c:pt idx="962">
                  <c:v>1258000000000</c:v>
                </c:pt>
                <c:pt idx="963">
                  <c:v>1095000000000</c:v>
                </c:pt>
                <c:pt idx="964">
                  <c:v>959000000000</c:v>
                </c:pt>
                <c:pt idx="965">
                  <c:v>843400000000</c:v>
                </c:pt>
                <c:pt idx="966">
                  <c:v>743400000000</c:v>
                </c:pt>
                <c:pt idx="967">
                  <c:v>657500000000</c:v>
                </c:pt>
                <c:pt idx="968">
                  <c:v>583400000000</c:v>
                </c:pt>
                <c:pt idx="969">
                  <c:v>518400000000</c:v>
                </c:pt>
                <c:pt idx="970">
                  <c:v>462000000000</c:v>
                </c:pt>
                <c:pt idx="971">
                  <c:v>412100000000</c:v>
                </c:pt>
                <c:pt idx="972">
                  <c:v>367800000000</c:v>
                </c:pt>
                <c:pt idx="973">
                  <c:v>329000000000</c:v>
                </c:pt>
                <c:pt idx="974">
                  <c:v>295000000000</c:v>
                </c:pt>
                <c:pt idx="975">
                  <c:v>264300000000</c:v>
                </c:pt>
                <c:pt idx="976">
                  <c:v>237100000000</c:v>
                </c:pt>
                <c:pt idx="977">
                  <c:v>212900000000</c:v>
                </c:pt>
                <c:pt idx="978">
                  <c:v>191600000000</c:v>
                </c:pt>
                <c:pt idx="979">
                  <c:v>172100000000</c:v>
                </c:pt>
                <c:pt idx="980">
                  <c:v>154900000000</c:v>
                </c:pt>
                <c:pt idx="981">
                  <c:v>139400000000</c:v>
                </c:pt>
                <c:pt idx="982">
                  <c:v>125700000000</c:v>
                </c:pt>
                <c:pt idx="983">
                  <c:v>113200000000</c:v>
                </c:pt>
                <c:pt idx="984">
                  <c:v>102000000000</c:v>
                </c:pt>
                <c:pt idx="985">
                  <c:v>92020000000</c:v>
                </c:pt>
                <c:pt idx="986">
                  <c:v>83100000000</c:v>
                </c:pt>
                <c:pt idx="987">
                  <c:v>75130000000</c:v>
                </c:pt>
                <c:pt idx="988">
                  <c:v>68020000000</c:v>
                </c:pt>
                <c:pt idx="989">
                  <c:v>61560000000</c:v>
                </c:pt>
                <c:pt idx="990">
                  <c:v>55950000000</c:v>
                </c:pt>
                <c:pt idx="991">
                  <c:v>50910000000</c:v>
                </c:pt>
                <c:pt idx="992">
                  <c:v>46500000000</c:v>
                </c:pt>
                <c:pt idx="993">
                  <c:v>42560000000</c:v>
                </c:pt>
                <c:pt idx="994">
                  <c:v>39130000000</c:v>
                </c:pt>
                <c:pt idx="995">
                  <c:v>36140000000</c:v>
                </c:pt>
                <c:pt idx="996">
                  <c:v>33570000000</c:v>
                </c:pt>
                <c:pt idx="997">
                  <c:v>31380000000</c:v>
                </c:pt>
                <c:pt idx="998">
                  <c:v>29520000000</c:v>
                </c:pt>
                <c:pt idx="999">
                  <c:v>27980000000</c:v>
                </c:pt>
                <c:pt idx="1000">
                  <c:v>26770000000</c:v>
                </c:pt>
                <c:pt idx="1001">
                  <c:v>25810000000</c:v>
                </c:pt>
                <c:pt idx="1002">
                  <c:v>25110000000</c:v>
                </c:pt>
                <c:pt idx="1003">
                  <c:v>24640000000</c:v>
                </c:pt>
                <c:pt idx="1004">
                  <c:v>24400000000</c:v>
                </c:pt>
                <c:pt idx="1005">
                  <c:v>24360000000</c:v>
                </c:pt>
                <c:pt idx="1006">
                  <c:v>24500000000</c:v>
                </c:pt>
                <c:pt idx="1007">
                  <c:v>24830000000</c:v>
                </c:pt>
                <c:pt idx="1008">
                  <c:v>25310000000</c:v>
                </c:pt>
                <c:pt idx="1009">
                  <c:v>25960000000</c:v>
                </c:pt>
                <c:pt idx="1010">
                  <c:v>26750000000</c:v>
                </c:pt>
                <c:pt idx="1011">
                  <c:v>27670000000</c:v>
                </c:pt>
                <c:pt idx="1012">
                  <c:v>28730000000</c:v>
                </c:pt>
                <c:pt idx="1013">
                  <c:v>29900000000</c:v>
                </c:pt>
                <c:pt idx="1014">
                  <c:v>31190000000</c:v>
                </c:pt>
                <c:pt idx="1015">
                  <c:v>32580000000</c:v>
                </c:pt>
                <c:pt idx="1016">
                  <c:v>34080000000</c:v>
                </c:pt>
                <c:pt idx="1017">
                  <c:v>35660000000</c:v>
                </c:pt>
                <c:pt idx="1018">
                  <c:v>37330000000</c:v>
                </c:pt>
                <c:pt idx="1019">
                  <c:v>39090000000</c:v>
                </c:pt>
                <c:pt idx="1020">
                  <c:v>40930000000</c:v>
                </c:pt>
                <c:pt idx="1021">
                  <c:v>42850000000</c:v>
                </c:pt>
                <c:pt idx="1022">
                  <c:v>44840000000</c:v>
                </c:pt>
                <c:pt idx="1023">
                  <c:v>46910000000</c:v>
                </c:pt>
                <c:pt idx="1024">
                  <c:v>49020000000</c:v>
                </c:pt>
                <c:pt idx="1025">
                  <c:v>51220000000</c:v>
                </c:pt>
                <c:pt idx="1026">
                  <c:v>53470000000</c:v>
                </c:pt>
                <c:pt idx="1027">
                  <c:v>55770000000</c:v>
                </c:pt>
                <c:pt idx="1028">
                  <c:v>58120000000</c:v>
                </c:pt>
                <c:pt idx="1029">
                  <c:v>60540000000</c:v>
                </c:pt>
                <c:pt idx="1030">
                  <c:v>63000000000</c:v>
                </c:pt>
                <c:pt idx="1031">
                  <c:v>65460000000</c:v>
                </c:pt>
                <c:pt idx="1032">
                  <c:v>67980000000</c:v>
                </c:pt>
                <c:pt idx="1033">
                  <c:v>70580000000</c:v>
                </c:pt>
                <c:pt idx="1034">
                  <c:v>73220000000</c:v>
                </c:pt>
                <c:pt idx="1035">
                  <c:v>75920000000</c:v>
                </c:pt>
                <c:pt idx="1036">
                  <c:v>78700000000</c:v>
                </c:pt>
                <c:pt idx="1037">
                  <c:v>81530000000</c:v>
                </c:pt>
                <c:pt idx="1038">
                  <c:v>84380000000</c:v>
                </c:pt>
                <c:pt idx="1039">
                  <c:v>87260000000</c:v>
                </c:pt>
                <c:pt idx="1040">
                  <c:v>90160000000</c:v>
                </c:pt>
                <c:pt idx="1041">
                  <c:v>93070000000</c:v>
                </c:pt>
                <c:pt idx="1042">
                  <c:v>96010000000</c:v>
                </c:pt>
                <c:pt idx="1043">
                  <c:v>98990000000</c:v>
                </c:pt>
                <c:pt idx="1044">
                  <c:v>102000000000</c:v>
                </c:pt>
                <c:pt idx="1045">
                  <c:v>105000000000</c:v>
                </c:pt>
                <c:pt idx="1046">
                  <c:v>108100000000</c:v>
                </c:pt>
                <c:pt idx="1047">
                  <c:v>111200000000</c:v>
                </c:pt>
                <c:pt idx="1048">
                  <c:v>114300000000</c:v>
                </c:pt>
                <c:pt idx="1049">
                  <c:v>117500000000</c:v>
                </c:pt>
                <c:pt idx="1050">
                  <c:v>120700000000</c:v>
                </c:pt>
                <c:pt idx="1051">
                  <c:v>123900000000</c:v>
                </c:pt>
                <c:pt idx="1052">
                  <c:v>127200000000</c:v>
                </c:pt>
                <c:pt idx="1053">
                  <c:v>130500000000</c:v>
                </c:pt>
                <c:pt idx="1054">
                  <c:v>133800000000</c:v>
                </c:pt>
                <c:pt idx="1055">
                  <c:v>137200000000</c:v>
                </c:pt>
                <c:pt idx="1056">
                  <c:v>140600000000</c:v>
                </c:pt>
                <c:pt idx="1057">
                  <c:v>144000000000</c:v>
                </c:pt>
                <c:pt idx="1058">
                  <c:v>147500000000</c:v>
                </c:pt>
                <c:pt idx="1059">
                  <c:v>151000000000</c:v>
                </c:pt>
                <c:pt idx="1060">
                  <c:v>154400000000</c:v>
                </c:pt>
                <c:pt idx="1061">
                  <c:v>158000000000</c:v>
                </c:pt>
                <c:pt idx="1062">
                  <c:v>161600000000</c:v>
                </c:pt>
                <c:pt idx="1063">
                  <c:v>165200000000</c:v>
                </c:pt>
                <c:pt idx="1064">
                  <c:v>168800000000</c:v>
                </c:pt>
                <c:pt idx="1065">
                  <c:v>172400000000</c:v>
                </c:pt>
                <c:pt idx="1066">
                  <c:v>176200000000</c:v>
                </c:pt>
                <c:pt idx="1067">
                  <c:v>179900000000</c:v>
                </c:pt>
                <c:pt idx="1068">
                  <c:v>183700000000</c:v>
                </c:pt>
                <c:pt idx="1069">
                  <c:v>187400000000</c:v>
                </c:pt>
                <c:pt idx="1070">
                  <c:v>191300000000</c:v>
                </c:pt>
                <c:pt idx="1071">
                  <c:v>195100000000</c:v>
                </c:pt>
                <c:pt idx="1072">
                  <c:v>199000000000</c:v>
                </c:pt>
                <c:pt idx="1073">
                  <c:v>203000000000</c:v>
                </c:pt>
                <c:pt idx="1074">
                  <c:v>207000000000</c:v>
                </c:pt>
                <c:pt idx="1075">
                  <c:v>211000000000</c:v>
                </c:pt>
                <c:pt idx="1076">
                  <c:v>215000000000</c:v>
                </c:pt>
                <c:pt idx="1077">
                  <c:v>219200000000</c:v>
                </c:pt>
                <c:pt idx="1078">
                  <c:v>223300000000</c:v>
                </c:pt>
                <c:pt idx="1079">
                  <c:v>227500000000</c:v>
                </c:pt>
                <c:pt idx="1080">
                  <c:v>231800000000</c:v>
                </c:pt>
                <c:pt idx="1081">
                  <c:v>236000000000</c:v>
                </c:pt>
                <c:pt idx="1082">
                  <c:v>240400000000</c:v>
                </c:pt>
                <c:pt idx="1083">
                  <c:v>244800000000</c:v>
                </c:pt>
                <c:pt idx="1084">
                  <c:v>249300000000</c:v>
                </c:pt>
                <c:pt idx="1085">
                  <c:v>253800000000</c:v>
                </c:pt>
                <c:pt idx="1086">
                  <c:v>258400000000</c:v>
                </c:pt>
                <c:pt idx="1087">
                  <c:v>263200000000</c:v>
                </c:pt>
                <c:pt idx="1088">
                  <c:v>267800000000</c:v>
                </c:pt>
                <c:pt idx="1089">
                  <c:v>272700000000</c:v>
                </c:pt>
                <c:pt idx="1090">
                  <c:v>277600000000</c:v>
                </c:pt>
                <c:pt idx="1091">
                  <c:v>282600000000</c:v>
                </c:pt>
                <c:pt idx="1092">
                  <c:v>287700000000</c:v>
                </c:pt>
                <c:pt idx="1093">
                  <c:v>293000000000</c:v>
                </c:pt>
                <c:pt idx="1094">
                  <c:v>298200000000</c:v>
                </c:pt>
                <c:pt idx="1095">
                  <c:v>303600000000</c:v>
                </c:pt>
                <c:pt idx="1096">
                  <c:v>309300000000</c:v>
                </c:pt>
                <c:pt idx="1097">
                  <c:v>314900000000</c:v>
                </c:pt>
                <c:pt idx="1098">
                  <c:v>320700000000</c:v>
                </c:pt>
                <c:pt idx="1099">
                  <c:v>326700000000</c:v>
                </c:pt>
                <c:pt idx="1100">
                  <c:v>332900000000</c:v>
                </c:pt>
                <c:pt idx="1101">
                  <c:v>339300000000</c:v>
                </c:pt>
                <c:pt idx="1102">
                  <c:v>346000000000</c:v>
                </c:pt>
                <c:pt idx="1103">
                  <c:v>352800000000</c:v>
                </c:pt>
                <c:pt idx="1104">
                  <c:v>359900000000</c:v>
                </c:pt>
                <c:pt idx="1105">
                  <c:v>367100000000</c:v>
                </c:pt>
                <c:pt idx="1106">
                  <c:v>374800000000</c:v>
                </c:pt>
                <c:pt idx="1107">
                  <c:v>382900000000</c:v>
                </c:pt>
                <c:pt idx="1108">
                  <c:v>391400000000</c:v>
                </c:pt>
                <c:pt idx="1109">
                  <c:v>400400000000</c:v>
                </c:pt>
                <c:pt idx="1110">
                  <c:v>409800000000</c:v>
                </c:pt>
                <c:pt idx="1111">
                  <c:v>419800000000</c:v>
                </c:pt>
                <c:pt idx="1112">
                  <c:v>430300000000</c:v>
                </c:pt>
                <c:pt idx="1113">
                  <c:v>441700000000</c:v>
                </c:pt>
                <c:pt idx="1114">
                  <c:v>453900000000</c:v>
                </c:pt>
                <c:pt idx="1115">
                  <c:v>467000000000</c:v>
                </c:pt>
                <c:pt idx="1116">
                  <c:v>481500000000</c:v>
                </c:pt>
                <c:pt idx="1117">
                  <c:v>497400000000</c:v>
                </c:pt>
                <c:pt idx="1118">
                  <c:v>514600000000</c:v>
                </c:pt>
                <c:pt idx="1119">
                  <c:v>534100000000</c:v>
                </c:pt>
                <c:pt idx="1120">
                  <c:v>555600000000</c:v>
                </c:pt>
                <c:pt idx="1121">
                  <c:v>580600000000</c:v>
                </c:pt>
                <c:pt idx="1122">
                  <c:v>608600000000</c:v>
                </c:pt>
                <c:pt idx="1123">
                  <c:v>641500000000</c:v>
                </c:pt>
                <c:pt idx="1124">
                  <c:v>679700000000</c:v>
                </c:pt>
                <c:pt idx="1125">
                  <c:v>726000000000</c:v>
                </c:pt>
                <c:pt idx="1126">
                  <c:v>782200000000</c:v>
                </c:pt>
                <c:pt idx="1127">
                  <c:v>853200000000</c:v>
                </c:pt>
                <c:pt idx="1128">
                  <c:v>945400000000</c:v>
                </c:pt>
                <c:pt idx="1129">
                  <c:v>1072000000000</c:v>
                </c:pt>
                <c:pt idx="1130">
                  <c:v>1265000000000</c:v>
                </c:pt>
                <c:pt idx="1131">
                  <c:v>1608000000000</c:v>
                </c:pt>
                <c:pt idx="1132">
                  <c:v>2276000000000</c:v>
                </c:pt>
                <c:pt idx="1133">
                  <c:v>3647000000000</c:v>
                </c:pt>
                <c:pt idx="1134">
                  <c:v>6414000000000</c:v>
                </c:pt>
                <c:pt idx="1135">
                  <c:v>11550000000000</c:v>
                </c:pt>
                <c:pt idx="1136">
                  <c:v>19920000000000</c:v>
                </c:pt>
                <c:pt idx="1137">
                  <c:v>31480000000000</c:v>
                </c:pt>
                <c:pt idx="1138">
                  <c:v>44380000000000</c:v>
                </c:pt>
                <c:pt idx="1139">
                  <c:v>55070000000000</c:v>
                </c:pt>
                <c:pt idx="1140">
                  <c:v>59690000000000</c:v>
                </c:pt>
                <c:pt idx="1141">
                  <c:v>56350000000000</c:v>
                </c:pt>
                <c:pt idx="1142">
                  <c:v>46310000000000</c:v>
                </c:pt>
                <c:pt idx="1143">
                  <c:v>33270000000000</c:v>
                </c:pt>
                <c:pt idx="1144">
                  <c:v>21060000000000</c:v>
                </c:pt>
                <c:pt idx="1145">
                  <c:v>11970000000000</c:v>
                </c:pt>
                <c:pt idx="1146">
                  <c:v>6344000000000</c:v>
                </c:pt>
                <c:pt idx="1147">
                  <c:v>3352000000000</c:v>
                </c:pt>
                <c:pt idx="1148">
                  <c:v>1925000000000</c:v>
                </c:pt>
                <c:pt idx="1149">
                  <c:v>1284000000000</c:v>
                </c:pt>
                <c:pt idx="1150">
                  <c:v>981200000000</c:v>
                </c:pt>
                <c:pt idx="1151">
                  <c:v>827900000000</c:v>
                </c:pt>
                <c:pt idx="1152">
                  <c:v>740200000000</c:v>
                </c:pt>
                <c:pt idx="1153">
                  <c:v>677600000000</c:v>
                </c:pt>
                <c:pt idx="1154">
                  <c:v>636200000000</c:v>
                </c:pt>
                <c:pt idx="1155">
                  <c:v>603700000000</c:v>
                </c:pt>
                <c:pt idx="1156">
                  <c:v>580900000000</c:v>
                </c:pt>
                <c:pt idx="1157">
                  <c:v>560800000000</c:v>
                </c:pt>
                <c:pt idx="1158">
                  <c:v>547900000000</c:v>
                </c:pt>
                <c:pt idx="1159">
                  <c:v>538100000000</c:v>
                </c:pt>
                <c:pt idx="1160">
                  <c:v>529400000000</c:v>
                </c:pt>
                <c:pt idx="1161">
                  <c:v>524400000000</c:v>
                </c:pt>
                <c:pt idx="1162">
                  <c:v>519800000000</c:v>
                </c:pt>
                <c:pt idx="1163">
                  <c:v>516300000000</c:v>
                </c:pt>
                <c:pt idx="1164">
                  <c:v>515300000000</c:v>
                </c:pt>
                <c:pt idx="1165">
                  <c:v>513300000000</c:v>
                </c:pt>
                <c:pt idx="1166">
                  <c:v>513600000000</c:v>
                </c:pt>
                <c:pt idx="1167">
                  <c:v>512400000000</c:v>
                </c:pt>
                <c:pt idx="1168">
                  <c:v>515400000000</c:v>
                </c:pt>
                <c:pt idx="1169">
                  <c:v>516700000000</c:v>
                </c:pt>
                <c:pt idx="1170">
                  <c:v>515500000000</c:v>
                </c:pt>
                <c:pt idx="1171">
                  <c:v>519000000000</c:v>
                </c:pt>
                <c:pt idx="1172">
                  <c:v>522600000000</c:v>
                </c:pt>
                <c:pt idx="1173">
                  <c:v>523500000000</c:v>
                </c:pt>
                <c:pt idx="1174">
                  <c:v>524700000000</c:v>
                </c:pt>
                <c:pt idx="1175">
                  <c:v>528100000000</c:v>
                </c:pt>
                <c:pt idx="1176">
                  <c:v>531200000000</c:v>
                </c:pt>
                <c:pt idx="1177">
                  <c:v>533200000000</c:v>
                </c:pt>
                <c:pt idx="1178">
                  <c:v>537200000000</c:v>
                </c:pt>
                <c:pt idx="1179">
                  <c:v>539500000000</c:v>
                </c:pt>
                <c:pt idx="1180">
                  <c:v>542100000000</c:v>
                </c:pt>
                <c:pt idx="1181">
                  <c:v>548200000000</c:v>
                </c:pt>
                <c:pt idx="1182">
                  <c:v>553600000000</c:v>
                </c:pt>
                <c:pt idx="1183">
                  <c:v>549900000000</c:v>
                </c:pt>
                <c:pt idx="1184">
                  <c:v>555400000000</c:v>
                </c:pt>
                <c:pt idx="1185">
                  <c:v>562900000000</c:v>
                </c:pt>
                <c:pt idx="1186">
                  <c:v>565600000000</c:v>
                </c:pt>
                <c:pt idx="1187">
                  <c:v>568000000000</c:v>
                </c:pt>
                <c:pt idx="1188">
                  <c:v>572800000000</c:v>
                </c:pt>
                <c:pt idx="1189">
                  <c:v>577600000000</c:v>
                </c:pt>
                <c:pt idx="1190">
                  <c:v>579200000000</c:v>
                </c:pt>
                <c:pt idx="1191">
                  <c:v>584100000000</c:v>
                </c:pt>
                <c:pt idx="1192">
                  <c:v>589100000000</c:v>
                </c:pt>
                <c:pt idx="1193">
                  <c:v>590700000000</c:v>
                </c:pt>
                <c:pt idx="1194">
                  <c:v>595700000000</c:v>
                </c:pt>
                <c:pt idx="1195">
                  <c:v>600800000000</c:v>
                </c:pt>
                <c:pt idx="1196">
                  <c:v>603500000000</c:v>
                </c:pt>
                <c:pt idx="1197">
                  <c:v>609100000000</c:v>
                </c:pt>
                <c:pt idx="1198">
                  <c:v>614800000000</c:v>
                </c:pt>
                <c:pt idx="1199">
                  <c:v>621300000000</c:v>
                </c:pt>
                <c:pt idx="1200">
                  <c:v>617600000000</c:v>
                </c:pt>
                <c:pt idx="1201">
                  <c:v>628600000000</c:v>
                </c:pt>
                <c:pt idx="1202">
                  <c:v>629200000000</c:v>
                </c:pt>
                <c:pt idx="1203">
                  <c:v>634800000000</c:v>
                </c:pt>
                <c:pt idx="1204">
                  <c:v>638600000000</c:v>
                </c:pt>
                <c:pt idx="1205">
                  <c:v>643600000000</c:v>
                </c:pt>
                <c:pt idx="1206">
                  <c:v>648100000000</c:v>
                </c:pt>
                <c:pt idx="1207">
                  <c:v>651700000000</c:v>
                </c:pt>
                <c:pt idx="1208">
                  <c:v>656200000000</c:v>
                </c:pt>
                <c:pt idx="1209">
                  <c:v>663000000000</c:v>
                </c:pt>
                <c:pt idx="1210">
                  <c:v>662600000000</c:v>
                </c:pt>
                <c:pt idx="1211">
                  <c:v>673800000000</c:v>
                </c:pt>
                <c:pt idx="1212">
                  <c:v>678400000000</c:v>
                </c:pt>
                <c:pt idx="1213">
                  <c:v>679200000000</c:v>
                </c:pt>
                <c:pt idx="1214">
                  <c:v>683600000000</c:v>
                </c:pt>
                <c:pt idx="1215">
                  <c:v>689900000000</c:v>
                </c:pt>
                <c:pt idx="1216">
                  <c:v>696900000000</c:v>
                </c:pt>
                <c:pt idx="1217">
                  <c:v>695800000000</c:v>
                </c:pt>
                <c:pt idx="1218">
                  <c:v>705000000000</c:v>
                </c:pt>
                <c:pt idx="1219">
                  <c:v>709400000000</c:v>
                </c:pt>
                <c:pt idx="1220">
                  <c:v>712400000000</c:v>
                </c:pt>
                <c:pt idx="1221">
                  <c:v>718800000000</c:v>
                </c:pt>
                <c:pt idx="1222">
                  <c:v>725600000000</c:v>
                </c:pt>
                <c:pt idx="1223">
                  <c:v>727400000000</c:v>
                </c:pt>
                <c:pt idx="1224">
                  <c:v>733800000000</c:v>
                </c:pt>
                <c:pt idx="1225">
                  <c:v>741300000000</c:v>
                </c:pt>
                <c:pt idx="1226">
                  <c:v>739700000000</c:v>
                </c:pt>
                <c:pt idx="1227">
                  <c:v>743600000000</c:v>
                </c:pt>
                <c:pt idx="1228">
                  <c:v>758800000000</c:v>
                </c:pt>
                <c:pt idx="1229">
                  <c:v>763000000000</c:v>
                </c:pt>
                <c:pt idx="1230">
                  <c:v>760900000000</c:v>
                </c:pt>
                <c:pt idx="1231">
                  <c:v>768800000000</c:v>
                </c:pt>
                <c:pt idx="1232">
                  <c:v>778500000000</c:v>
                </c:pt>
                <c:pt idx="1233">
                  <c:v>778100000000</c:v>
                </c:pt>
                <c:pt idx="1234">
                  <c:v>785100000000</c:v>
                </c:pt>
                <c:pt idx="1235">
                  <c:v>791900000000</c:v>
                </c:pt>
                <c:pt idx="1236">
                  <c:v>797300000000</c:v>
                </c:pt>
                <c:pt idx="1237">
                  <c:v>805600000000</c:v>
                </c:pt>
                <c:pt idx="1238">
                  <c:v>812000000000</c:v>
                </c:pt>
                <c:pt idx="1239">
                  <c:v>819200000000</c:v>
                </c:pt>
                <c:pt idx="1240">
                  <c:v>818000000000</c:v>
                </c:pt>
                <c:pt idx="1241">
                  <c:v>832200000000</c:v>
                </c:pt>
                <c:pt idx="1242">
                  <c:v>838400000000</c:v>
                </c:pt>
                <c:pt idx="1243">
                  <c:v>836100000000</c:v>
                </c:pt>
                <c:pt idx="1244">
                  <c:v>851300000000</c:v>
                </c:pt>
                <c:pt idx="1245">
                  <c:v>849600000000</c:v>
                </c:pt>
                <c:pt idx="1246">
                  <c:v>863500000000</c:v>
                </c:pt>
                <c:pt idx="1247">
                  <c:v>864000000000</c:v>
                </c:pt>
                <c:pt idx="1248">
                  <c:v>875500000000</c:v>
                </c:pt>
                <c:pt idx="1249">
                  <c:v>883800000000</c:v>
                </c:pt>
                <c:pt idx="1250">
                  <c:v>884500000000</c:v>
                </c:pt>
                <c:pt idx="1251">
                  <c:v>898200000000</c:v>
                </c:pt>
                <c:pt idx="1252">
                  <c:v>904400000000</c:v>
                </c:pt>
                <c:pt idx="1253">
                  <c:v>906600000000</c:v>
                </c:pt>
                <c:pt idx="1254">
                  <c:v>921200000000</c:v>
                </c:pt>
                <c:pt idx="1255">
                  <c:v>929300000000</c:v>
                </c:pt>
                <c:pt idx="1256">
                  <c:v>938000000000</c:v>
                </c:pt>
                <c:pt idx="1257">
                  <c:v>936400000000</c:v>
                </c:pt>
                <c:pt idx="1258">
                  <c:v>954300000000</c:v>
                </c:pt>
                <c:pt idx="1259">
                  <c:v>957000000000</c:v>
                </c:pt>
                <c:pt idx="1260">
                  <c:v>962600000000</c:v>
                </c:pt>
                <c:pt idx="1261">
                  <c:v>979500000000</c:v>
                </c:pt>
                <c:pt idx="1262">
                  <c:v>988900000000</c:v>
                </c:pt>
                <c:pt idx="1263">
                  <c:v>995600000000</c:v>
                </c:pt>
                <c:pt idx="1264">
                  <c:v>1003000000000</c:v>
                </c:pt>
                <c:pt idx="1265">
                  <c:v>1017000000000</c:v>
                </c:pt>
                <c:pt idx="1266">
                  <c:v>1019000000000</c:v>
                </c:pt>
                <c:pt idx="1267">
                  <c:v>1030000000000</c:v>
                </c:pt>
                <c:pt idx="1268">
                  <c:v>1049000000000</c:v>
                </c:pt>
                <c:pt idx="1269">
                  <c:v>1057000000000</c:v>
                </c:pt>
                <c:pt idx="1270">
                  <c:v>1066000000000</c:v>
                </c:pt>
                <c:pt idx="1271">
                  <c:v>1084000000000</c:v>
                </c:pt>
                <c:pt idx="1272">
                  <c:v>1095000000000</c:v>
                </c:pt>
                <c:pt idx="1273">
                  <c:v>1098000000000</c:v>
                </c:pt>
                <c:pt idx="1274">
                  <c:v>1110000000000</c:v>
                </c:pt>
                <c:pt idx="1275">
                  <c:v>1130000000000</c:v>
                </c:pt>
                <c:pt idx="1276">
                  <c:v>1140000000000</c:v>
                </c:pt>
                <c:pt idx="1277">
                  <c:v>1159000000000</c:v>
                </c:pt>
                <c:pt idx="1278">
                  <c:v>1175000000000</c:v>
                </c:pt>
                <c:pt idx="1279">
                  <c:v>1189000000000</c:v>
                </c:pt>
                <c:pt idx="1280">
                  <c:v>1199000000000</c:v>
                </c:pt>
                <c:pt idx="1281">
                  <c:v>1221000000000</c:v>
                </c:pt>
                <c:pt idx="1282">
                  <c:v>1240000000000</c:v>
                </c:pt>
                <c:pt idx="1283">
                  <c:v>1247000000000</c:v>
                </c:pt>
                <c:pt idx="1284">
                  <c:v>1277000000000</c:v>
                </c:pt>
                <c:pt idx="1285">
                  <c:v>1289000000000</c:v>
                </c:pt>
                <c:pt idx="1286">
                  <c:v>1310000000000</c:v>
                </c:pt>
                <c:pt idx="1287">
                  <c:v>1333000000000</c:v>
                </c:pt>
                <c:pt idx="1288">
                  <c:v>1351000000000</c:v>
                </c:pt>
                <c:pt idx="1289">
                  <c:v>1382000000000</c:v>
                </c:pt>
                <c:pt idx="1290">
                  <c:v>1395000000000</c:v>
                </c:pt>
                <c:pt idx="1291">
                  <c:v>1432000000000</c:v>
                </c:pt>
                <c:pt idx="1292">
                  <c:v>1457000000000</c:v>
                </c:pt>
                <c:pt idx="1293">
                  <c:v>1476000000000</c:v>
                </c:pt>
                <c:pt idx="1294">
                  <c:v>1517000000000</c:v>
                </c:pt>
                <c:pt idx="1295">
                  <c:v>1545000000000</c:v>
                </c:pt>
                <c:pt idx="1296">
                  <c:v>1579000000000</c:v>
                </c:pt>
                <c:pt idx="1297">
                  <c:v>1608000000000</c:v>
                </c:pt>
                <c:pt idx="1298">
                  <c:v>1650000000000</c:v>
                </c:pt>
                <c:pt idx="1299">
                  <c:v>1687000000000</c:v>
                </c:pt>
                <c:pt idx="1300">
                  <c:v>1723000000000</c:v>
                </c:pt>
                <c:pt idx="1301">
                  <c:v>1784000000000</c:v>
                </c:pt>
                <c:pt idx="1302">
                  <c:v>1826000000000</c:v>
                </c:pt>
                <c:pt idx="1303">
                  <c:v>1875000000000</c:v>
                </c:pt>
                <c:pt idx="1304">
                  <c:v>1938000000000</c:v>
                </c:pt>
                <c:pt idx="1305">
                  <c:v>1999000000000</c:v>
                </c:pt>
                <c:pt idx="1306">
                  <c:v>2056000000000</c:v>
                </c:pt>
                <c:pt idx="1307">
                  <c:v>2126000000000</c:v>
                </c:pt>
                <c:pt idx="1308">
                  <c:v>2208000000000</c:v>
                </c:pt>
                <c:pt idx="1309">
                  <c:v>2295000000000</c:v>
                </c:pt>
                <c:pt idx="1310">
                  <c:v>2377000000000</c:v>
                </c:pt>
                <c:pt idx="1311">
                  <c:v>2500000000000</c:v>
                </c:pt>
                <c:pt idx="1312">
                  <c:v>2606000000000</c:v>
                </c:pt>
                <c:pt idx="1313">
                  <c:v>2725000000000</c:v>
                </c:pt>
                <c:pt idx="1314">
                  <c:v>2868000000000</c:v>
                </c:pt>
                <c:pt idx="1315">
                  <c:v>3024000000000</c:v>
                </c:pt>
                <c:pt idx="1316">
                  <c:v>3194000000000</c:v>
                </c:pt>
                <c:pt idx="1317">
                  <c:v>3403000000000</c:v>
                </c:pt>
                <c:pt idx="1318">
                  <c:v>3620000000000</c:v>
                </c:pt>
                <c:pt idx="1319">
                  <c:v>3889000000000</c:v>
                </c:pt>
                <c:pt idx="1320">
                  <c:v>4188000000000</c:v>
                </c:pt>
                <c:pt idx="1321">
                  <c:v>4564000000000</c:v>
                </c:pt>
                <c:pt idx="1322">
                  <c:v>4975000000000</c:v>
                </c:pt>
                <c:pt idx="1323">
                  <c:v>5476000000000</c:v>
                </c:pt>
                <c:pt idx="1324">
                  <c:v>6117000000000</c:v>
                </c:pt>
                <c:pt idx="1325">
                  <c:v>6891000000000</c:v>
                </c:pt>
                <c:pt idx="1326">
                  <c:v>7915000000000</c:v>
                </c:pt>
                <c:pt idx="1327">
                  <c:v>9298000000000</c:v>
                </c:pt>
                <c:pt idx="1328">
                  <c:v>11430000000000</c:v>
                </c:pt>
                <c:pt idx="1329">
                  <c:v>15130000000000</c:v>
                </c:pt>
                <c:pt idx="1330">
                  <c:v>22150000000000</c:v>
                </c:pt>
                <c:pt idx="1331">
                  <c:v>36060000000000</c:v>
                </c:pt>
                <c:pt idx="1332">
                  <c:v>63010000000000</c:v>
                </c:pt>
                <c:pt idx="1333">
                  <c:v>112100000000000</c:v>
                </c:pt>
                <c:pt idx="1334">
                  <c:v>193200000000000</c:v>
                </c:pt>
                <c:pt idx="1335">
                  <c:v>311100000000000</c:v>
                </c:pt>
                <c:pt idx="1336">
                  <c:v>456800000000000</c:v>
                </c:pt>
                <c:pt idx="1337">
                  <c:v>610100000000000</c:v>
                </c:pt>
                <c:pt idx="1338">
                  <c:v>729300000000000</c:v>
                </c:pt>
                <c:pt idx="1339">
                  <c:v>781000000000000</c:v>
                </c:pt>
                <c:pt idx="1340">
                  <c:v>751900000000000</c:v>
                </c:pt>
                <c:pt idx="1341">
                  <c:v>648200000000000</c:v>
                </c:pt>
                <c:pt idx="1342">
                  <c:v>499300000000000</c:v>
                </c:pt>
                <c:pt idx="1343">
                  <c:v>347100000000000</c:v>
                </c:pt>
                <c:pt idx="1344">
                  <c:v>219200000000000</c:v>
                </c:pt>
                <c:pt idx="1345">
                  <c:v>126800000000000</c:v>
                </c:pt>
                <c:pt idx="1346">
                  <c:v>68950000000000</c:v>
                </c:pt>
                <c:pt idx="1347">
                  <c:v>36540000000000</c:v>
                </c:pt>
                <c:pt idx="1348">
                  <c:v>19860000000000</c:v>
                </c:pt>
                <c:pt idx="1349">
                  <c:v>11750000000000</c:v>
                </c:pt>
                <c:pt idx="1350">
                  <c:v>7644000000000</c:v>
                </c:pt>
                <c:pt idx="1351">
                  <c:v>5492000000000</c:v>
                </c:pt>
                <c:pt idx="1352">
                  <c:v>4365000000000</c:v>
                </c:pt>
                <c:pt idx="1353">
                  <c:v>3560000000000</c:v>
                </c:pt>
                <c:pt idx="1354">
                  <c:v>2980000000000</c:v>
                </c:pt>
                <c:pt idx="1355">
                  <c:v>2533000000000</c:v>
                </c:pt>
                <c:pt idx="1356">
                  <c:v>2190000000000</c:v>
                </c:pt>
                <c:pt idx="1357">
                  <c:v>1915000000000</c:v>
                </c:pt>
                <c:pt idx="1358">
                  <c:v>1688000000000</c:v>
                </c:pt>
                <c:pt idx="1359">
                  <c:v>1512000000000</c:v>
                </c:pt>
                <c:pt idx="1360">
                  <c:v>1356000000000</c:v>
                </c:pt>
                <c:pt idx="1361">
                  <c:v>1231000000000</c:v>
                </c:pt>
                <c:pt idx="1362">
                  <c:v>1129000000000</c:v>
                </c:pt>
                <c:pt idx="1363">
                  <c:v>1036000000000</c:v>
                </c:pt>
                <c:pt idx="1364">
                  <c:v>962900000000</c:v>
                </c:pt>
                <c:pt idx="1365">
                  <c:v>895300000000</c:v>
                </c:pt>
                <c:pt idx="1366">
                  <c:v>839400000000</c:v>
                </c:pt>
                <c:pt idx="1367">
                  <c:v>790400000000</c:v>
                </c:pt>
                <c:pt idx="1368">
                  <c:v>746000000000</c:v>
                </c:pt>
                <c:pt idx="1369">
                  <c:v>711200000000</c:v>
                </c:pt>
                <c:pt idx="1370">
                  <c:v>677000000000</c:v>
                </c:pt>
                <c:pt idx="1371">
                  <c:v>650100000000</c:v>
                </c:pt>
                <c:pt idx="1372">
                  <c:v>624800000000</c:v>
                </c:pt>
                <c:pt idx="1373">
                  <c:v>600400000000</c:v>
                </c:pt>
                <c:pt idx="1374">
                  <c:v>583000000000</c:v>
                </c:pt>
                <c:pt idx="1375">
                  <c:v>563900000000</c:v>
                </c:pt>
                <c:pt idx="1376">
                  <c:v>549100000000</c:v>
                </c:pt>
                <c:pt idx="1377">
                  <c:v>535200000000</c:v>
                </c:pt>
                <c:pt idx="1378">
                  <c:v>522900000000</c:v>
                </c:pt>
                <c:pt idx="1379">
                  <c:v>512500000000</c:v>
                </c:pt>
                <c:pt idx="1380">
                  <c:v>501500000000</c:v>
                </c:pt>
                <c:pt idx="1381">
                  <c:v>493200000000</c:v>
                </c:pt>
                <c:pt idx="1382">
                  <c:v>485600000000</c:v>
                </c:pt>
                <c:pt idx="1383">
                  <c:v>477500000000</c:v>
                </c:pt>
                <c:pt idx="1384">
                  <c:v>473000000000</c:v>
                </c:pt>
                <c:pt idx="1385">
                  <c:v>466000000000</c:v>
                </c:pt>
                <c:pt idx="1386">
                  <c:v>461700000000</c:v>
                </c:pt>
                <c:pt idx="1387">
                  <c:v>456700000000</c:v>
                </c:pt>
                <c:pt idx="1388">
                  <c:v>452700000000</c:v>
                </c:pt>
                <c:pt idx="1389">
                  <c:v>449100000000</c:v>
                </c:pt>
                <c:pt idx="1390">
                  <c:v>445300000000</c:v>
                </c:pt>
                <c:pt idx="1391">
                  <c:v>443000000000</c:v>
                </c:pt>
                <c:pt idx="1392">
                  <c:v>440300000000</c:v>
                </c:pt>
                <c:pt idx="1393">
                  <c:v>437800000000</c:v>
                </c:pt>
                <c:pt idx="1394">
                  <c:v>436600000000</c:v>
                </c:pt>
                <c:pt idx="1395">
                  <c:v>434100000000</c:v>
                </c:pt>
                <c:pt idx="1396">
                  <c:v>432700000000</c:v>
                </c:pt>
                <c:pt idx="1397">
                  <c:v>431000000000</c:v>
                </c:pt>
                <c:pt idx="1398">
                  <c:v>429100000000</c:v>
                </c:pt>
                <c:pt idx="1399">
                  <c:v>428600000000</c:v>
                </c:pt>
                <c:pt idx="1400">
                  <c:v>427600000000</c:v>
                </c:pt>
                <c:pt idx="1401">
                  <c:v>426900000000</c:v>
                </c:pt>
                <c:pt idx="1402">
                  <c:v>425700000000</c:v>
                </c:pt>
                <c:pt idx="1403">
                  <c:v>425300000000</c:v>
                </c:pt>
                <c:pt idx="1404">
                  <c:v>424600000000</c:v>
                </c:pt>
                <c:pt idx="1405">
                  <c:v>424100000000</c:v>
                </c:pt>
                <c:pt idx="1406">
                  <c:v>423800000000</c:v>
                </c:pt>
                <c:pt idx="1407">
                  <c:v>423400000000</c:v>
                </c:pt>
                <c:pt idx="1408">
                  <c:v>423000000000</c:v>
                </c:pt>
                <c:pt idx="1409">
                  <c:v>423100000000</c:v>
                </c:pt>
                <c:pt idx="1410">
                  <c:v>422200000000</c:v>
                </c:pt>
                <c:pt idx="1411">
                  <c:v>422400000000</c:v>
                </c:pt>
                <c:pt idx="1412">
                  <c:v>422400000000</c:v>
                </c:pt>
                <c:pt idx="1413">
                  <c:v>422800000000</c:v>
                </c:pt>
                <c:pt idx="1414">
                  <c:v>422200000000</c:v>
                </c:pt>
                <c:pt idx="1415">
                  <c:v>422800000000</c:v>
                </c:pt>
                <c:pt idx="1416">
                  <c:v>422500000000</c:v>
                </c:pt>
                <c:pt idx="1417">
                  <c:v>422600000000</c:v>
                </c:pt>
                <c:pt idx="1418">
                  <c:v>422400000000</c:v>
                </c:pt>
                <c:pt idx="1419">
                  <c:v>423200000000</c:v>
                </c:pt>
                <c:pt idx="1420">
                  <c:v>422800000000</c:v>
                </c:pt>
                <c:pt idx="1421">
                  <c:v>422900000000</c:v>
                </c:pt>
                <c:pt idx="1422">
                  <c:v>423700000000</c:v>
                </c:pt>
                <c:pt idx="1423">
                  <c:v>423700000000</c:v>
                </c:pt>
                <c:pt idx="1424">
                  <c:v>423600000000</c:v>
                </c:pt>
                <c:pt idx="1425">
                  <c:v>423900000000</c:v>
                </c:pt>
                <c:pt idx="1426">
                  <c:v>424000000000</c:v>
                </c:pt>
                <c:pt idx="1427">
                  <c:v>424200000000</c:v>
                </c:pt>
                <c:pt idx="1428">
                  <c:v>424300000000</c:v>
                </c:pt>
                <c:pt idx="1429">
                  <c:v>424900000000</c:v>
                </c:pt>
                <c:pt idx="1430">
                  <c:v>424700000000</c:v>
                </c:pt>
                <c:pt idx="1431">
                  <c:v>424700000000</c:v>
                </c:pt>
                <c:pt idx="1432">
                  <c:v>425500000000</c:v>
                </c:pt>
                <c:pt idx="1433">
                  <c:v>424900000000</c:v>
                </c:pt>
                <c:pt idx="1434">
                  <c:v>425300000000</c:v>
                </c:pt>
                <c:pt idx="1435">
                  <c:v>425400000000</c:v>
                </c:pt>
                <c:pt idx="1436">
                  <c:v>425800000000</c:v>
                </c:pt>
                <c:pt idx="1437">
                  <c:v>425700000000</c:v>
                </c:pt>
                <c:pt idx="1438">
                  <c:v>426200000000</c:v>
                </c:pt>
                <c:pt idx="1439">
                  <c:v>427100000000</c:v>
                </c:pt>
                <c:pt idx="1440">
                  <c:v>426600000000</c:v>
                </c:pt>
                <c:pt idx="1441">
                  <c:v>427000000000</c:v>
                </c:pt>
                <c:pt idx="1442">
                  <c:v>427800000000</c:v>
                </c:pt>
                <c:pt idx="1443">
                  <c:v>427700000000</c:v>
                </c:pt>
                <c:pt idx="1444">
                  <c:v>428400000000</c:v>
                </c:pt>
                <c:pt idx="1445">
                  <c:v>428200000000</c:v>
                </c:pt>
                <c:pt idx="1446">
                  <c:v>428800000000</c:v>
                </c:pt>
                <c:pt idx="1447">
                  <c:v>429000000000</c:v>
                </c:pt>
                <c:pt idx="1448">
                  <c:v>429000000000</c:v>
                </c:pt>
                <c:pt idx="1449">
                  <c:v>429800000000</c:v>
                </c:pt>
                <c:pt idx="1450">
                  <c:v>429300000000</c:v>
                </c:pt>
                <c:pt idx="1451">
                  <c:v>430000000000</c:v>
                </c:pt>
                <c:pt idx="1452">
                  <c:v>430200000000</c:v>
                </c:pt>
                <c:pt idx="1453">
                  <c:v>430500000000</c:v>
                </c:pt>
                <c:pt idx="1454">
                  <c:v>431000000000</c:v>
                </c:pt>
                <c:pt idx="1455">
                  <c:v>430800000000</c:v>
                </c:pt>
                <c:pt idx="1456">
                  <c:v>431600000000</c:v>
                </c:pt>
                <c:pt idx="1457">
                  <c:v>431500000000</c:v>
                </c:pt>
                <c:pt idx="1458">
                  <c:v>432100000000</c:v>
                </c:pt>
                <c:pt idx="1459">
                  <c:v>432700000000</c:v>
                </c:pt>
                <c:pt idx="1460">
                  <c:v>432400000000</c:v>
                </c:pt>
                <c:pt idx="1461">
                  <c:v>433300000000</c:v>
                </c:pt>
                <c:pt idx="1462">
                  <c:v>433500000000</c:v>
                </c:pt>
                <c:pt idx="1463">
                  <c:v>434100000000</c:v>
                </c:pt>
                <c:pt idx="1464">
                  <c:v>434500000000</c:v>
                </c:pt>
                <c:pt idx="1465">
                  <c:v>434900000000</c:v>
                </c:pt>
                <c:pt idx="1466">
                  <c:v>435700000000</c:v>
                </c:pt>
                <c:pt idx="1467">
                  <c:v>435600000000</c:v>
                </c:pt>
                <c:pt idx="1468">
                  <c:v>436500000000</c:v>
                </c:pt>
                <c:pt idx="1469">
                  <c:v>437100000000</c:v>
                </c:pt>
                <c:pt idx="1470">
                  <c:v>437500000000</c:v>
                </c:pt>
                <c:pt idx="1471">
                  <c:v>438500000000</c:v>
                </c:pt>
                <c:pt idx="1472">
                  <c:v>438900000000</c:v>
                </c:pt>
                <c:pt idx="1473">
                  <c:v>439800000000</c:v>
                </c:pt>
                <c:pt idx="1474">
                  <c:v>440500000000</c:v>
                </c:pt>
                <c:pt idx="1475">
                  <c:v>441400000000</c:v>
                </c:pt>
                <c:pt idx="1476">
                  <c:v>442300000000</c:v>
                </c:pt>
                <c:pt idx="1477">
                  <c:v>442800000000</c:v>
                </c:pt>
                <c:pt idx="1478">
                  <c:v>444100000000</c:v>
                </c:pt>
                <c:pt idx="1479">
                  <c:v>445100000000</c:v>
                </c:pt>
                <c:pt idx="1480">
                  <c:v>446300000000</c:v>
                </c:pt>
                <c:pt idx="1481">
                  <c:v>447600000000</c:v>
                </c:pt>
                <c:pt idx="1482">
                  <c:v>448700000000</c:v>
                </c:pt>
                <c:pt idx="1483">
                  <c:v>450200000000</c:v>
                </c:pt>
                <c:pt idx="1484">
                  <c:v>451500000000</c:v>
                </c:pt>
                <c:pt idx="1485">
                  <c:v>453000000000</c:v>
                </c:pt>
                <c:pt idx="1486">
                  <c:v>454700000000</c:v>
                </c:pt>
                <c:pt idx="1487">
                  <c:v>456400000000</c:v>
                </c:pt>
                <c:pt idx="1488">
                  <c:v>458300000000</c:v>
                </c:pt>
                <c:pt idx="1489">
                  <c:v>460200000000</c:v>
                </c:pt>
                <c:pt idx="1490">
                  <c:v>462600000000</c:v>
                </c:pt>
                <c:pt idx="1491">
                  <c:v>464900000000</c:v>
                </c:pt>
                <c:pt idx="1492">
                  <c:v>467300000000</c:v>
                </c:pt>
                <c:pt idx="1493">
                  <c:v>470000000000</c:v>
                </c:pt>
                <c:pt idx="1494">
                  <c:v>473000000000</c:v>
                </c:pt>
                <c:pt idx="1495">
                  <c:v>476000000000</c:v>
                </c:pt>
                <c:pt idx="1496">
                  <c:v>479500000000</c:v>
                </c:pt>
                <c:pt idx="1497">
                  <c:v>483100000000</c:v>
                </c:pt>
                <c:pt idx="1498">
                  <c:v>486900000000</c:v>
                </c:pt>
                <c:pt idx="1499">
                  <c:v>491200000000</c:v>
                </c:pt>
                <c:pt idx="1500">
                  <c:v>496100000000</c:v>
                </c:pt>
                <c:pt idx="1501">
                  <c:v>501200000000</c:v>
                </c:pt>
                <c:pt idx="1502">
                  <c:v>506500000000</c:v>
                </c:pt>
                <c:pt idx="1503">
                  <c:v>512700000000</c:v>
                </c:pt>
                <c:pt idx="1504">
                  <c:v>519500000000</c:v>
                </c:pt>
                <c:pt idx="1505">
                  <c:v>526600000000</c:v>
                </c:pt>
                <c:pt idx="1506">
                  <c:v>534600000000</c:v>
                </c:pt>
                <c:pt idx="1507">
                  <c:v>543600000000</c:v>
                </c:pt>
                <c:pt idx="1508">
                  <c:v>553600000000</c:v>
                </c:pt>
                <c:pt idx="1509">
                  <c:v>564600000000</c:v>
                </c:pt>
                <c:pt idx="1510">
                  <c:v>577000000000</c:v>
                </c:pt>
                <c:pt idx="1511">
                  <c:v>590700000000</c:v>
                </c:pt>
                <c:pt idx="1512">
                  <c:v>606200000000</c:v>
                </c:pt>
                <c:pt idx="1513">
                  <c:v>624000000000</c:v>
                </c:pt>
                <c:pt idx="1514">
                  <c:v>644200000000</c:v>
                </c:pt>
                <c:pt idx="1515">
                  <c:v>667300000000</c:v>
                </c:pt>
                <c:pt idx="1516">
                  <c:v>694400000000</c:v>
                </c:pt>
                <c:pt idx="1517">
                  <c:v>725900000000</c:v>
                </c:pt>
                <c:pt idx="1518">
                  <c:v>763100000000</c:v>
                </c:pt>
                <c:pt idx="1519">
                  <c:v>807500000000</c:v>
                </c:pt>
                <c:pt idx="1520">
                  <c:v>862400000000</c:v>
                </c:pt>
                <c:pt idx="1521">
                  <c:v>930200000000</c:v>
                </c:pt>
                <c:pt idx="1522">
                  <c:v>1019000000000</c:v>
                </c:pt>
                <c:pt idx="1523">
                  <c:v>1143000000000</c:v>
                </c:pt>
                <c:pt idx="1524">
                  <c:v>1325000000000</c:v>
                </c:pt>
                <c:pt idx="1525">
                  <c:v>1643000000000</c:v>
                </c:pt>
                <c:pt idx="1526">
                  <c:v>2205000000000</c:v>
                </c:pt>
                <c:pt idx="1527">
                  <c:v>3206000000000</c:v>
                </c:pt>
                <c:pt idx="1528">
                  <c:v>4987000000000</c:v>
                </c:pt>
                <c:pt idx="1529">
                  <c:v>8050000000000</c:v>
                </c:pt>
                <c:pt idx="1530">
                  <c:v>13000000000000</c:v>
                </c:pt>
                <c:pt idx="1531">
                  <c:v>20360000000000</c:v>
                </c:pt>
                <c:pt idx="1532">
                  <c:v>30280000000000</c:v>
                </c:pt>
                <c:pt idx="1533">
                  <c:v>42370000000000</c:v>
                </c:pt>
                <c:pt idx="1534">
                  <c:v>55150000000000</c:v>
                </c:pt>
                <c:pt idx="1535">
                  <c:v>66580000000000</c:v>
                </c:pt>
                <c:pt idx="1536">
                  <c:v>74170000000000</c:v>
                </c:pt>
                <c:pt idx="1537">
                  <c:v>76160000000000</c:v>
                </c:pt>
                <c:pt idx="1538">
                  <c:v>72050000000000</c:v>
                </c:pt>
                <c:pt idx="1539">
                  <c:v>62780000000000</c:v>
                </c:pt>
                <c:pt idx="1540">
                  <c:v>50430000000000</c:v>
                </c:pt>
                <c:pt idx="1541">
                  <c:v>37400000000000</c:v>
                </c:pt>
                <c:pt idx="1542">
                  <c:v>25780000000000</c:v>
                </c:pt>
                <c:pt idx="1543">
                  <c:v>16560000000000</c:v>
                </c:pt>
                <c:pt idx="1544">
                  <c:v>10120000000000</c:v>
                </c:pt>
                <c:pt idx="1545">
                  <c:v>5953000000000</c:v>
                </c:pt>
                <c:pt idx="1546">
                  <c:v>3496000000000</c:v>
                </c:pt>
                <c:pt idx="1547">
                  <c:v>2147000000000</c:v>
                </c:pt>
                <c:pt idx="1548">
                  <c:v>1426000000000</c:v>
                </c:pt>
                <c:pt idx="1549">
                  <c:v>1039000000000</c:v>
                </c:pt>
                <c:pt idx="1550">
                  <c:v>827100000000</c:v>
                </c:pt>
                <c:pt idx="1551">
                  <c:v>712800000000</c:v>
                </c:pt>
                <c:pt idx="1552">
                  <c:v>636300000000</c:v>
                </c:pt>
                <c:pt idx="1553">
                  <c:v>580100000000</c:v>
                </c:pt>
                <c:pt idx="1554">
                  <c:v>536800000000</c:v>
                </c:pt>
                <c:pt idx="1555">
                  <c:v>502800000000</c:v>
                </c:pt>
                <c:pt idx="1556">
                  <c:v>475000000000</c:v>
                </c:pt>
                <c:pt idx="1557">
                  <c:v>452500000000</c:v>
                </c:pt>
                <c:pt idx="1558">
                  <c:v>433800000000</c:v>
                </c:pt>
                <c:pt idx="1559">
                  <c:v>417900000000</c:v>
                </c:pt>
                <c:pt idx="1560">
                  <c:v>404700000000</c:v>
                </c:pt>
                <c:pt idx="1561">
                  <c:v>393200000000</c:v>
                </c:pt>
                <c:pt idx="1562">
                  <c:v>383500000000</c:v>
                </c:pt>
                <c:pt idx="1563">
                  <c:v>374800000000</c:v>
                </c:pt>
                <c:pt idx="1564">
                  <c:v>367300000000</c:v>
                </c:pt>
                <c:pt idx="1565">
                  <c:v>361000000000</c:v>
                </c:pt>
                <c:pt idx="1566">
                  <c:v>355200000000</c:v>
                </c:pt>
                <c:pt idx="1567">
                  <c:v>350300000000</c:v>
                </c:pt>
                <c:pt idx="1568">
                  <c:v>345800000000</c:v>
                </c:pt>
                <c:pt idx="1569">
                  <c:v>341700000000</c:v>
                </c:pt>
                <c:pt idx="1570">
                  <c:v>338200000000</c:v>
                </c:pt>
                <c:pt idx="1571">
                  <c:v>335100000000</c:v>
                </c:pt>
                <c:pt idx="1572">
                  <c:v>332300000000</c:v>
                </c:pt>
                <c:pt idx="1573">
                  <c:v>329700000000</c:v>
                </c:pt>
                <c:pt idx="1574">
                  <c:v>327300000000</c:v>
                </c:pt>
                <c:pt idx="1575">
                  <c:v>325300000000</c:v>
                </c:pt>
                <c:pt idx="1576">
                  <c:v>323400000000</c:v>
                </c:pt>
                <c:pt idx="1577">
                  <c:v>321900000000</c:v>
                </c:pt>
                <c:pt idx="1578">
                  <c:v>320300000000</c:v>
                </c:pt>
                <c:pt idx="1579">
                  <c:v>319000000000</c:v>
                </c:pt>
                <c:pt idx="1580">
                  <c:v>317700000000</c:v>
                </c:pt>
                <c:pt idx="1581">
                  <c:v>316600000000</c:v>
                </c:pt>
                <c:pt idx="1582">
                  <c:v>315700000000</c:v>
                </c:pt>
                <c:pt idx="1583">
                  <c:v>314800000000</c:v>
                </c:pt>
                <c:pt idx="1584">
                  <c:v>314100000000</c:v>
                </c:pt>
                <c:pt idx="1585">
                  <c:v>313400000000</c:v>
                </c:pt>
                <c:pt idx="1586">
                  <c:v>312700000000</c:v>
                </c:pt>
                <c:pt idx="1587">
                  <c:v>312400000000</c:v>
                </c:pt>
                <c:pt idx="1588">
                  <c:v>311900000000</c:v>
                </c:pt>
                <c:pt idx="1589">
                  <c:v>311500000000</c:v>
                </c:pt>
                <c:pt idx="1590">
                  <c:v>311200000000</c:v>
                </c:pt>
                <c:pt idx="1591">
                  <c:v>310900000000</c:v>
                </c:pt>
                <c:pt idx="1592">
                  <c:v>310800000000</c:v>
                </c:pt>
                <c:pt idx="1593">
                  <c:v>310500000000</c:v>
                </c:pt>
                <c:pt idx="1594">
                  <c:v>310700000000</c:v>
                </c:pt>
                <c:pt idx="1595">
                  <c:v>310500000000</c:v>
                </c:pt>
                <c:pt idx="1596">
                  <c:v>310700000000</c:v>
                </c:pt>
                <c:pt idx="1597">
                  <c:v>310800000000</c:v>
                </c:pt>
                <c:pt idx="1598">
                  <c:v>310800000000</c:v>
                </c:pt>
                <c:pt idx="1599">
                  <c:v>311000000000</c:v>
                </c:pt>
                <c:pt idx="1600">
                  <c:v>311200000000</c:v>
                </c:pt>
                <c:pt idx="1601">
                  <c:v>311500000000</c:v>
                </c:pt>
                <c:pt idx="1602">
                  <c:v>311900000000</c:v>
                </c:pt>
                <c:pt idx="1603">
                  <c:v>312200000000</c:v>
                </c:pt>
                <c:pt idx="1604">
                  <c:v>312800000000</c:v>
                </c:pt>
                <c:pt idx="1605">
                  <c:v>313100000000</c:v>
                </c:pt>
                <c:pt idx="1606">
                  <c:v>313800000000</c:v>
                </c:pt>
                <c:pt idx="1607">
                  <c:v>314200000000</c:v>
                </c:pt>
                <c:pt idx="1608">
                  <c:v>314700000000</c:v>
                </c:pt>
                <c:pt idx="1609">
                  <c:v>315500000000</c:v>
                </c:pt>
                <c:pt idx="1610">
                  <c:v>316100000000</c:v>
                </c:pt>
                <c:pt idx="1611">
                  <c:v>316900000000</c:v>
                </c:pt>
                <c:pt idx="1612">
                  <c:v>317600000000</c:v>
                </c:pt>
                <c:pt idx="1613">
                  <c:v>318500000000</c:v>
                </c:pt>
                <c:pt idx="1614">
                  <c:v>319000000000</c:v>
                </c:pt>
                <c:pt idx="1615">
                  <c:v>320200000000</c:v>
                </c:pt>
                <c:pt idx="1616">
                  <c:v>321200000000</c:v>
                </c:pt>
                <c:pt idx="1617">
                  <c:v>322400000000</c:v>
                </c:pt>
                <c:pt idx="1618">
                  <c:v>323300000000</c:v>
                </c:pt>
                <c:pt idx="1619">
                  <c:v>324400000000</c:v>
                </c:pt>
                <c:pt idx="1620">
                  <c:v>325700000000</c:v>
                </c:pt>
                <c:pt idx="1621">
                  <c:v>326800000000</c:v>
                </c:pt>
                <c:pt idx="1622">
                  <c:v>328000000000</c:v>
                </c:pt>
                <c:pt idx="1623">
                  <c:v>329500000000</c:v>
                </c:pt>
                <c:pt idx="1624">
                  <c:v>330800000000</c:v>
                </c:pt>
                <c:pt idx="1625">
                  <c:v>332300000000</c:v>
                </c:pt>
                <c:pt idx="1626">
                  <c:v>333800000000</c:v>
                </c:pt>
                <c:pt idx="1627">
                  <c:v>335500000000</c:v>
                </c:pt>
                <c:pt idx="1628">
                  <c:v>336900000000</c:v>
                </c:pt>
                <c:pt idx="1629">
                  <c:v>338500000000</c:v>
                </c:pt>
                <c:pt idx="1630">
                  <c:v>340200000000</c:v>
                </c:pt>
                <c:pt idx="1631">
                  <c:v>341700000000</c:v>
                </c:pt>
                <c:pt idx="1632">
                  <c:v>343800000000</c:v>
                </c:pt>
                <c:pt idx="1633">
                  <c:v>345900000000</c:v>
                </c:pt>
                <c:pt idx="1634">
                  <c:v>347600000000</c:v>
                </c:pt>
                <c:pt idx="1635">
                  <c:v>349800000000</c:v>
                </c:pt>
                <c:pt idx="1636">
                  <c:v>351800000000</c:v>
                </c:pt>
                <c:pt idx="1637">
                  <c:v>354200000000</c:v>
                </c:pt>
                <c:pt idx="1638">
                  <c:v>356500000000</c:v>
                </c:pt>
                <c:pt idx="1639">
                  <c:v>359200000000</c:v>
                </c:pt>
                <c:pt idx="1640">
                  <c:v>361500000000</c:v>
                </c:pt>
                <c:pt idx="1641">
                  <c:v>363500000000</c:v>
                </c:pt>
                <c:pt idx="1642">
                  <c:v>366300000000</c:v>
                </c:pt>
                <c:pt idx="1643">
                  <c:v>368900000000</c:v>
                </c:pt>
                <c:pt idx="1644">
                  <c:v>372000000000</c:v>
                </c:pt>
                <c:pt idx="1645">
                  <c:v>374900000000</c:v>
                </c:pt>
                <c:pt idx="1646">
                  <c:v>378200000000</c:v>
                </c:pt>
                <c:pt idx="1647">
                  <c:v>381500000000</c:v>
                </c:pt>
                <c:pt idx="1648">
                  <c:v>384800000000</c:v>
                </c:pt>
                <c:pt idx="1649">
                  <c:v>388600000000</c:v>
                </c:pt>
                <c:pt idx="1650">
                  <c:v>391800000000</c:v>
                </c:pt>
                <c:pt idx="1651">
                  <c:v>395600000000</c:v>
                </c:pt>
                <c:pt idx="1652">
                  <c:v>399400000000</c:v>
                </c:pt>
                <c:pt idx="1653">
                  <c:v>402900000000</c:v>
                </c:pt>
                <c:pt idx="1654">
                  <c:v>407600000000</c:v>
                </c:pt>
                <c:pt idx="1655">
                  <c:v>411400000000</c:v>
                </c:pt>
                <c:pt idx="1656">
                  <c:v>416000000000</c:v>
                </c:pt>
                <c:pt idx="1657">
                  <c:v>420300000000</c:v>
                </c:pt>
                <c:pt idx="1658">
                  <c:v>425100000000</c:v>
                </c:pt>
                <c:pt idx="1659">
                  <c:v>430100000000</c:v>
                </c:pt>
                <c:pt idx="1660">
                  <c:v>434900000000</c:v>
                </c:pt>
                <c:pt idx="1661">
                  <c:v>440100000000</c:v>
                </c:pt>
                <c:pt idx="1662">
                  <c:v>445800000000</c:v>
                </c:pt>
                <c:pt idx="1663">
                  <c:v>451200000000</c:v>
                </c:pt>
                <c:pt idx="1664">
                  <c:v>457300000000</c:v>
                </c:pt>
                <c:pt idx="1665">
                  <c:v>463300000000</c:v>
                </c:pt>
                <c:pt idx="1666">
                  <c:v>470000000000</c:v>
                </c:pt>
                <c:pt idx="1667">
                  <c:v>476100000000</c:v>
                </c:pt>
                <c:pt idx="1668">
                  <c:v>483200000000</c:v>
                </c:pt>
                <c:pt idx="1669">
                  <c:v>490300000000</c:v>
                </c:pt>
                <c:pt idx="1670">
                  <c:v>498200000000</c:v>
                </c:pt>
                <c:pt idx="1671">
                  <c:v>505900000000</c:v>
                </c:pt>
                <c:pt idx="1672">
                  <c:v>513900000000</c:v>
                </c:pt>
                <c:pt idx="1673">
                  <c:v>522200000000</c:v>
                </c:pt>
                <c:pt idx="1674">
                  <c:v>531400000000</c:v>
                </c:pt>
                <c:pt idx="1675">
                  <c:v>540700000000</c:v>
                </c:pt>
                <c:pt idx="1676">
                  <c:v>550300000000</c:v>
                </c:pt>
                <c:pt idx="1677">
                  <c:v>560200000000</c:v>
                </c:pt>
                <c:pt idx="1678">
                  <c:v>570600000000</c:v>
                </c:pt>
                <c:pt idx="1679">
                  <c:v>582000000000</c:v>
                </c:pt>
                <c:pt idx="1680">
                  <c:v>594000000000</c:v>
                </c:pt>
                <c:pt idx="1681">
                  <c:v>606700000000</c:v>
                </c:pt>
                <c:pt idx="1682">
                  <c:v>619500000000</c:v>
                </c:pt>
                <c:pt idx="1683">
                  <c:v>633000000000</c:v>
                </c:pt>
                <c:pt idx="1684">
                  <c:v>647200000000</c:v>
                </c:pt>
                <c:pt idx="1685">
                  <c:v>662400000000</c:v>
                </c:pt>
                <c:pt idx="1686">
                  <c:v>678500000000</c:v>
                </c:pt>
                <c:pt idx="1687">
                  <c:v>694100000000</c:v>
                </c:pt>
                <c:pt idx="1688">
                  <c:v>713000000000</c:v>
                </c:pt>
                <c:pt idx="1689">
                  <c:v>731500000000</c:v>
                </c:pt>
                <c:pt idx="1690">
                  <c:v>752400000000</c:v>
                </c:pt>
                <c:pt idx="1691">
                  <c:v>773400000000</c:v>
                </c:pt>
                <c:pt idx="1692">
                  <c:v>796600000000</c:v>
                </c:pt>
                <c:pt idx="1693">
                  <c:v>821100000000</c:v>
                </c:pt>
                <c:pt idx="1694">
                  <c:v>845200000000</c:v>
                </c:pt>
                <c:pt idx="1695">
                  <c:v>873800000000</c:v>
                </c:pt>
                <c:pt idx="1696">
                  <c:v>903000000000</c:v>
                </c:pt>
                <c:pt idx="1697">
                  <c:v>933900000000</c:v>
                </c:pt>
                <c:pt idx="1698">
                  <c:v>969100000000</c:v>
                </c:pt>
                <c:pt idx="1699">
                  <c:v>1006000000000</c:v>
                </c:pt>
                <c:pt idx="1700">
                  <c:v>1045000000000</c:v>
                </c:pt>
                <c:pt idx="1701">
                  <c:v>1090000000000</c:v>
                </c:pt>
                <c:pt idx="1702">
                  <c:v>1134000000000</c:v>
                </c:pt>
                <c:pt idx="1703">
                  <c:v>1189000000000</c:v>
                </c:pt>
                <c:pt idx="1704">
                  <c:v>1239000000000</c:v>
                </c:pt>
                <c:pt idx="1705">
                  <c:v>1303000000000</c:v>
                </c:pt>
                <c:pt idx="1706">
                  <c:v>1371000000000</c:v>
                </c:pt>
                <c:pt idx="1707">
                  <c:v>1443000000000</c:v>
                </c:pt>
                <c:pt idx="1708">
                  <c:v>1528000000000</c:v>
                </c:pt>
                <c:pt idx="1709">
                  <c:v>1617000000000</c:v>
                </c:pt>
                <c:pt idx="1710">
                  <c:v>1719000000000</c:v>
                </c:pt>
                <c:pt idx="1711">
                  <c:v>1833000000000</c:v>
                </c:pt>
                <c:pt idx="1712">
                  <c:v>1963000000000</c:v>
                </c:pt>
                <c:pt idx="1713">
                  <c:v>2115000000000</c:v>
                </c:pt>
                <c:pt idx="1714">
                  <c:v>2284000000000</c:v>
                </c:pt>
                <c:pt idx="1715">
                  <c:v>2487000000000</c:v>
                </c:pt>
                <c:pt idx="1716">
                  <c:v>2707000000000</c:v>
                </c:pt>
                <c:pt idx="1717">
                  <c:v>2979000000000</c:v>
                </c:pt>
                <c:pt idx="1718">
                  <c:v>3314000000000</c:v>
                </c:pt>
                <c:pt idx="1719">
                  <c:v>3717000000000</c:v>
                </c:pt>
                <c:pt idx="1720">
                  <c:v>4231000000000</c:v>
                </c:pt>
                <c:pt idx="1721">
                  <c:v>4893000000000</c:v>
                </c:pt>
                <c:pt idx="1722">
                  <c:v>5928000000000</c:v>
                </c:pt>
                <c:pt idx="1723">
                  <c:v>7691000000000</c:v>
                </c:pt>
                <c:pt idx="1724">
                  <c:v>10580000000000</c:v>
                </c:pt>
                <c:pt idx="1725">
                  <c:v>15770000000000</c:v>
                </c:pt>
                <c:pt idx="1726">
                  <c:v>24910000000000</c:v>
                </c:pt>
                <c:pt idx="1727">
                  <c:v>40650000000000</c:v>
                </c:pt>
                <c:pt idx="1728">
                  <c:v>66500000000000</c:v>
                </c:pt>
                <c:pt idx="1729">
                  <c:v>106000000000000</c:v>
                </c:pt>
                <c:pt idx="1730">
                  <c:v>161600000000000</c:v>
                </c:pt>
                <c:pt idx="1731">
                  <c:v>234600000000000</c:v>
                </c:pt>
                <c:pt idx="1732">
                  <c:v>319800000000000</c:v>
                </c:pt>
                <c:pt idx="1733">
                  <c:v>411600000000000</c:v>
                </c:pt>
                <c:pt idx="1734">
                  <c:v>492700000000000</c:v>
                </c:pt>
                <c:pt idx="1735">
                  <c:v>549200000000000</c:v>
                </c:pt>
                <c:pt idx="1736">
                  <c:v>574800000000000</c:v>
                </c:pt>
                <c:pt idx="1737">
                  <c:v>554200000000000</c:v>
                </c:pt>
                <c:pt idx="1738">
                  <c:v>504100000000000</c:v>
                </c:pt>
                <c:pt idx="1739">
                  <c:v>425300000000000</c:v>
                </c:pt>
                <c:pt idx="1740">
                  <c:v>339200000000000</c:v>
                </c:pt>
                <c:pt idx="1741">
                  <c:v>249900000000000</c:v>
                </c:pt>
                <c:pt idx="1742">
                  <c:v>174900000000000</c:v>
                </c:pt>
                <c:pt idx="1743">
                  <c:v>114600000000000</c:v>
                </c:pt>
                <c:pt idx="1744">
                  <c:v>71790000000000</c:v>
                </c:pt>
                <c:pt idx="1745">
                  <c:v>43380000000000</c:v>
                </c:pt>
                <c:pt idx="1746">
                  <c:v>25760000000000</c:v>
                </c:pt>
                <c:pt idx="1747">
                  <c:v>15510000000000</c:v>
                </c:pt>
                <c:pt idx="1748">
                  <c:v>9729000000000</c:v>
                </c:pt>
                <c:pt idx="1749">
                  <c:v>6452000000000</c:v>
                </c:pt>
                <c:pt idx="1750">
                  <c:v>4668000000000</c:v>
                </c:pt>
                <c:pt idx="1751">
                  <c:v>3557000000000</c:v>
                </c:pt>
                <c:pt idx="1752">
                  <c:v>2941000000000</c:v>
                </c:pt>
                <c:pt idx="1753">
                  <c:v>2505000000000</c:v>
                </c:pt>
                <c:pt idx="1754">
                  <c:v>2159000000000</c:v>
                </c:pt>
                <c:pt idx="1755">
                  <c:v>1897000000000</c:v>
                </c:pt>
                <c:pt idx="1756">
                  <c:v>1670000000000</c:v>
                </c:pt>
                <c:pt idx="1757">
                  <c:v>1494000000000</c:v>
                </c:pt>
                <c:pt idx="1758">
                  <c:v>1340000000000</c:v>
                </c:pt>
                <c:pt idx="1759">
                  <c:v>1214000000000</c:v>
                </c:pt>
                <c:pt idx="1760">
                  <c:v>1109000000000</c:v>
                </c:pt>
                <c:pt idx="1761">
                  <c:v>1012000000000</c:v>
                </c:pt>
                <c:pt idx="1762">
                  <c:v>932600000000</c:v>
                </c:pt>
                <c:pt idx="1763">
                  <c:v>862000000000</c:v>
                </c:pt>
                <c:pt idx="1764">
                  <c:v>799100000000</c:v>
                </c:pt>
                <c:pt idx="1765">
                  <c:v>748300000000</c:v>
                </c:pt>
                <c:pt idx="1766">
                  <c:v>699100000000</c:v>
                </c:pt>
                <c:pt idx="1767">
                  <c:v>658400000000</c:v>
                </c:pt>
                <c:pt idx="1768">
                  <c:v>619800000000</c:v>
                </c:pt>
                <c:pt idx="1769">
                  <c:v>587600000000</c:v>
                </c:pt>
                <c:pt idx="1770">
                  <c:v>558000000000</c:v>
                </c:pt>
                <c:pt idx="1771">
                  <c:v>530000000000</c:v>
                </c:pt>
                <c:pt idx="1772">
                  <c:v>506800000000</c:v>
                </c:pt>
                <c:pt idx="1773">
                  <c:v>484600000000</c:v>
                </c:pt>
                <c:pt idx="1774">
                  <c:v>465800000000</c:v>
                </c:pt>
                <c:pt idx="1775">
                  <c:v>448500000000</c:v>
                </c:pt>
                <c:pt idx="1776">
                  <c:v>430700000000</c:v>
                </c:pt>
                <c:pt idx="1777">
                  <c:v>418600000000</c:v>
                </c:pt>
                <c:pt idx="1778">
                  <c:v>403900000000</c:v>
                </c:pt>
                <c:pt idx="1779">
                  <c:v>392800000000</c:v>
                </c:pt>
                <c:pt idx="1780">
                  <c:v>381800000000</c:v>
                </c:pt>
                <c:pt idx="1781">
                  <c:v>370900000000</c:v>
                </c:pt>
                <c:pt idx="1782">
                  <c:v>362600000000</c:v>
                </c:pt>
                <c:pt idx="1783">
                  <c:v>354000000000</c:v>
                </c:pt>
                <c:pt idx="1784">
                  <c:v>347100000000</c:v>
                </c:pt>
                <c:pt idx="1785">
                  <c:v>340600000000</c:v>
                </c:pt>
                <c:pt idx="1786">
                  <c:v>333300000000</c:v>
                </c:pt>
                <c:pt idx="1787">
                  <c:v>329300000000</c:v>
                </c:pt>
                <c:pt idx="1788">
                  <c:v>322700000000</c:v>
                </c:pt>
                <c:pt idx="1789">
                  <c:v>319000000000</c:v>
                </c:pt>
                <c:pt idx="1790">
                  <c:v>314600000000</c:v>
                </c:pt>
                <c:pt idx="1791">
                  <c:v>310100000000</c:v>
                </c:pt>
                <c:pt idx="1792">
                  <c:v>307900000000</c:v>
                </c:pt>
                <c:pt idx="1793">
                  <c:v>303700000000</c:v>
                </c:pt>
                <c:pt idx="1794">
                  <c:v>301400000000</c:v>
                </c:pt>
                <c:pt idx="1795">
                  <c:v>298300000000</c:v>
                </c:pt>
                <c:pt idx="1796">
                  <c:v>296000000000</c:v>
                </c:pt>
                <c:pt idx="1797">
                  <c:v>295200000000</c:v>
                </c:pt>
                <c:pt idx="1798">
                  <c:v>292200000000</c:v>
                </c:pt>
                <c:pt idx="1799">
                  <c:v>291600000000</c:v>
                </c:pt>
                <c:pt idx="1800">
                  <c:v>290200000000</c:v>
                </c:pt>
                <c:pt idx="1801">
                  <c:v>288500000000</c:v>
                </c:pt>
                <c:pt idx="1802">
                  <c:v>288300000000</c:v>
                </c:pt>
                <c:pt idx="1803">
                  <c:v>287000000000</c:v>
                </c:pt>
                <c:pt idx="1804">
                  <c:v>286700000000</c:v>
                </c:pt>
                <c:pt idx="1805">
                  <c:v>285600000000</c:v>
                </c:pt>
                <c:pt idx="1806">
                  <c:v>285600000000</c:v>
                </c:pt>
                <c:pt idx="1807">
                  <c:v>285800000000</c:v>
                </c:pt>
                <c:pt idx="1808">
                  <c:v>284600000000</c:v>
                </c:pt>
                <c:pt idx="1809">
                  <c:v>285800000000</c:v>
                </c:pt>
                <c:pt idx="1810">
                  <c:v>285300000000</c:v>
                </c:pt>
                <c:pt idx="1811">
                  <c:v>285200000000</c:v>
                </c:pt>
                <c:pt idx="1812">
                  <c:v>286100000000</c:v>
                </c:pt>
                <c:pt idx="1813">
                  <c:v>286200000000</c:v>
                </c:pt>
                <c:pt idx="1814">
                  <c:v>287400000000</c:v>
                </c:pt>
                <c:pt idx="1815">
                  <c:v>287100000000</c:v>
                </c:pt>
                <c:pt idx="1816">
                  <c:v>288300000000</c:v>
                </c:pt>
                <c:pt idx="1817">
                  <c:v>288800000000</c:v>
                </c:pt>
                <c:pt idx="1818">
                  <c:v>289100000000</c:v>
                </c:pt>
                <c:pt idx="1819">
                  <c:v>291100000000</c:v>
                </c:pt>
                <c:pt idx="1820">
                  <c:v>291800000000</c:v>
                </c:pt>
                <c:pt idx="1821">
                  <c:v>292500000000</c:v>
                </c:pt>
                <c:pt idx="1822">
                  <c:v>294000000000</c:v>
                </c:pt>
                <c:pt idx="1823">
                  <c:v>294600000000</c:v>
                </c:pt>
                <c:pt idx="1824">
                  <c:v>296300000000</c:v>
                </c:pt>
                <c:pt idx="1825">
                  <c:v>296400000000</c:v>
                </c:pt>
                <c:pt idx="1826">
                  <c:v>298300000000</c:v>
                </c:pt>
                <c:pt idx="1827">
                  <c:v>299200000000</c:v>
                </c:pt>
                <c:pt idx="1828">
                  <c:v>300900000000</c:v>
                </c:pt>
                <c:pt idx="1829">
                  <c:v>302200000000</c:v>
                </c:pt>
                <c:pt idx="1830">
                  <c:v>303200000000</c:v>
                </c:pt>
                <c:pt idx="1831">
                  <c:v>304300000000</c:v>
                </c:pt>
                <c:pt idx="1832">
                  <c:v>306100000000</c:v>
                </c:pt>
                <c:pt idx="1833">
                  <c:v>307600000000</c:v>
                </c:pt>
                <c:pt idx="1834">
                  <c:v>308900000000</c:v>
                </c:pt>
                <c:pt idx="1835">
                  <c:v>310600000000</c:v>
                </c:pt>
                <c:pt idx="1836">
                  <c:v>312300000000</c:v>
                </c:pt>
                <c:pt idx="1837">
                  <c:v>314800000000</c:v>
                </c:pt>
                <c:pt idx="1838">
                  <c:v>316000000000</c:v>
                </c:pt>
                <c:pt idx="1839">
                  <c:v>317600000000</c:v>
                </c:pt>
                <c:pt idx="1840">
                  <c:v>319600000000</c:v>
                </c:pt>
                <c:pt idx="1841">
                  <c:v>322200000000</c:v>
                </c:pt>
                <c:pt idx="1842">
                  <c:v>323500000000</c:v>
                </c:pt>
                <c:pt idx="1843">
                  <c:v>325500000000</c:v>
                </c:pt>
                <c:pt idx="1844">
                  <c:v>327200000000</c:v>
                </c:pt>
                <c:pt idx="1845">
                  <c:v>329500000000</c:v>
                </c:pt>
                <c:pt idx="1846">
                  <c:v>331700000000</c:v>
                </c:pt>
                <c:pt idx="1847">
                  <c:v>333300000000</c:v>
                </c:pt>
                <c:pt idx="1848">
                  <c:v>335200000000</c:v>
                </c:pt>
                <c:pt idx="1849">
                  <c:v>337400000000</c:v>
                </c:pt>
                <c:pt idx="1850">
                  <c:v>338900000000</c:v>
                </c:pt>
                <c:pt idx="1851">
                  <c:v>341300000000</c:v>
                </c:pt>
                <c:pt idx="1852">
                  <c:v>343400000000</c:v>
                </c:pt>
                <c:pt idx="1853">
                  <c:v>345900000000</c:v>
                </c:pt>
                <c:pt idx="1854">
                  <c:v>347500000000</c:v>
                </c:pt>
                <c:pt idx="1855">
                  <c:v>349900000000</c:v>
                </c:pt>
                <c:pt idx="1856">
                  <c:v>352400000000</c:v>
                </c:pt>
                <c:pt idx="1857">
                  <c:v>354100000000</c:v>
                </c:pt>
                <c:pt idx="1858">
                  <c:v>356700000000</c:v>
                </c:pt>
                <c:pt idx="1859">
                  <c:v>359400000000</c:v>
                </c:pt>
                <c:pt idx="1860">
                  <c:v>361300000000</c:v>
                </c:pt>
                <c:pt idx="1861">
                  <c:v>364700000000</c:v>
                </c:pt>
                <c:pt idx="1862">
                  <c:v>366200000000</c:v>
                </c:pt>
                <c:pt idx="1863">
                  <c:v>369600000000</c:v>
                </c:pt>
                <c:pt idx="1864">
                  <c:v>371000000000</c:v>
                </c:pt>
                <c:pt idx="1865">
                  <c:v>374300000000</c:v>
                </c:pt>
                <c:pt idx="1866">
                  <c:v>378000000000</c:v>
                </c:pt>
                <c:pt idx="1867">
                  <c:v>379400000000</c:v>
                </c:pt>
                <c:pt idx="1868">
                  <c:v>382600000000</c:v>
                </c:pt>
                <c:pt idx="1869">
                  <c:v>384900000000</c:v>
                </c:pt>
                <c:pt idx="1870">
                  <c:v>388800000000</c:v>
                </c:pt>
                <c:pt idx="1871">
                  <c:v>390900000000</c:v>
                </c:pt>
                <c:pt idx="1872">
                  <c:v>394300000000</c:v>
                </c:pt>
                <c:pt idx="1873">
                  <c:v>397800000000</c:v>
                </c:pt>
                <c:pt idx="1874">
                  <c:v>400100000000</c:v>
                </c:pt>
                <c:pt idx="1875">
                  <c:v>403400000000</c:v>
                </c:pt>
                <c:pt idx="1876">
                  <c:v>407000000000</c:v>
                </c:pt>
                <c:pt idx="1877">
                  <c:v>410000000000</c:v>
                </c:pt>
                <c:pt idx="1878">
                  <c:v>414200000000</c:v>
                </c:pt>
                <c:pt idx="1879">
                  <c:v>419200000000</c:v>
                </c:pt>
                <c:pt idx="1880">
                  <c:v>421300000000</c:v>
                </c:pt>
                <c:pt idx="1881">
                  <c:v>424300000000</c:v>
                </c:pt>
                <c:pt idx="1882">
                  <c:v>428500000000</c:v>
                </c:pt>
                <c:pt idx="1883">
                  <c:v>432200000000</c:v>
                </c:pt>
                <c:pt idx="1884">
                  <c:v>436100000000</c:v>
                </c:pt>
                <c:pt idx="1885">
                  <c:v>441100000000</c:v>
                </c:pt>
                <c:pt idx="1886">
                  <c:v>446300000000</c:v>
                </c:pt>
                <c:pt idx="1887">
                  <c:v>449300000000</c:v>
                </c:pt>
                <c:pt idx="1888">
                  <c:v>454900000000</c:v>
                </c:pt>
                <c:pt idx="1889">
                  <c:v>460800000000</c:v>
                </c:pt>
                <c:pt idx="1890">
                  <c:v>463100000000</c:v>
                </c:pt>
                <c:pt idx="1891">
                  <c:v>469400000000</c:v>
                </c:pt>
                <c:pt idx="1892">
                  <c:v>476700000000</c:v>
                </c:pt>
                <c:pt idx="1893">
                  <c:v>481600000000</c:v>
                </c:pt>
                <c:pt idx="1894">
                  <c:v>487200000000</c:v>
                </c:pt>
                <c:pt idx="1895">
                  <c:v>495100000000</c:v>
                </c:pt>
                <c:pt idx="1896">
                  <c:v>503200000000</c:v>
                </c:pt>
                <c:pt idx="1897">
                  <c:v>508100000000</c:v>
                </c:pt>
                <c:pt idx="1898">
                  <c:v>517000000000</c:v>
                </c:pt>
                <c:pt idx="1899">
                  <c:v>527000000000</c:v>
                </c:pt>
                <c:pt idx="1900">
                  <c:v>534100000000</c:v>
                </c:pt>
                <c:pt idx="1901">
                  <c:v>545100000000</c:v>
                </c:pt>
                <c:pt idx="1902">
                  <c:v>556600000000</c:v>
                </c:pt>
                <c:pt idx="1903">
                  <c:v>568400000000</c:v>
                </c:pt>
                <c:pt idx="1904">
                  <c:v>580800000000</c:v>
                </c:pt>
                <c:pt idx="1905">
                  <c:v>595500000000</c:v>
                </c:pt>
                <c:pt idx="1906">
                  <c:v>612600000000</c:v>
                </c:pt>
                <c:pt idx="1907">
                  <c:v>626900000000</c:v>
                </c:pt>
                <c:pt idx="1908">
                  <c:v>649600000000</c:v>
                </c:pt>
                <c:pt idx="1909">
                  <c:v>670800000000</c:v>
                </c:pt>
                <c:pt idx="1910">
                  <c:v>694500000000</c:v>
                </c:pt>
                <c:pt idx="1911">
                  <c:v>724600000000</c:v>
                </c:pt>
                <c:pt idx="1912">
                  <c:v>757600000000</c:v>
                </c:pt>
                <c:pt idx="1913">
                  <c:v>797700000000</c:v>
                </c:pt>
                <c:pt idx="1914">
                  <c:v>844100000000</c:v>
                </c:pt>
                <c:pt idx="1915">
                  <c:v>903900000000</c:v>
                </c:pt>
                <c:pt idx="1916">
                  <c:v>980100000000</c:v>
                </c:pt>
                <c:pt idx="1917">
                  <c:v>1087000000000</c:v>
                </c:pt>
                <c:pt idx="1918">
                  <c:v>1251000000000</c:v>
                </c:pt>
                <c:pt idx="1919">
                  <c:v>1517000000000</c:v>
                </c:pt>
                <c:pt idx="1920">
                  <c:v>1943000000000</c:v>
                </c:pt>
                <c:pt idx="1921">
                  <c:v>2661000000000</c:v>
                </c:pt>
                <c:pt idx="1922">
                  <c:v>3826000000000</c:v>
                </c:pt>
                <c:pt idx="1923">
                  <c:v>5707000000000</c:v>
                </c:pt>
                <c:pt idx="1924">
                  <c:v>8652000000000</c:v>
                </c:pt>
                <c:pt idx="1925">
                  <c:v>12990000000000</c:v>
                </c:pt>
                <c:pt idx="1926">
                  <c:v>19090000000000</c:v>
                </c:pt>
                <c:pt idx="1927">
                  <c:v>27090000000000</c:v>
                </c:pt>
                <c:pt idx="1928">
                  <c:v>37130000000000</c:v>
                </c:pt>
                <c:pt idx="1929">
                  <c:v>48120000000000</c:v>
                </c:pt>
                <c:pt idx="1930">
                  <c:v>59990000000000</c:v>
                </c:pt>
                <c:pt idx="1931">
                  <c:v>70550000000000</c:v>
                </c:pt>
                <c:pt idx="1932">
                  <c:v>79190000000000</c:v>
                </c:pt>
                <c:pt idx="1933">
                  <c:v>84140000000000</c:v>
                </c:pt>
                <c:pt idx="1934">
                  <c:v>84320000000000</c:v>
                </c:pt>
                <c:pt idx="1935">
                  <c:v>81170000000000</c:v>
                </c:pt>
                <c:pt idx="1936">
                  <c:v>72810000000000</c:v>
                </c:pt>
                <c:pt idx="1937">
                  <c:v>62880000000000</c:v>
                </c:pt>
                <c:pt idx="1938">
                  <c:v>50640000000000</c:v>
                </c:pt>
                <c:pt idx="1939">
                  <c:v>38960000000000</c:v>
                </c:pt>
                <c:pt idx="1940">
                  <c:v>28840000000000</c:v>
                </c:pt>
                <c:pt idx="1941">
                  <c:v>20180000000000</c:v>
                </c:pt>
                <c:pt idx="1942">
                  <c:v>13690000000000</c:v>
                </c:pt>
                <c:pt idx="1943">
                  <c:v>9007000000000</c:v>
                </c:pt>
                <c:pt idx="1944">
                  <c:v>5836000000000</c:v>
                </c:pt>
                <c:pt idx="1945">
                  <c:v>3834000000000</c:v>
                </c:pt>
                <c:pt idx="1946">
                  <c:v>2612000000000</c:v>
                </c:pt>
                <c:pt idx="1947">
                  <c:v>1867000000000</c:v>
                </c:pt>
                <c:pt idx="1948">
                  <c:v>1446000000000</c:v>
                </c:pt>
                <c:pt idx="1949">
                  <c:v>1186000000000</c:v>
                </c:pt>
                <c:pt idx="1950">
                  <c:v>1025000000000</c:v>
                </c:pt>
                <c:pt idx="1951">
                  <c:v>930200000000</c:v>
                </c:pt>
                <c:pt idx="1952">
                  <c:v>858700000000</c:v>
                </c:pt>
                <c:pt idx="1953">
                  <c:v>821000000000</c:v>
                </c:pt>
                <c:pt idx="1954">
                  <c:v>772300000000</c:v>
                </c:pt>
                <c:pt idx="1955">
                  <c:v>747800000000</c:v>
                </c:pt>
                <c:pt idx="1956">
                  <c:v>722000000000</c:v>
                </c:pt>
                <c:pt idx="1957">
                  <c:v>689900000000</c:v>
                </c:pt>
                <c:pt idx="1958">
                  <c:v>681800000000</c:v>
                </c:pt>
                <c:pt idx="1959">
                  <c:v>657900000000</c:v>
                </c:pt>
                <c:pt idx="1960">
                  <c:v>646300000000</c:v>
                </c:pt>
                <c:pt idx="1961">
                  <c:v>634500000000</c:v>
                </c:pt>
                <c:pt idx="1962">
                  <c:v>631700000000</c:v>
                </c:pt>
                <c:pt idx="1963">
                  <c:v>619600000000</c:v>
                </c:pt>
                <c:pt idx="1964">
                  <c:v>600700000000</c:v>
                </c:pt>
                <c:pt idx="1965">
                  <c:v>603900000000</c:v>
                </c:pt>
                <c:pt idx="1966">
                  <c:v>593500000000</c:v>
                </c:pt>
                <c:pt idx="1967">
                  <c:v>582800000000</c:v>
                </c:pt>
                <c:pt idx="1968">
                  <c:v>587500000000</c:v>
                </c:pt>
                <c:pt idx="1969">
                  <c:v>588900000000</c:v>
                </c:pt>
                <c:pt idx="1970">
                  <c:v>576900000000</c:v>
                </c:pt>
                <c:pt idx="1971">
                  <c:v>569200000000</c:v>
                </c:pt>
                <c:pt idx="1972">
                  <c:v>573100000000</c:v>
                </c:pt>
                <c:pt idx="1973">
                  <c:v>558900000000</c:v>
                </c:pt>
                <c:pt idx="1974">
                  <c:v>556700000000</c:v>
                </c:pt>
                <c:pt idx="1975">
                  <c:v>567100000000</c:v>
                </c:pt>
                <c:pt idx="1976">
                  <c:v>563900000000</c:v>
                </c:pt>
                <c:pt idx="1977">
                  <c:v>555000000000</c:v>
                </c:pt>
                <c:pt idx="1978">
                  <c:v>559100000000</c:v>
                </c:pt>
                <c:pt idx="1979">
                  <c:v>566200000000</c:v>
                </c:pt>
                <c:pt idx="1980">
                  <c:v>543100000000</c:v>
                </c:pt>
                <c:pt idx="1981">
                  <c:v>549100000000</c:v>
                </c:pt>
                <c:pt idx="1982">
                  <c:v>553400000000</c:v>
                </c:pt>
                <c:pt idx="1983">
                  <c:v>549900000000</c:v>
                </c:pt>
                <c:pt idx="1984">
                  <c:v>555200000000</c:v>
                </c:pt>
                <c:pt idx="1985">
                  <c:v>556500000000</c:v>
                </c:pt>
                <c:pt idx="1986">
                  <c:v>559600000000</c:v>
                </c:pt>
                <c:pt idx="1987">
                  <c:v>542900000000</c:v>
                </c:pt>
                <c:pt idx="1988">
                  <c:v>551000000000</c:v>
                </c:pt>
                <c:pt idx="1989">
                  <c:v>558600000000</c:v>
                </c:pt>
                <c:pt idx="1990">
                  <c:v>541200000000</c:v>
                </c:pt>
                <c:pt idx="1991">
                  <c:v>560500000000</c:v>
                </c:pt>
                <c:pt idx="1992">
                  <c:v>547300000000</c:v>
                </c:pt>
                <c:pt idx="1993">
                  <c:v>552500000000</c:v>
                </c:pt>
                <c:pt idx="1994">
                  <c:v>550700000000</c:v>
                </c:pt>
                <c:pt idx="1995">
                  <c:v>550000000000</c:v>
                </c:pt>
                <c:pt idx="1996">
                  <c:v>563000000000</c:v>
                </c:pt>
                <c:pt idx="1997">
                  <c:v>541100000000</c:v>
                </c:pt>
                <c:pt idx="1998">
                  <c:v>562000000000</c:v>
                </c:pt>
                <c:pt idx="1999">
                  <c:v>556300000000</c:v>
                </c:pt>
                <c:pt idx="2000">
                  <c:v>547900000000</c:v>
                </c:pt>
                <c:pt idx="2001">
                  <c:v>560500000000</c:v>
                </c:pt>
                <c:pt idx="2002">
                  <c:v>568900000000</c:v>
                </c:pt>
                <c:pt idx="2003">
                  <c:v>560700000000</c:v>
                </c:pt>
                <c:pt idx="2004">
                  <c:v>550800000000</c:v>
                </c:pt>
                <c:pt idx="2005">
                  <c:v>558700000000</c:v>
                </c:pt>
                <c:pt idx="2006">
                  <c:v>546700000000</c:v>
                </c:pt>
                <c:pt idx="2007">
                  <c:v>545900000000</c:v>
                </c:pt>
                <c:pt idx="2008">
                  <c:v>569100000000</c:v>
                </c:pt>
                <c:pt idx="2009">
                  <c:v>570700000000</c:v>
                </c:pt>
                <c:pt idx="2010">
                  <c:v>558300000000</c:v>
                </c:pt>
                <c:pt idx="2011">
                  <c:v>562000000000</c:v>
                </c:pt>
                <c:pt idx="2012">
                  <c:v>575000000000</c:v>
                </c:pt>
                <c:pt idx="2013">
                  <c:v>546200000000</c:v>
                </c:pt>
                <c:pt idx="2014">
                  <c:v>553000000000</c:v>
                </c:pt>
                <c:pt idx="2015">
                  <c:v>560700000000</c:v>
                </c:pt>
                <c:pt idx="2016">
                  <c:v>563100000000</c:v>
                </c:pt>
                <c:pt idx="2017">
                  <c:v>556100000000</c:v>
                </c:pt>
                <c:pt idx="2018">
                  <c:v>574800000000</c:v>
                </c:pt>
                <c:pt idx="2019">
                  <c:v>581500000000</c:v>
                </c:pt>
                <c:pt idx="2020">
                  <c:v>552500000000</c:v>
                </c:pt>
                <c:pt idx="2021">
                  <c:v>566100000000</c:v>
                </c:pt>
                <c:pt idx="2022">
                  <c:v>580700000000</c:v>
                </c:pt>
                <c:pt idx="2023">
                  <c:v>556500000000</c:v>
                </c:pt>
                <c:pt idx="2024">
                  <c:v>585100000000</c:v>
                </c:pt>
                <c:pt idx="2025">
                  <c:v>560400000000</c:v>
                </c:pt>
                <c:pt idx="2026">
                  <c:v>581300000000</c:v>
                </c:pt>
                <c:pt idx="2027">
                  <c:v>567400000000</c:v>
                </c:pt>
                <c:pt idx="2028">
                  <c:v>579600000000</c:v>
                </c:pt>
                <c:pt idx="2029">
                  <c:v>590700000000</c:v>
                </c:pt>
                <c:pt idx="2030">
                  <c:v>561000000000</c:v>
                </c:pt>
                <c:pt idx="2031">
                  <c:v>592800000000</c:v>
                </c:pt>
                <c:pt idx="2032">
                  <c:v>582900000000</c:v>
                </c:pt>
                <c:pt idx="2033">
                  <c:v>572200000000</c:v>
                </c:pt>
                <c:pt idx="2034">
                  <c:v>590800000000</c:v>
                </c:pt>
                <c:pt idx="2035">
                  <c:v>607100000000</c:v>
                </c:pt>
                <c:pt idx="2036">
                  <c:v>596900000000</c:v>
                </c:pt>
                <c:pt idx="2037">
                  <c:v>571500000000</c:v>
                </c:pt>
                <c:pt idx="2038">
                  <c:v>596300000000</c:v>
                </c:pt>
                <c:pt idx="2039">
                  <c:v>600700000000</c:v>
                </c:pt>
                <c:pt idx="2040">
                  <c:v>572800000000</c:v>
                </c:pt>
                <c:pt idx="2041">
                  <c:v>605200000000</c:v>
                </c:pt>
                <c:pt idx="2042">
                  <c:v>609200000000</c:v>
                </c:pt>
                <c:pt idx="2043">
                  <c:v>594600000000</c:v>
                </c:pt>
                <c:pt idx="2044">
                  <c:v>595200000000</c:v>
                </c:pt>
                <c:pt idx="2045">
                  <c:v>613700000000</c:v>
                </c:pt>
                <c:pt idx="2046">
                  <c:v>614100000000</c:v>
                </c:pt>
                <c:pt idx="2047">
                  <c:v>583500000000</c:v>
                </c:pt>
                <c:pt idx="2048">
                  <c:v>616200000000</c:v>
                </c:pt>
                <c:pt idx="2049">
                  <c:v>604900000000</c:v>
                </c:pt>
                <c:pt idx="2050">
                  <c:v>592000000000</c:v>
                </c:pt>
                <c:pt idx="2051">
                  <c:v>620500000000</c:v>
                </c:pt>
                <c:pt idx="2052">
                  <c:v>634700000000</c:v>
                </c:pt>
                <c:pt idx="2053">
                  <c:v>585200000000</c:v>
                </c:pt>
                <c:pt idx="2054">
                  <c:v>603800000000</c:v>
                </c:pt>
                <c:pt idx="2055">
                  <c:v>622500000000</c:v>
                </c:pt>
                <c:pt idx="2056">
                  <c:v>604700000000</c:v>
                </c:pt>
                <c:pt idx="2057">
                  <c:v>602000000000</c:v>
                </c:pt>
                <c:pt idx="2058">
                  <c:v>637500000000</c:v>
                </c:pt>
                <c:pt idx="2059">
                  <c:v>633700000000</c:v>
                </c:pt>
                <c:pt idx="2060">
                  <c:v>618700000000</c:v>
                </c:pt>
                <c:pt idx="2061">
                  <c:v>638000000000</c:v>
                </c:pt>
                <c:pt idx="2062">
                  <c:v>657900000000</c:v>
                </c:pt>
                <c:pt idx="2063">
                  <c:v>606100000000</c:v>
                </c:pt>
                <c:pt idx="2064">
                  <c:v>665500000000</c:v>
                </c:pt>
                <c:pt idx="2065">
                  <c:v>641100000000</c:v>
                </c:pt>
                <c:pt idx="2066">
                  <c:v>640300000000</c:v>
                </c:pt>
                <c:pt idx="2067">
                  <c:v>653600000000</c:v>
                </c:pt>
                <c:pt idx="2068">
                  <c:v>668200000000</c:v>
                </c:pt>
                <c:pt idx="2069">
                  <c:v>675100000000</c:v>
                </c:pt>
                <c:pt idx="2070">
                  <c:v>641600000000</c:v>
                </c:pt>
                <c:pt idx="2071">
                  <c:v>676300000000</c:v>
                </c:pt>
                <c:pt idx="2072">
                  <c:v>687300000000</c:v>
                </c:pt>
                <c:pt idx="2073">
                  <c:v>648300000000</c:v>
                </c:pt>
                <c:pt idx="2074">
                  <c:v>703800000000</c:v>
                </c:pt>
                <c:pt idx="2075">
                  <c:v>677100000000</c:v>
                </c:pt>
                <c:pt idx="2076">
                  <c:v>690100000000</c:v>
                </c:pt>
                <c:pt idx="2077">
                  <c:v>693900000000</c:v>
                </c:pt>
                <c:pt idx="2078">
                  <c:v>696900000000</c:v>
                </c:pt>
                <c:pt idx="2079">
                  <c:v>735900000000</c:v>
                </c:pt>
                <c:pt idx="2080">
                  <c:v>686100000000</c:v>
                </c:pt>
                <c:pt idx="2081">
                  <c:v>745300000000</c:v>
                </c:pt>
                <c:pt idx="2082">
                  <c:v>735600000000</c:v>
                </c:pt>
                <c:pt idx="2083">
                  <c:v>720800000000</c:v>
                </c:pt>
                <c:pt idx="2084">
                  <c:v>767600000000</c:v>
                </c:pt>
                <c:pt idx="2085">
                  <c:v>782400000000</c:v>
                </c:pt>
                <c:pt idx="2086">
                  <c:v>776600000000</c:v>
                </c:pt>
                <c:pt idx="2087">
                  <c:v>771100000000</c:v>
                </c:pt>
                <c:pt idx="2088">
                  <c:v>792400000000</c:v>
                </c:pt>
                <c:pt idx="2089">
                  <c:v>774700000000</c:v>
                </c:pt>
                <c:pt idx="2090">
                  <c:v>781000000000</c:v>
                </c:pt>
                <c:pt idx="2091">
                  <c:v>865600000000</c:v>
                </c:pt>
                <c:pt idx="2092">
                  <c:v>867700000000</c:v>
                </c:pt>
                <c:pt idx="2093">
                  <c:v>850700000000</c:v>
                </c:pt>
                <c:pt idx="2094">
                  <c:v>899700000000</c:v>
                </c:pt>
                <c:pt idx="2095">
                  <c:v>935700000000</c:v>
                </c:pt>
                <c:pt idx="2096">
                  <c:v>895500000000</c:v>
                </c:pt>
                <c:pt idx="2097">
                  <c:v>936100000000</c:v>
                </c:pt>
                <c:pt idx="2098">
                  <c:v>999500000000</c:v>
                </c:pt>
                <c:pt idx="2099">
                  <c:v>981900000000</c:v>
                </c:pt>
                <c:pt idx="2100">
                  <c:v>1076000000000</c:v>
                </c:pt>
                <c:pt idx="2101">
                  <c:v>1124000000000</c:v>
                </c:pt>
                <c:pt idx="2102">
                  <c:v>1153000000000</c:v>
                </c:pt>
                <c:pt idx="2103">
                  <c:v>1137000000000</c:v>
                </c:pt>
                <c:pt idx="2104">
                  <c:v>1229000000000</c:v>
                </c:pt>
                <c:pt idx="2105">
                  <c:v>1316000000000</c:v>
                </c:pt>
                <c:pt idx="2106">
                  <c:v>1293000000000</c:v>
                </c:pt>
                <c:pt idx="2107">
                  <c:v>1460000000000</c:v>
                </c:pt>
                <c:pt idx="2108">
                  <c:v>1515000000000</c:v>
                </c:pt>
                <c:pt idx="2109">
                  <c:v>1562000000000</c:v>
                </c:pt>
                <c:pt idx="2110">
                  <c:v>1753000000000</c:v>
                </c:pt>
                <c:pt idx="2111">
                  <c:v>1787000000000</c:v>
                </c:pt>
                <c:pt idx="2112">
                  <c:v>2062000000000</c:v>
                </c:pt>
                <c:pt idx="2113">
                  <c:v>2146000000000</c:v>
                </c:pt>
                <c:pt idx="2114">
                  <c:v>2484000000000</c:v>
                </c:pt>
                <c:pt idx="2115">
                  <c:v>2838000000000</c:v>
                </c:pt>
                <c:pt idx="2116">
                  <c:v>3146000000000</c:v>
                </c:pt>
                <c:pt idx="2117">
                  <c:v>4197000000000</c:v>
                </c:pt>
                <c:pt idx="2118">
                  <c:v>5443000000000</c:v>
                </c:pt>
                <c:pt idx="2119">
                  <c:v>7502000000000</c:v>
                </c:pt>
                <c:pt idx="2120">
                  <c:v>11240000000000</c:v>
                </c:pt>
                <c:pt idx="2121">
                  <c:v>16750000000000</c:v>
                </c:pt>
                <c:pt idx="2122">
                  <c:v>25840000000000</c:v>
                </c:pt>
                <c:pt idx="2123">
                  <c:v>39890000000000</c:v>
                </c:pt>
                <c:pt idx="2124">
                  <c:v>60490000000000</c:v>
                </c:pt>
                <c:pt idx="2125">
                  <c:v>88760000000000</c:v>
                </c:pt>
                <c:pt idx="2126">
                  <c:v>125600000000000</c:v>
                </c:pt>
                <c:pt idx="2127">
                  <c:v>168700000000000</c:v>
                </c:pt>
                <c:pt idx="2128">
                  <c:v>221800000000000</c:v>
                </c:pt>
                <c:pt idx="2129">
                  <c:v>272500000000000</c:v>
                </c:pt>
                <c:pt idx="2130">
                  <c:v>322500000000000</c:v>
                </c:pt>
                <c:pt idx="2131">
                  <c:v>371000000000000</c:v>
                </c:pt>
                <c:pt idx="2132">
                  <c:v>401400000000000</c:v>
                </c:pt>
                <c:pt idx="2133">
                  <c:v>411200000000000</c:v>
                </c:pt>
                <c:pt idx="2134">
                  <c:v>397300000000000</c:v>
                </c:pt>
                <c:pt idx="2135">
                  <c:v>372500000000000</c:v>
                </c:pt>
                <c:pt idx="2136">
                  <c:v>335900000000000</c:v>
                </c:pt>
                <c:pt idx="2137">
                  <c:v>282900000000000</c:v>
                </c:pt>
                <c:pt idx="2138">
                  <c:v>229800000000000</c:v>
                </c:pt>
                <c:pt idx="2139">
                  <c:v>181500000000000</c:v>
                </c:pt>
                <c:pt idx="2140">
                  <c:v>133600000000000</c:v>
                </c:pt>
                <c:pt idx="2141">
                  <c:v>96870000000000</c:v>
                </c:pt>
                <c:pt idx="2142">
                  <c:v>66670000000000</c:v>
                </c:pt>
                <c:pt idx="2143">
                  <c:v>45250000000000</c:v>
                </c:pt>
                <c:pt idx="2144">
                  <c:v>29730000000000</c:v>
                </c:pt>
                <c:pt idx="2145">
                  <c:v>19360000000000</c:v>
                </c:pt>
                <c:pt idx="2146">
                  <c:v>12830000000000</c:v>
                </c:pt>
                <c:pt idx="2147">
                  <c:v>8731000000000</c:v>
                </c:pt>
                <c:pt idx="2148">
                  <c:v>6416000000000</c:v>
                </c:pt>
                <c:pt idx="2149">
                  <c:v>4706000000000</c:v>
                </c:pt>
                <c:pt idx="2150">
                  <c:v>3801000000000</c:v>
                </c:pt>
                <c:pt idx="2151">
                  <c:v>3121000000000</c:v>
                </c:pt>
                <c:pt idx="2152">
                  <c:v>2677000000000</c:v>
                </c:pt>
                <c:pt idx="2153">
                  <c:v>2622000000000</c:v>
                </c:pt>
                <c:pt idx="2154">
                  <c:v>2195000000000</c:v>
                </c:pt>
                <c:pt idx="2155">
                  <c:v>2111000000000</c:v>
                </c:pt>
                <c:pt idx="2156">
                  <c:v>1960000000000</c:v>
                </c:pt>
                <c:pt idx="2157">
                  <c:v>1807000000000</c:v>
                </c:pt>
                <c:pt idx="2158">
                  <c:v>1704000000000</c:v>
                </c:pt>
                <c:pt idx="2159">
                  <c:v>1587000000000</c:v>
                </c:pt>
                <c:pt idx="2160">
                  <c:v>1538000000000</c:v>
                </c:pt>
                <c:pt idx="2161">
                  <c:v>1439000000000</c:v>
                </c:pt>
                <c:pt idx="2162">
                  <c:v>1324000000000</c:v>
                </c:pt>
                <c:pt idx="2163">
                  <c:v>1377000000000</c:v>
                </c:pt>
                <c:pt idx="2164">
                  <c:v>1207000000000</c:v>
                </c:pt>
                <c:pt idx="2165">
                  <c:v>1178000000000</c:v>
                </c:pt>
                <c:pt idx="2166">
                  <c:v>1169000000000</c:v>
                </c:pt>
                <c:pt idx="2167">
                  <c:v>1125000000000</c:v>
                </c:pt>
                <c:pt idx="2168">
                  <c:v>1087000000000</c:v>
                </c:pt>
                <c:pt idx="2169">
                  <c:v>1061000000000</c:v>
                </c:pt>
                <c:pt idx="2170">
                  <c:v>1041000000000</c:v>
                </c:pt>
                <c:pt idx="2171">
                  <c:v>988300000000</c:v>
                </c:pt>
                <c:pt idx="2172">
                  <c:v>986200000000</c:v>
                </c:pt>
                <c:pt idx="2173">
                  <c:v>981300000000</c:v>
                </c:pt>
                <c:pt idx="2174">
                  <c:v>883500000000</c:v>
                </c:pt>
                <c:pt idx="2175">
                  <c:v>878500000000</c:v>
                </c:pt>
                <c:pt idx="2176">
                  <c:v>906600000000</c:v>
                </c:pt>
                <c:pt idx="2177">
                  <c:v>863100000000</c:v>
                </c:pt>
                <c:pt idx="2178">
                  <c:v>834900000000</c:v>
                </c:pt>
                <c:pt idx="2179">
                  <c:v>834200000000</c:v>
                </c:pt>
                <c:pt idx="2180">
                  <c:v>809200000000</c:v>
                </c:pt>
                <c:pt idx="2181">
                  <c:v>802500000000</c:v>
                </c:pt>
                <c:pt idx="2182">
                  <c:v>785700000000</c:v>
                </c:pt>
                <c:pt idx="2183">
                  <c:v>763900000000</c:v>
                </c:pt>
                <c:pt idx="2184">
                  <c:v>735300000000</c:v>
                </c:pt>
                <c:pt idx="2185">
                  <c:v>737700000000</c:v>
                </c:pt>
                <c:pt idx="2186">
                  <c:v>749400000000</c:v>
                </c:pt>
                <c:pt idx="2187">
                  <c:v>707100000000</c:v>
                </c:pt>
                <c:pt idx="2188">
                  <c:v>697600000000</c:v>
                </c:pt>
                <c:pt idx="2189">
                  <c:v>718800000000</c:v>
                </c:pt>
                <c:pt idx="2190">
                  <c:v>686800000000</c:v>
                </c:pt>
                <c:pt idx="2191">
                  <c:v>702500000000</c:v>
                </c:pt>
                <c:pt idx="2192">
                  <c:v>667400000000</c:v>
                </c:pt>
                <c:pt idx="2193">
                  <c:v>677100000000</c:v>
                </c:pt>
                <c:pt idx="2194">
                  <c:v>660900000000</c:v>
                </c:pt>
                <c:pt idx="2195">
                  <c:v>652400000000</c:v>
                </c:pt>
                <c:pt idx="2196">
                  <c:v>652200000000</c:v>
                </c:pt>
                <c:pt idx="2197">
                  <c:v>634600000000</c:v>
                </c:pt>
                <c:pt idx="2198">
                  <c:v>643700000000</c:v>
                </c:pt>
                <c:pt idx="2199">
                  <c:v>644100000000</c:v>
                </c:pt>
                <c:pt idx="2200">
                  <c:v>606100000000</c:v>
                </c:pt>
                <c:pt idx="2201">
                  <c:v>601900000000</c:v>
                </c:pt>
                <c:pt idx="2202">
                  <c:v>593400000000</c:v>
                </c:pt>
                <c:pt idx="2203">
                  <c:v>620100000000</c:v>
                </c:pt>
                <c:pt idx="2204">
                  <c:v>585400000000</c:v>
                </c:pt>
                <c:pt idx="2205">
                  <c:v>583200000000</c:v>
                </c:pt>
                <c:pt idx="2206">
                  <c:v>591500000000</c:v>
                </c:pt>
                <c:pt idx="2207">
                  <c:v>581000000000</c:v>
                </c:pt>
                <c:pt idx="2208">
                  <c:v>585400000000</c:v>
                </c:pt>
                <c:pt idx="2209">
                  <c:v>566000000000</c:v>
                </c:pt>
                <c:pt idx="2210">
                  <c:v>560000000000</c:v>
                </c:pt>
                <c:pt idx="2211">
                  <c:v>559900000000</c:v>
                </c:pt>
                <c:pt idx="2212">
                  <c:v>569600000000</c:v>
                </c:pt>
                <c:pt idx="2213">
                  <c:v>568300000000</c:v>
                </c:pt>
                <c:pt idx="2214">
                  <c:v>538000000000</c:v>
                </c:pt>
                <c:pt idx="2215">
                  <c:v>544200000000</c:v>
                </c:pt>
                <c:pt idx="2216">
                  <c:v>552800000000</c:v>
                </c:pt>
                <c:pt idx="2217">
                  <c:v>534600000000</c:v>
                </c:pt>
                <c:pt idx="2218">
                  <c:v>534900000000</c:v>
                </c:pt>
                <c:pt idx="2219">
                  <c:v>532400000000</c:v>
                </c:pt>
                <c:pt idx="2220">
                  <c:v>532900000000</c:v>
                </c:pt>
                <c:pt idx="2221">
                  <c:v>531100000000</c:v>
                </c:pt>
                <c:pt idx="2222">
                  <c:v>519900000000</c:v>
                </c:pt>
                <c:pt idx="2223">
                  <c:v>518700000000</c:v>
                </c:pt>
                <c:pt idx="2224">
                  <c:v>510200000000</c:v>
                </c:pt>
                <c:pt idx="2225">
                  <c:v>519700000000</c:v>
                </c:pt>
                <c:pt idx="2226">
                  <c:v>504000000000</c:v>
                </c:pt>
                <c:pt idx="2227">
                  <c:v>505600000000</c:v>
                </c:pt>
                <c:pt idx="2228">
                  <c:v>491000000000</c:v>
                </c:pt>
                <c:pt idx="2229">
                  <c:v>508800000000</c:v>
                </c:pt>
                <c:pt idx="2230">
                  <c:v>489600000000</c:v>
                </c:pt>
                <c:pt idx="2231">
                  <c:v>501100000000</c:v>
                </c:pt>
                <c:pt idx="2232">
                  <c:v>482800000000</c:v>
                </c:pt>
                <c:pt idx="2233">
                  <c:v>495200000000</c:v>
                </c:pt>
                <c:pt idx="2234">
                  <c:v>479800000000</c:v>
                </c:pt>
                <c:pt idx="2235">
                  <c:v>488100000000</c:v>
                </c:pt>
                <c:pt idx="2236">
                  <c:v>474100000000</c:v>
                </c:pt>
                <c:pt idx="2237">
                  <c:v>484700000000</c:v>
                </c:pt>
                <c:pt idx="2238">
                  <c:v>480600000000</c:v>
                </c:pt>
                <c:pt idx="2239">
                  <c:v>479000000000</c:v>
                </c:pt>
                <c:pt idx="2240">
                  <c:v>461400000000</c:v>
                </c:pt>
                <c:pt idx="2241">
                  <c:v>465200000000</c:v>
                </c:pt>
                <c:pt idx="2242">
                  <c:v>463800000000</c:v>
                </c:pt>
                <c:pt idx="2243">
                  <c:v>468100000000</c:v>
                </c:pt>
                <c:pt idx="2244">
                  <c:v>452800000000</c:v>
                </c:pt>
                <c:pt idx="2245">
                  <c:v>449900000000</c:v>
                </c:pt>
                <c:pt idx="2246">
                  <c:v>456200000000</c:v>
                </c:pt>
                <c:pt idx="2247">
                  <c:v>455300000000</c:v>
                </c:pt>
                <c:pt idx="2248">
                  <c:v>451000000000</c:v>
                </c:pt>
                <c:pt idx="2249">
                  <c:v>446000000000</c:v>
                </c:pt>
                <c:pt idx="2250">
                  <c:v>448400000000</c:v>
                </c:pt>
                <c:pt idx="2251">
                  <c:v>453500000000</c:v>
                </c:pt>
                <c:pt idx="2252">
                  <c:v>436800000000</c:v>
                </c:pt>
                <c:pt idx="2253">
                  <c:v>435600000000</c:v>
                </c:pt>
                <c:pt idx="2254">
                  <c:v>433300000000</c:v>
                </c:pt>
                <c:pt idx="2255">
                  <c:v>441300000000</c:v>
                </c:pt>
                <c:pt idx="2256">
                  <c:v>435300000000</c:v>
                </c:pt>
                <c:pt idx="2257">
                  <c:v>426700000000</c:v>
                </c:pt>
                <c:pt idx="2258">
                  <c:v>426600000000</c:v>
                </c:pt>
                <c:pt idx="2259">
                  <c:v>434400000000</c:v>
                </c:pt>
                <c:pt idx="2260">
                  <c:v>434900000000</c:v>
                </c:pt>
                <c:pt idx="2261">
                  <c:v>435800000000</c:v>
                </c:pt>
                <c:pt idx="2262">
                  <c:v>417000000000</c:v>
                </c:pt>
                <c:pt idx="2263">
                  <c:v>432600000000</c:v>
                </c:pt>
                <c:pt idx="2264">
                  <c:v>421000000000</c:v>
                </c:pt>
                <c:pt idx="2265">
                  <c:v>424300000000</c:v>
                </c:pt>
                <c:pt idx="2266">
                  <c:v>415500000000</c:v>
                </c:pt>
                <c:pt idx="2267">
                  <c:v>423800000000</c:v>
                </c:pt>
                <c:pt idx="2268">
                  <c:v>418300000000</c:v>
                </c:pt>
                <c:pt idx="2269">
                  <c:v>419000000000</c:v>
                </c:pt>
                <c:pt idx="2270">
                  <c:v>410100000000</c:v>
                </c:pt>
                <c:pt idx="2271">
                  <c:v>415700000000</c:v>
                </c:pt>
                <c:pt idx="2272">
                  <c:v>408500000000</c:v>
                </c:pt>
                <c:pt idx="2273">
                  <c:v>419300000000</c:v>
                </c:pt>
                <c:pt idx="2274">
                  <c:v>415900000000</c:v>
                </c:pt>
                <c:pt idx="2275">
                  <c:v>409700000000</c:v>
                </c:pt>
                <c:pt idx="2276">
                  <c:v>410500000000</c:v>
                </c:pt>
                <c:pt idx="2277">
                  <c:v>410500000000</c:v>
                </c:pt>
                <c:pt idx="2278">
                  <c:v>416800000000</c:v>
                </c:pt>
                <c:pt idx="2279">
                  <c:v>402600000000</c:v>
                </c:pt>
                <c:pt idx="2280">
                  <c:v>413900000000</c:v>
                </c:pt>
                <c:pt idx="2281">
                  <c:v>414000000000</c:v>
                </c:pt>
                <c:pt idx="2282">
                  <c:v>413700000000</c:v>
                </c:pt>
                <c:pt idx="2283">
                  <c:v>406700000000</c:v>
                </c:pt>
                <c:pt idx="2284">
                  <c:v>408000000000</c:v>
                </c:pt>
                <c:pt idx="2285">
                  <c:v>411100000000</c:v>
                </c:pt>
                <c:pt idx="2286">
                  <c:v>416000000000</c:v>
                </c:pt>
                <c:pt idx="2287">
                  <c:v>409700000000</c:v>
                </c:pt>
                <c:pt idx="2288">
                  <c:v>410200000000</c:v>
                </c:pt>
                <c:pt idx="2289">
                  <c:v>409500000000</c:v>
                </c:pt>
                <c:pt idx="2290">
                  <c:v>424300000000</c:v>
                </c:pt>
                <c:pt idx="2291">
                  <c:v>423800000000</c:v>
                </c:pt>
                <c:pt idx="2292">
                  <c:v>419300000000</c:v>
                </c:pt>
                <c:pt idx="2293">
                  <c:v>424500000000</c:v>
                </c:pt>
                <c:pt idx="2294">
                  <c:v>432300000000</c:v>
                </c:pt>
                <c:pt idx="2295">
                  <c:v>433300000000</c:v>
                </c:pt>
                <c:pt idx="2296">
                  <c:v>438300000000</c:v>
                </c:pt>
                <c:pt idx="2297">
                  <c:v>443600000000</c:v>
                </c:pt>
                <c:pt idx="2298">
                  <c:v>450900000000</c:v>
                </c:pt>
                <c:pt idx="2299">
                  <c:v>460900000000</c:v>
                </c:pt>
                <c:pt idx="2300">
                  <c:v>469100000000</c:v>
                </c:pt>
                <c:pt idx="2301">
                  <c:v>478800000000</c:v>
                </c:pt>
                <c:pt idx="2302">
                  <c:v>485200000000</c:v>
                </c:pt>
                <c:pt idx="2303">
                  <c:v>505400000000</c:v>
                </c:pt>
                <c:pt idx="2304">
                  <c:v>518500000000</c:v>
                </c:pt>
                <c:pt idx="2305">
                  <c:v>534500000000</c:v>
                </c:pt>
                <c:pt idx="2306">
                  <c:v>557700000000</c:v>
                </c:pt>
                <c:pt idx="2307">
                  <c:v>585400000000</c:v>
                </c:pt>
                <c:pt idx="2308">
                  <c:v>618500000000</c:v>
                </c:pt>
                <c:pt idx="2309">
                  <c:v>654900000000</c:v>
                </c:pt>
                <c:pt idx="2310">
                  <c:v>717200000000</c:v>
                </c:pt>
                <c:pt idx="2311">
                  <c:v>792800000000</c:v>
                </c:pt>
                <c:pt idx="2312">
                  <c:v>916400000000</c:v>
                </c:pt>
                <c:pt idx="2313">
                  <c:v>1120000000000</c:v>
                </c:pt>
                <c:pt idx="2314">
                  <c:v>1439000000000</c:v>
                </c:pt>
                <c:pt idx="2315">
                  <c:v>1926000000000</c:v>
                </c:pt>
                <c:pt idx="2316">
                  <c:v>2680000000000</c:v>
                </c:pt>
                <c:pt idx="2317">
                  <c:v>3860000000000</c:v>
                </c:pt>
                <c:pt idx="2318">
                  <c:v>5624000000000</c:v>
                </c:pt>
                <c:pt idx="2319">
                  <c:v>8156000000000</c:v>
                </c:pt>
                <c:pt idx="2320">
                  <c:v>11750000000000</c:v>
                </c:pt>
                <c:pt idx="2321">
                  <c:v>16600000000000</c:v>
                </c:pt>
                <c:pt idx="2322">
                  <c:v>22820000000000</c:v>
                </c:pt>
                <c:pt idx="2323">
                  <c:v>30490000000000</c:v>
                </c:pt>
                <c:pt idx="2324">
                  <c:v>39350000000000</c:v>
                </c:pt>
                <c:pt idx="2325">
                  <c:v>49340000000000</c:v>
                </c:pt>
                <c:pt idx="2326">
                  <c:v>59480000000000</c:v>
                </c:pt>
                <c:pt idx="2327">
                  <c:v>69090000000000</c:v>
                </c:pt>
                <c:pt idx="2328">
                  <c:v>77050000000000</c:v>
                </c:pt>
                <c:pt idx="2329">
                  <c:v>83010000000000</c:v>
                </c:pt>
                <c:pt idx="2330">
                  <c:v>86240000000000</c:v>
                </c:pt>
                <c:pt idx="2331">
                  <c:v>86080000000000</c:v>
                </c:pt>
                <c:pt idx="2332">
                  <c:v>82690000000000</c:v>
                </c:pt>
                <c:pt idx="2333">
                  <c:v>76340000000000</c:v>
                </c:pt>
                <c:pt idx="2334">
                  <c:v>67920000000000</c:v>
                </c:pt>
                <c:pt idx="2335">
                  <c:v>58020000000000</c:v>
                </c:pt>
                <c:pt idx="2336">
                  <c:v>47940000000000</c:v>
                </c:pt>
                <c:pt idx="2337">
                  <c:v>38150000000000</c:v>
                </c:pt>
                <c:pt idx="2338">
                  <c:v>29380000000000</c:v>
                </c:pt>
                <c:pt idx="2339">
                  <c:v>21840000000000</c:v>
                </c:pt>
                <c:pt idx="2340">
                  <c:v>15870000000000</c:v>
                </c:pt>
                <c:pt idx="2341">
                  <c:v>11200000000000</c:v>
                </c:pt>
                <c:pt idx="2342">
                  <c:v>7733000000000</c:v>
                </c:pt>
                <c:pt idx="2343">
                  <c:v>5335000000000</c:v>
                </c:pt>
                <c:pt idx="2344">
                  <c:v>3690000000000</c:v>
                </c:pt>
                <c:pt idx="2345">
                  <c:v>2626000000000</c:v>
                </c:pt>
                <c:pt idx="2346">
                  <c:v>1913000000000</c:v>
                </c:pt>
                <c:pt idx="2347">
                  <c:v>1479000000000</c:v>
                </c:pt>
                <c:pt idx="2348">
                  <c:v>1182000000000</c:v>
                </c:pt>
                <c:pt idx="2349">
                  <c:v>994600000000</c:v>
                </c:pt>
                <c:pt idx="2350">
                  <c:v>866200000000</c:v>
                </c:pt>
                <c:pt idx="2351">
                  <c:v>792500000000</c:v>
                </c:pt>
                <c:pt idx="2352">
                  <c:v>728500000000</c:v>
                </c:pt>
                <c:pt idx="2353">
                  <c:v>688100000000</c:v>
                </c:pt>
                <c:pt idx="2354">
                  <c:v>647300000000</c:v>
                </c:pt>
                <c:pt idx="2355">
                  <c:v>618000000000</c:v>
                </c:pt>
                <c:pt idx="2356">
                  <c:v>580500000000</c:v>
                </c:pt>
                <c:pt idx="2357">
                  <c:v>556000000000</c:v>
                </c:pt>
                <c:pt idx="2358">
                  <c:v>533500000000</c:v>
                </c:pt>
                <c:pt idx="2359">
                  <c:v>520500000000</c:v>
                </c:pt>
                <c:pt idx="2360">
                  <c:v>500100000000</c:v>
                </c:pt>
                <c:pt idx="2361">
                  <c:v>486900000000</c:v>
                </c:pt>
                <c:pt idx="2362">
                  <c:v>468700000000</c:v>
                </c:pt>
                <c:pt idx="2363">
                  <c:v>458500000000</c:v>
                </c:pt>
                <c:pt idx="2364">
                  <c:v>442800000000</c:v>
                </c:pt>
                <c:pt idx="2365">
                  <c:v>435600000000</c:v>
                </c:pt>
                <c:pt idx="2366">
                  <c:v>422500000000</c:v>
                </c:pt>
                <c:pt idx="2367">
                  <c:v>414400000000</c:v>
                </c:pt>
                <c:pt idx="2368">
                  <c:v>408900000000</c:v>
                </c:pt>
                <c:pt idx="2369">
                  <c:v>400700000000</c:v>
                </c:pt>
                <c:pt idx="2370">
                  <c:v>388000000000</c:v>
                </c:pt>
                <c:pt idx="2371">
                  <c:v>382700000000</c:v>
                </c:pt>
                <c:pt idx="2372">
                  <c:v>377300000000</c:v>
                </c:pt>
                <c:pt idx="2373">
                  <c:v>373700000000</c:v>
                </c:pt>
                <c:pt idx="2374">
                  <c:v>365300000000</c:v>
                </c:pt>
                <c:pt idx="2375">
                  <c:v>361900000000</c:v>
                </c:pt>
                <c:pt idx="2376">
                  <c:v>355200000000</c:v>
                </c:pt>
                <c:pt idx="2377">
                  <c:v>349800000000</c:v>
                </c:pt>
                <c:pt idx="2378">
                  <c:v>345300000000</c:v>
                </c:pt>
                <c:pt idx="2379">
                  <c:v>341300000000</c:v>
                </c:pt>
                <c:pt idx="2380">
                  <c:v>338200000000</c:v>
                </c:pt>
                <c:pt idx="2381">
                  <c:v>334100000000</c:v>
                </c:pt>
                <c:pt idx="2382">
                  <c:v>329800000000</c:v>
                </c:pt>
                <c:pt idx="2383">
                  <c:v>324700000000</c:v>
                </c:pt>
                <c:pt idx="2384">
                  <c:v>321900000000</c:v>
                </c:pt>
                <c:pt idx="2385">
                  <c:v>318700000000</c:v>
                </c:pt>
                <c:pt idx="2386">
                  <c:v>316500000000</c:v>
                </c:pt>
                <c:pt idx="2387">
                  <c:v>311000000000</c:v>
                </c:pt>
                <c:pt idx="2388">
                  <c:v>312500000000</c:v>
                </c:pt>
                <c:pt idx="2389">
                  <c:v>306000000000</c:v>
                </c:pt>
                <c:pt idx="2390">
                  <c:v>305100000000</c:v>
                </c:pt>
                <c:pt idx="2391">
                  <c:v>300800000000</c:v>
                </c:pt>
                <c:pt idx="2392">
                  <c:v>299700000000</c:v>
                </c:pt>
                <c:pt idx="2393">
                  <c:v>298500000000</c:v>
                </c:pt>
                <c:pt idx="2394">
                  <c:v>294700000000</c:v>
                </c:pt>
                <c:pt idx="2395">
                  <c:v>295300000000</c:v>
                </c:pt>
                <c:pt idx="2396">
                  <c:v>289400000000</c:v>
                </c:pt>
                <c:pt idx="2397">
                  <c:v>289300000000</c:v>
                </c:pt>
                <c:pt idx="2398">
                  <c:v>286700000000</c:v>
                </c:pt>
                <c:pt idx="2399">
                  <c:v>283600000000</c:v>
                </c:pt>
                <c:pt idx="2400">
                  <c:v>285500000000</c:v>
                </c:pt>
                <c:pt idx="2401">
                  <c:v>281500000000</c:v>
                </c:pt>
                <c:pt idx="2402">
                  <c:v>281800000000</c:v>
                </c:pt>
                <c:pt idx="2403">
                  <c:v>276100000000</c:v>
                </c:pt>
                <c:pt idx="2404">
                  <c:v>276300000000</c:v>
                </c:pt>
                <c:pt idx="2405">
                  <c:v>274600000000</c:v>
                </c:pt>
                <c:pt idx="2406">
                  <c:v>273000000000</c:v>
                </c:pt>
                <c:pt idx="2407">
                  <c:v>272400000000</c:v>
                </c:pt>
                <c:pt idx="2408">
                  <c:v>270400000000</c:v>
                </c:pt>
                <c:pt idx="2409">
                  <c:v>270300000000</c:v>
                </c:pt>
                <c:pt idx="2410">
                  <c:v>268300000000</c:v>
                </c:pt>
                <c:pt idx="2411">
                  <c:v>267000000000</c:v>
                </c:pt>
                <c:pt idx="2412">
                  <c:v>265700000000</c:v>
                </c:pt>
                <c:pt idx="2413">
                  <c:v>264400000000</c:v>
                </c:pt>
                <c:pt idx="2414">
                  <c:v>263700000000</c:v>
                </c:pt>
                <c:pt idx="2415">
                  <c:v>262600000000</c:v>
                </c:pt>
                <c:pt idx="2416">
                  <c:v>261000000000</c:v>
                </c:pt>
                <c:pt idx="2417">
                  <c:v>260400000000</c:v>
                </c:pt>
                <c:pt idx="2418">
                  <c:v>259600000000</c:v>
                </c:pt>
                <c:pt idx="2419">
                  <c:v>258700000000</c:v>
                </c:pt>
                <c:pt idx="2420">
                  <c:v>258000000000</c:v>
                </c:pt>
                <c:pt idx="2421">
                  <c:v>256400000000</c:v>
                </c:pt>
                <c:pt idx="2422">
                  <c:v>256100000000</c:v>
                </c:pt>
                <c:pt idx="2423">
                  <c:v>255100000000</c:v>
                </c:pt>
                <c:pt idx="2424">
                  <c:v>254800000000</c:v>
                </c:pt>
                <c:pt idx="2425">
                  <c:v>253700000000</c:v>
                </c:pt>
                <c:pt idx="2426">
                  <c:v>253500000000</c:v>
                </c:pt>
                <c:pt idx="2427">
                  <c:v>253000000000</c:v>
                </c:pt>
                <c:pt idx="2428">
                  <c:v>252800000000</c:v>
                </c:pt>
                <c:pt idx="2429">
                  <c:v>252300000000</c:v>
                </c:pt>
                <c:pt idx="2430">
                  <c:v>251900000000</c:v>
                </c:pt>
                <c:pt idx="2431">
                  <c:v>251600000000</c:v>
                </c:pt>
                <c:pt idx="2432">
                  <c:v>252000000000</c:v>
                </c:pt>
                <c:pt idx="2433">
                  <c:v>251100000000</c:v>
                </c:pt>
                <c:pt idx="2434">
                  <c:v>251600000000</c:v>
                </c:pt>
                <c:pt idx="2435">
                  <c:v>250700000000</c:v>
                </c:pt>
                <c:pt idx="2436">
                  <c:v>251300000000</c:v>
                </c:pt>
                <c:pt idx="2437">
                  <c:v>251100000000</c:v>
                </c:pt>
                <c:pt idx="2438">
                  <c:v>250900000000</c:v>
                </c:pt>
                <c:pt idx="2439">
                  <c:v>250800000000</c:v>
                </c:pt>
                <c:pt idx="2440">
                  <c:v>250900000000</c:v>
                </c:pt>
                <c:pt idx="2441">
                  <c:v>251300000000</c:v>
                </c:pt>
                <c:pt idx="2442">
                  <c:v>251400000000</c:v>
                </c:pt>
                <c:pt idx="2443">
                  <c:v>251200000000</c:v>
                </c:pt>
                <c:pt idx="2444">
                  <c:v>251300000000</c:v>
                </c:pt>
                <c:pt idx="2445">
                  <c:v>251900000000</c:v>
                </c:pt>
                <c:pt idx="2446">
                  <c:v>252700000000</c:v>
                </c:pt>
                <c:pt idx="2447">
                  <c:v>252900000000</c:v>
                </c:pt>
                <c:pt idx="2448">
                  <c:v>253100000000</c:v>
                </c:pt>
                <c:pt idx="2449">
                  <c:v>253700000000</c:v>
                </c:pt>
                <c:pt idx="2450">
                  <c:v>254600000000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68-4437-B5D3-9FC020C3DD8E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F,Density айди</c:v>
                </c:pt>
              </c:strCache>
            </c:strRef>
          </c:tx>
          <c:spPr>
            <a:ln w="12700" cap="rnd">
              <a:solidFill>
                <a:srgbClr val="00CC66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Лист1!$A$2:$A$2452</c:f>
              <c:numCache>
                <c:formatCode>0.00E+00</c:formatCode>
                <c:ptCount val="2451"/>
                <c:pt idx="0">
                  <c:v>100</c:v>
                </c:pt>
                <c:pt idx="1">
                  <c:v>102</c:v>
                </c:pt>
                <c:pt idx="2">
                  <c:v>104</c:v>
                </c:pt>
                <c:pt idx="3">
                  <c:v>106</c:v>
                </c:pt>
                <c:pt idx="4">
                  <c:v>108</c:v>
                </c:pt>
                <c:pt idx="5">
                  <c:v>110</c:v>
                </c:pt>
                <c:pt idx="6">
                  <c:v>112</c:v>
                </c:pt>
                <c:pt idx="7">
                  <c:v>114</c:v>
                </c:pt>
                <c:pt idx="8">
                  <c:v>116</c:v>
                </c:pt>
                <c:pt idx="9">
                  <c:v>118</c:v>
                </c:pt>
                <c:pt idx="10">
                  <c:v>120</c:v>
                </c:pt>
                <c:pt idx="11">
                  <c:v>122</c:v>
                </c:pt>
                <c:pt idx="12">
                  <c:v>124</c:v>
                </c:pt>
                <c:pt idx="13">
                  <c:v>126</c:v>
                </c:pt>
                <c:pt idx="14">
                  <c:v>128</c:v>
                </c:pt>
                <c:pt idx="15">
                  <c:v>130</c:v>
                </c:pt>
                <c:pt idx="16">
                  <c:v>132</c:v>
                </c:pt>
                <c:pt idx="17">
                  <c:v>134</c:v>
                </c:pt>
                <c:pt idx="18">
                  <c:v>136</c:v>
                </c:pt>
                <c:pt idx="19">
                  <c:v>138</c:v>
                </c:pt>
                <c:pt idx="20">
                  <c:v>140</c:v>
                </c:pt>
                <c:pt idx="21">
                  <c:v>142</c:v>
                </c:pt>
                <c:pt idx="22">
                  <c:v>144</c:v>
                </c:pt>
                <c:pt idx="23">
                  <c:v>146</c:v>
                </c:pt>
                <c:pt idx="24">
                  <c:v>148</c:v>
                </c:pt>
                <c:pt idx="25">
                  <c:v>150</c:v>
                </c:pt>
                <c:pt idx="26">
                  <c:v>152</c:v>
                </c:pt>
                <c:pt idx="27">
                  <c:v>154</c:v>
                </c:pt>
                <c:pt idx="28">
                  <c:v>156</c:v>
                </c:pt>
                <c:pt idx="29">
                  <c:v>158</c:v>
                </c:pt>
                <c:pt idx="30">
                  <c:v>160</c:v>
                </c:pt>
                <c:pt idx="31">
                  <c:v>162</c:v>
                </c:pt>
                <c:pt idx="32">
                  <c:v>164</c:v>
                </c:pt>
                <c:pt idx="33">
                  <c:v>166</c:v>
                </c:pt>
                <c:pt idx="34">
                  <c:v>168</c:v>
                </c:pt>
                <c:pt idx="35">
                  <c:v>170</c:v>
                </c:pt>
                <c:pt idx="36">
                  <c:v>172</c:v>
                </c:pt>
                <c:pt idx="37">
                  <c:v>174</c:v>
                </c:pt>
                <c:pt idx="38">
                  <c:v>176</c:v>
                </c:pt>
                <c:pt idx="39">
                  <c:v>178</c:v>
                </c:pt>
                <c:pt idx="40">
                  <c:v>180</c:v>
                </c:pt>
                <c:pt idx="41">
                  <c:v>182</c:v>
                </c:pt>
                <c:pt idx="42">
                  <c:v>184</c:v>
                </c:pt>
                <c:pt idx="43">
                  <c:v>186</c:v>
                </c:pt>
                <c:pt idx="44">
                  <c:v>188</c:v>
                </c:pt>
                <c:pt idx="45">
                  <c:v>190</c:v>
                </c:pt>
                <c:pt idx="46">
                  <c:v>192</c:v>
                </c:pt>
                <c:pt idx="47">
                  <c:v>194</c:v>
                </c:pt>
                <c:pt idx="48">
                  <c:v>196</c:v>
                </c:pt>
                <c:pt idx="49">
                  <c:v>198</c:v>
                </c:pt>
                <c:pt idx="50">
                  <c:v>200</c:v>
                </c:pt>
                <c:pt idx="51">
                  <c:v>202</c:v>
                </c:pt>
                <c:pt idx="52">
                  <c:v>204</c:v>
                </c:pt>
                <c:pt idx="53">
                  <c:v>206</c:v>
                </c:pt>
                <c:pt idx="54">
                  <c:v>208</c:v>
                </c:pt>
                <c:pt idx="55">
                  <c:v>210</c:v>
                </c:pt>
                <c:pt idx="56">
                  <c:v>212</c:v>
                </c:pt>
                <c:pt idx="57">
                  <c:v>214</c:v>
                </c:pt>
                <c:pt idx="58">
                  <c:v>216</c:v>
                </c:pt>
                <c:pt idx="59">
                  <c:v>218</c:v>
                </c:pt>
                <c:pt idx="60">
                  <c:v>220</c:v>
                </c:pt>
                <c:pt idx="61">
                  <c:v>222</c:v>
                </c:pt>
                <c:pt idx="62">
                  <c:v>224</c:v>
                </c:pt>
                <c:pt idx="63">
                  <c:v>226</c:v>
                </c:pt>
                <c:pt idx="64">
                  <c:v>228</c:v>
                </c:pt>
                <c:pt idx="65">
                  <c:v>230</c:v>
                </c:pt>
                <c:pt idx="66">
                  <c:v>232</c:v>
                </c:pt>
                <c:pt idx="67">
                  <c:v>234</c:v>
                </c:pt>
                <c:pt idx="68">
                  <c:v>236</c:v>
                </c:pt>
                <c:pt idx="69">
                  <c:v>238</c:v>
                </c:pt>
                <c:pt idx="70">
                  <c:v>240</c:v>
                </c:pt>
                <c:pt idx="71">
                  <c:v>242</c:v>
                </c:pt>
                <c:pt idx="72">
                  <c:v>244</c:v>
                </c:pt>
                <c:pt idx="73">
                  <c:v>246</c:v>
                </c:pt>
                <c:pt idx="74">
                  <c:v>248</c:v>
                </c:pt>
                <c:pt idx="75">
                  <c:v>250</c:v>
                </c:pt>
                <c:pt idx="76">
                  <c:v>252</c:v>
                </c:pt>
                <c:pt idx="77">
                  <c:v>254</c:v>
                </c:pt>
                <c:pt idx="78">
                  <c:v>256</c:v>
                </c:pt>
                <c:pt idx="79">
                  <c:v>258</c:v>
                </c:pt>
                <c:pt idx="80">
                  <c:v>260</c:v>
                </c:pt>
                <c:pt idx="81">
                  <c:v>262</c:v>
                </c:pt>
                <c:pt idx="82">
                  <c:v>264</c:v>
                </c:pt>
                <c:pt idx="83">
                  <c:v>266</c:v>
                </c:pt>
                <c:pt idx="84">
                  <c:v>268</c:v>
                </c:pt>
                <c:pt idx="85">
                  <c:v>270</c:v>
                </c:pt>
                <c:pt idx="86">
                  <c:v>272</c:v>
                </c:pt>
                <c:pt idx="87">
                  <c:v>274</c:v>
                </c:pt>
                <c:pt idx="88">
                  <c:v>276</c:v>
                </c:pt>
                <c:pt idx="89">
                  <c:v>278</c:v>
                </c:pt>
                <c:pt idx="90">
                  <c:v>280</c:v>
                </c:pt>
                <c:pt idx="91">
                  <c:v>282</c:v>
                </c:pt>
                <c:pt idx="92">
                  <c:v>284</c:v>
                </c:pt>
                <c:pt idx="93">
                  <c:v>286</c:v>
                </c:pt>
                <c:pt idx="94">
                  <c:v>288</c:v>
                </c:pt>
                <c:pt idx="95">
                  <c:v>290</c:v>
                </c:pt>
                <c:pt idx="96">
                  <c:v>292</c:v>
                </c:pt>
                <c:pt idx="97">
                  <c:v>294</c:v>
                </c:pt>
                <c:pt idx="98">
                  <c:v>296</c:v>
                </c:pt>
                <c:pt idx="99">
                  <c:v>298</c:v>
                </c:pt>
                <c:pt idx="100">
                  <c:v>300</c:v>
                </c:pt>
                <c:pt idx="101">
                  <c:v>302</c:v>
                </c:pt>
                <c:pt idx="102">
                  <c:v>304</c:v>
                </c:pt>
                <c:pt idx="103">
                  <c:v>306</c:v>
                </c:pt>
                <c:pt idx="104">
                  <c:v>308</c:v>
                </c:pt>
                <c:pt idx="105">
                  <c:v>310</c:v>
                </c:pt>
                <c:pt idx="106">
                  <c:v>312</c:v>
                </c:pt>
                <c:pt idx="107">
                  <c:v>314</c:v>
                </c:pt>
                <c:pt idx="108">
                  <c:v>316</c:v>
                </c:pt>
                <c:pt idx="109">
                  <c:v>318</c:v>
                </c:pt>
                <c:pt idx="110">
                  <c:v>320</c:v>
                </c:pt>
                <c:pt idx="111">
                  <c:v>322</c:v>
                </c:pt>
                <c:pt idx="112">
                  <c:v>324</c:v>
                </c:pt>
                <c:pt idx="113">
                  <c:v>326</c:v>
                </c:pt>
                <c:pt idx="114">
                  <c:v>328</c:v>
                </c:pt>
                <c:pt idx="115">
                  <c:v>330</c:v>
                </c:pt>
                <c:pt idx="116">
                  <c:v>332</c:v>
                </c:pt>
                <c:pt idx="117">
                  <c:v>334</c:v>
                </c:pt>
                <c:pt idx="118">
                  <c:v>336</c:v>
                </c:pt>
                <c:pt idx="119">
                  <c:v>338</c:v>
                </c:pt>
                <c:pt idx="120">
                  <c:v>340</c:v>
                </c:pt>
                <c:pt idx="121">
                  <c:v>342</c:v>
                </c:pt>
                <c:pt idx="122">
                  <c:v>344</c:v>
                </c:pt>
                <c:pt idx="123">
                  <c:v>346</c:v>
                </c:pt>
                <c:pt idx="124">
                  <c:v>348</c:v>
                </c:pt>
                <c:pt idx="125">
                  <c:v>350</c:v>
                </c:pt>
                <c:pt idx="126">
                  <c:v>352</c:v>
                </c:pt>
                <c:pt idx="127">
                  <c:v>354</c:v>
                </c:pt>
                <c:pt idx="128">
                  <c:v>356</c:v>
                </c:pt>
                <c:pt idx="129">
                  <c:v>358</c:v>
                </c:pt>
                <c:pt idx="130">
                  <c:v>360</c:v>
                </c:pt>
                <c:pt idx="131">
                  <c:v>362</c:v>
                </c:pt>
                <c:pt idx="132">
                  <c:v>364</c:v>
                </c:pt>
                <c:pt idx="133">
                  <c:v>366</c:v>
                </c:pt>
                <c:pt idx="134">
                  <c:v>368</c:v>
                </c:pt>
                <c:pt idx="135">
                  <c:v>370</c:v>
                </c:pt>
                <c:pt idx="136">
                  <c:v>372</c:v>
                </c:pt>
                <c:pt idx="137">
                  <c:v>374</c:v>
                </c:pt>
                <c:pt idx="138">
                  <c:v>376</c:v>
                </c:pt>
                <c:pt idx="139">
                  <c:v>378</c:v>
                </c:pt>
                <c:pt idx="140">
                  <c:v>380</c:v>
                </c:pt>
                <c:pt idx="141">
                  <c:v>382</c:v>
                </c:pt>
                <c:pt idx="142">
                  <c:v>384</c:v>
                </c:pt>
                <c:pt idx="143">
                  <c:v>386</c:v>
                </c:pt>
                <c:pt idx="144">
                  <c:v>388</c:v>
                </c:pt>
                <c:pt idx="145">
                  <c:v>390</c:v>
                </c:pt>
                <c:pt idx="146">
                  <c:v>392</c:v>
                </c:pt>
                <c:pt idx="147">
                  <c:v>394</c:v>
                </c:pt>
                <c:pt idx="148">
                  <c:v>396</c:v>
                </c:pt>
                <c:pt idx="149">
                  <c:v>398</c:v>
                </c:pt>
                <c:pt idx="150">
                  <c:v>400</c:v>
                </c:pt>
                <c:pt idx="151">
                  <c:v>402</c:v>
                </c:pt>
                <c:pt idx="152">
                  <c:v>404</c:v>
                </c:pt>
                <c:pt idx="153">
                  <c:v>406</c:v>
                </c:pt>
                <c:pt idx="154">
                  <c:v>408</c:v>
                </c:pt>
                <c:pt idx="155">
                  <c:v>410</c:v>
                </c:pt>
                <c:pt idx="156">
                  <c:v>412</c:v>
                </c:pt>
                <c:pt idx="157">
                  <c:v>414</c:v>
                </c:pt>
                <c:pt idx="158">
                  <c:v>416</c:v>
                </c:pt>
                <c:pt idx="159">
                  <c:v>418</c:v>
                </c:pt>
                <c:pt idx="160">
                  <c:v>420</c:v>
                </c:pt>
                <c:pt idx="161">
                  <c:v>422</c:v>
                </c:pt>
                <c:pt idx="162">
                  <c:v>424</c:v>
                </c:pt>
                <c:pt idx="163">
                  <c:v>426</c:v>
                </c:pt>
                <c:pt idx="164">
                  <c:v>428</c:v>
                </c:pt>
                <c:pt idx="165">
                  <c:v>430</c:v>
                </c:pt>
                <c:pt idx="166">
                  <c:v>432</c:v>
                </c:pt>
                <c:pt idx="167">
                  <c:v>434</c:v>
                </c:pt>
                <c:pt idx="168">
                  <c:v>436</c:v>
                </c:pt>
                <c:pt idx="169">
                  <c:v>438</c:v>
                </c:pt>
                <c:pt idx="170">
                  <c:v>440</c:v>
                </c:pt>
                <c:pt idx="171">
                  <c:v>442</c:v>
                </c:pt>
                <c:pt idx="172">
                  <c:v>444</c:v>
                </c:pt>
                <c:pt idx="173">
                  <c:v>446</c:v>
                </c:pt>
                <c:pt idx="174">
                  <c:v>448</c:v>
                </c:pt>
                <c:pt idx="175">
                  <c:v>450</c:v>
                </c:pt>
                <c:pt idx="176">
                  <c:v>452</c:v>
                </c:pt>
                <c:pt idx="177">
                  <c:v>454</c:v>
                </c:pt>
                <c:pt idx="178">
                  <c:v>456</c:v>
                </c:pt>
                <c:pt idx="179">
                  <c:v>458</c:v>
                </c:pt>
                <c:pt idx="180">
                  <c:v>460</c:v>
                </c:pt>
                <c:pt idx="181">
                  <c:v>462</c:v>
                </c:pt>
                <c:pt idx="182">
                  <c:v>464</c:v>
                </c:pt>
                <c:pt idx="183">
                  <c:v>466</c:v>
                </c:pt>
                <c:pt idx="184">
                  <c:v>468</c:v>
                </c:pt>
                <c:pt idx="185">
                  <c:v>470</c:v>
                </c:pt>
                <c:pt idx="186">
                  <c:v>472</c:v>
                </c:pt>
                <c:pt idx="187">
                  <c:v>474</c:v>
                </c:pt>
                <c:pt idx="188">
                  <c:v>476</c:v>
                </c:pt>
                <c:pt idx="189">
                  <c:v>478</c:v>
                </c:pt>
                <c:pt idx="190">
                  <c:v>480</c:v>
                </c:pt>
                <c:pt idx="191">
                  <c:v>482</c:v>
                </c:pt>
                <c:pt idx="192">
                  <c:v>484</c:v>
                </c:pt>
                <c:pt idx="193">
                  <c:v>486</c:v>
                </c:pt>
                <c:pt idx="194">
                  <c:v>488</c:v>
                </c:pt>
                <c:pt idx="195">
                  <c:v>490</c:v>
                </c:pt>
                <c:pt idx="196">
                  <c:v>492</c:v>
                </c:pt>
                <c:pt idx="197">
                  <c:v>494</c:v>
                </c:pt>
                <c:pt idx="198">
                  <c:v>496</c:v>
                </c:pt>
                <c:pt idx="199">
                  <c:v>498</c:v>
                </c:pt>
                <c:pt idx="200">
                  <c:v>500</c:v>
                </c:pt>
                <c:pt idx="201">
                  <c:v>502</c:v>
                </c:pt>
                <c:pt idx="202">
                  <c:v>504</c:v>
                </c:pt>
                <c:pt idx="203">
                  <c:v>506</c:v>
                </c:pt>
                <c:pt idx="204">
                  <c:v>508</c:v>
                </c:pt>
                <c:pt idx="205">
                  <c:v>510</c:v>
                </c:pt>
                <c:pt idx="206">
                  <c:v>512</c:v>
                </c:pt>
                <c:pt idx="207">
                  <c:v>514</c:v>
                </c:pt>
                <c:pt idx="208">
                  <c:v>516</c:v>
                </c:pt>
                <c:pt idx="209">
                  <c:v>518</c:v>
                </c:pt>
                <c:pt idx="210">
                  <c:v>520</c:v>
                </c:pt>
                <c:pt idx="211">
                  <c:v>522</c:v>
                </c:pt>
                <c:pt idx="212">
                  <c:v>524</c:v>
                </c:pt>
                <c:pt idx="213">
                  <c:v>526</c:v>
                </c:pt>
                <c:pt idx="214">
                  <c:v>528</c:v>
                </c:pt>
                <c:pt idx="215">
                  <c:v>530</c:v>
                </c:pt>
                <c:pt idx="216">
                  <c:v>532</c:v>
                </c:pt>
                <c:pt idx="217">
                  <c:v>534</c:v>
                </c:pt>
                <c:pt idx="218">
                  <c:v>536</c:v>
                </c:pt>
                <c:pt idx="219">
                  <c:v>538</c:v>
                </c:pt>
                <c:pt idx="220">
                  <c:v>540</c:v>
                </c:pt>
                <c:pt idx="221">
                  <c:v>542</c:v>
                </c:pt>
                <c:pt idx="222">
                  <c:v>544</c:v>
                </c:pt>
                <c:pt idx="223">
                  <c:v>546</c:v>
                </c:pt>
                <c:pt idx="224">
                  <c:v>548</c:v>
                </c:pt>
                <c:pt idx="225">
                  <c:v>550</c:v>
                </c:pt>
                <c:pt idx="226">
                  <c:v>552</c:v>
                </c:pt>
                <c:pt idx="227">
                  <c:v>554</c:v>
                </c:pt>
                <c:pt idx="228">
                  <c:v>556</c:v>
                </c:pt>
                <c:pt idx="229">
                  <c:v>558</c:v>
                </c:pt>
                <c:pt idx="230">
                  <c:v>560</c:v>
                </c:pt>
                <c:pt idx="231">
                  <c:v>562</c:v>
                </c:pt>
                <c:pt idx="232">
                  <c:v>564</c:v>
                </c:pt>
                <c:pt idx="233">
                  <c:v>566</c:v>
                </c:pt>
                <c:pt idx="234">
                  <c:v>568</c:v>
                </c:pt>
                <c:pt idx="235">
                  <c:v>570</c:v>
                </c:pt>
                <c:pt idx="236">
                  <c:v>572</c:v>
                </c:pt>
                <c:pt idx="237">
                  <c:v>574</c:v>
                </c:pt>
                <c:pt idx="238">
                  <c:v>576</c:v>
                </c:pt>
                <c:pt idx="239">
                  <c:v>578</c:v>
                </c:pt>
                <c:pt idx="240">
                  <c:v>580</c:v>
                </c:pt>
                <c:pt idx="241">
                  <c:v>582</c:v>
                </c:pt>
                <c:pt idx="242">
                  <c:v>584</c:v>
                </c:pt>
                <c:pt idx="243">
                  <c:v>586</c:v>
                </c:pt>
                <c:pt idx="244">
                  <c:v>588</c:v>
                </c:pt>
                <c:pt idx="245">
                  <c:v>590</c:v>
                </c:pt>
                <c:pt idx="246">
                  <c:v>592</c:v>
                </c:pt>
                <c:pt idx="247">
                  <c:v>594</c:v>
                </c:pt>
                <c:pt idx="248">
                  <c:v>596</c:v>
                </c:pt>
                <c:pt idx="249">
                  <c:v>598</c:v>
                </c:pt>
                <c:pt idx="250">
                  <c:v>600</c:v>
                </c:pt>
                <c:pt idx="251">
                  <c:v>602</c:v>
                </c:pt>
                <c:pt idx="252">
                  <c:v>604</c:v>
                </c:pt>
                <c:pt idx="253">
                  <c:v>606</c:v>
                </c:pt>
                <c:pt idx="254">
                  <c:v>608</c:v>
                </c:pt>
                <c:pt idx="255">
                  <c:v>610</c:v>
                </c:pt>
                <c:pt idx="256">
                  <c:v>612</c:v>
                </c:pt>
                <c:pt idx="257">
                  <c:v>614</c:v>
                </c:pt>
                <c:pt idx="258">
                  <c:v>616</c:v>
                </c:pt>
                <c:pt idx="259">
                  <c:v>618</c:v>
                </c:pt>
                <c:pt idx="260">
                  <c:v>620</c:v>
                </c:pt>
                <c:pt idx="261">
                  <c:v>622</c:v>
                </c:pt>
                <c:pt idx="262">
                  <c:v>624</c:v>
                </c:pt>
                <c:pt idx="263">
                  <c:v>626</c:v>
                </c:pt>
                <c:pt idx="264">
                  <c:v>628</c:v>
                </c:pt>
                <c:pt idx="265">
                  <c:v>630</c:v>
                </c:pt>
                <c:pt idx="266">
                  <c:v>632</c:v>
                </c:pt>
                <c:pt idx="267">
                  <c:v>634</c:v>
                </c:pt>
                <c:pt idx="268">
                  <c:v>636</c:v>
                </c:pt>
                <c:pt idx="269">
                  <c:v>638</c:v>
                </c:pt>
                <c:pt idx="270">
                  <c:v>640</c:v>
                </c:pt>
                <c:pt idx="271">
                  <c:v>642</c:v>
                </c:pt>
                <c:pt idx="272">
                  <c:v>644</c:v>
                </c:pt>
                <c:pt idx="273">
                  <c:v>646</c:v>
                </c:pt>
                <c:pt idx="274">
                  <c:v>648</c:v>
                </c:pt>
                <c:pt idx="275">
                  <c:v>650</c:v>
                </c:pt>
                <c:pt idx="276">
                  <c:v>652</c:v>
                </c:pt>
                <c:pt idx="277">
                  <c:v>654</c:v>
                </c:pt>
                <c:pt idx="278">
                  <c:v>656</c:v>
                </c:pt>
                <c:pt idx="279">
                  <c:v>658</c:v>
                </c:pt>
                <c:pt idx="280">
                  <c:v>660</c:v>
                </c:pt>
                <c:pt idx="281">
                  <c:v>662</c:v>
                </c:pt>
                <c:pt idx="282">
                  <c:v>664</c:v>
                </c:pt>
                <c:pt idx="283">
                  <c:v>666</c:v>
                </c:pt>
                <c:pt idx="284">
                  <c:v>668</c:v>
                </c:pt>
                <c:pt idx="285">
                  <c:v>670</c:v>
                </c:pt>
                <c:pt idx="286">
                  <c:v>672</c:v>
                </c:pt>
                <c:pt idx="287">
                  <c:v>674</c:v>
                </c:pt>
                <c:pt idx="288">
                  <c:v>676</c:v>
                </c:pt>
                <c:pt idx="289">
                  <c:v>678</c:v>
                </c:pt>
                <c:pt idx="290">
                  <c:v>680</c:v>
                </c:pt>
                <c:pt idx="291">
                  <c:v>682</c:v>
                </c:pt>
                <c:pt idx="292">
                  <c:v>684</c:v>
                </c:pt>
                <c:pt idx="293">
                  <c:v>686</c:v>
                </c:pt>
                <c:pt idx="294">
                  <c:v>688</c:v>
                </c:pt>
                <c:pt idx="295">
                  <c:v>690</c:v>
                </c:pt>
                <c:pt idx="296">
                  <c:v>692</c:v>
                </c:pt>
                <c:pt idx="297">
                  <c:v>694</c:v>
                </c:pt>
                <c:pt idx="298">
                  <c:v>696</c:v>
                </c:pt>
                <c:pt idx="299">
                  <c:v>698</c:v>
                </c:pt>
                <c:pt idx="300">
                  <c:v>700</c:v>
                </c:pt>
                <c:pt idx="301">
                  <c:v>702</c:v>
                </c:pt>
                <c:pt idx="302">
                  <c:v>704</c:v>
                </c:pt>
                <c:pt idx="303">
                  <c:v>706</c:v>
                </c:pt>
                <c:pt idx="304">
                  <c:v>708</c:v>
                </c:pt>
                <c:pt idx="305">
                  <c:v>710</c:v>
                </c:pt>
                <c:pt idx="306">
                  <c:v>712</c:v>
                </c:pt>
                <c:pt idx="307">
                  <c:v>714</c:v>
                </c:pt>
                <c:pt idx="308">
                  <c:v>716</c:v>
                </c:pt>
                <c:pt idx="309">
                  <c:v>718</c:v>
                </c:pt>
                <c:pt idx="310">
                  <c:v>720</c:v>
                </c:pt>
                <c:pt idx="311">
                  <c:v>722</c:v>
                </c:pt>
                <c:pt idx="312">
                  <c:v>724</c:v>
                </c:pt>
                <c:pt idx="313">
                  <c:v>726</c:v>
                </c:pt>
                <c:pt idx="314">
                  <c:v>728</c:v>
                </c:pt>
                <c:pt idx="315">
                  <c:v>730</c:v>
                </c:pt>
                <c:pt idx="316">
                  <c:v>732</c:v>
                </c:pt>
                <c:pt idx="317">
                  <c:v>734</c:v>
                </c:pt>
                <c:pt idx="318">
                  <c:v>736</c:v>
                </c:pt>
                <c:pt idx="319">
                  <c:v>738</c:v>
                </c:pt>
                <c:pt idx="320">
                  <c:v>740</c:v>
                </c:pt>
                <c:pt idx="321">
                  <c:v>742</c:v>
                </c:pt>
                <c:pt idx="322">
                  <c:v>744</c:v>
                </c:pt>
                <c:pt idx="323">
                  <c:v>746</c:v>
                </c:pt>
                <c:pt idx="324">
                  <c:v>748</c:v>
                </c:pt>
                <c:pt idx="325">
                  <c:v>750</c:v>
                </c:pt>
                <c:pt idx="326">
                  <c:v>752</c:v>
                </c:pt>
                <c:pt idx="327">
                  <c:v>754</c:v>
                </c:pt>
                <c:pt idx="328">
                  <c:v>756</c:v>
                </c:pt>
                <c:pt idx="329">
                  <c:v>758</c:v>
                </c:pt>
                <c:pt idx="330">
                  <c:v>760</c:v>
                </c:pt>
                <c:pt idx="331">
                  <c:v>762</c:v>
                </c:pt>
                <c:pt idx="332">
                  <c:v>764</c:v>
                </c:pt>
                <c:pt idx="333">
                  <c:v>766</c:v>
                </c:pt>
                <c:pt idx="334">
                  <c:v>768</c:v>
                </c:pt>
                <c:pt idx="335">
                  <c:v>770</c:v>
                </c:pt>
                <c:pt idx="336">
                  <c:v>772</c:v>
                </c:pt>
                <c:pt idx="337">
                  <c:v>774</c:v>
                </c:pt>
                <c:pt idx="338">
                  <c:v>776</c:v>
                </c:pt>
                <c:pt idx="339">
                  <c:v>778</c:v>
                </c:pt>
                <c:pt idx="340">
                  <c:v>780</c:v>
                </c:pt>
                <c:pt idx="341">
                  <c:v>782</c:v>
                </c:pt>
                <c:pt idx="342">
                  <c:v>784</c:v>
                </c:pt>
                <c:pt idx="343">
                  <c:v>786</c:v>
                </c:pt>
                <c:pt idx="344">
                  <c:v>788</c:v>
                </c:pt>
                <c:pt idx="345">
                  <c:v>790</c:v>
                </c:pt>
                <c:pt idx="346">
                  <c:v>792</c:v>
                </c:pt>
                <c:pt idx="347">
                  <c:v>794</c:v>
                </c:pt>
                <c:pt idx="348">
                  <c:v>796</c:v>
                </c:pt>
                <c:pt idx="349">
                  <c:v>798</c:v>
                </c:pt>
                <c:pt idx="350">
                  <c:v>800</c:v>
                </c:pt>
                <c:pt idx="351">
                  <c:v>802</c:v>
                </c:pt>
                <c:pt idx="352">
                  <c:v>804</c:v>
                </c:pt>
                <c:pt idx="353">
                  <c:v>806</c:v>
                </c:pt>
                <c:pt idx="354">
                  <c:v>808</c:v>
                </c:pt>
                <c:pt idx="355">
                  <c:v>810</c:v>
                </c:pt>
                <c:pt idx="356">
                  <c:v>812</c:v>
                </c:pt>
                <c:pt idx="357">
                  <c:v>814</c:v>
                </c:pt>
                <c:pt idx="358">
                  <c:v>816</c:v>
                </c:pt>
                <c:pt idx="359">
                  <c:v>818</c:v>
                </c:pt>
                <c:pt idx="360">
                  <c:v>820</c:v>
                </c:pt>
                <c:pt idx="361">
                  <c:v>822</c:v>
                </c:pt>
                <c:pt idx="362">
                  <c:v>824</c:v>
                </c:pt>
                <c:pt idx="363">
                  <c:v>826</c:v>
                </c:pt>
                <c:pt idx="364">
                  <c:v>828</c:v>
                </c:pt>
                <c:pt idx="365">
                  <c:v>830</c:v>
                </c:pt>
                <c:pt idx="366">
                  <c:v>832</c:v>
                </c:pt>
                <c:pt idx="367">
                  <c:v>834</c:v>
                </c:pt>
                <c:pt idx="368">
                  <c:v>836</c:v>
                </c:pt>
                <c:pt idx="369">
                  <c:v>838</c:v>
                </c:pt>
                <c:pt idx="370">
                  <c:v>840</c:v>
                </c:pt>
                <c:pt idx="371">
                  <c:v>842</c:v>
                </c:pt>
                <c:pt idx="372">
                  <c:v>844</c:v>
                </c:pt>
                <c:pt idx="373">
                  <c:v>846</c:v>
                </c:pt>
                <c:pt idx="374">
                  <c:v>848</c:v>
                </c:pt>
                <c:pt idx="375">
                  <c:v>850</c:v>
                </c:pt>
                <c:pt idx="376">
                  <c:v>852</c:v>
                </c:pt>
                <c:pt idx="377">
                  <c:v>854</c:v>
                </c:pt>
                <c:pt idx="378">
                  <c:v>856</c:v>
                </c:pt>
                <c:pt idx="379">
                  <c:v>858</c:v>
                </c:pt>
                <c:pt idx="380">
                  <c:v>860</c:v>
                </c:pt>
                <c:pt idx="381">
                  <c:v>862</c:v>
                </c:pt>
                <c:pt idx="382">
                  <c:v>864</c:v>
                </c:pt>
                <c:pt idx="383">
                  <c:v>866</c:v>
                </c:pt>
                <c:pt idx="384">
                  <c:v>868</c:v>
                </c:pt>
                <c:pt idx="385">
                  <c:v>870</c:v>
                </c:pt>
                <c:pt idx="386">
                  <c:v>872</c:v>
                </c:pt>
                <c:pt idx="387">
                  <c:v>874</c:v>
                </c:pt>
                <c:pt idx="388">
                  <c:v>876</c:v>
                </c:pt>
                <c:pt idx="389">
                  <c:v>878</c:v>
                </c:pt>
                <c:pt idx="390">
                  <c:v>880</c:v>
                </c:pt>
                <c:pt idx="391">
                  <c:v>882</c:v>
                </c:pt>
                <c:pt idx="392">
                  <c:v>884</c:v>
                </c:pt>
                <c:pt idx="393">
                  <c:v>886</c:v>
                </c:pt>
                <c:pt idx="394">
                  <c:v>888</c:v>
                </c:pt>
                <c:pt idx="395">
                  <c:v>890</c:v>
                </c:pt>
                <c:pt idx="396">
                  <c:v>892</c:v>
                </c:pt>
                <c:pt idx="397">
                  <c:v>894</c:v>
                </c:pt>
                <c:pt idx="398">
                  <c:v>896</c:v>
                </c:pt>
                <c:pt idx="399">
                  <c:v>898</c:v>
                </c:pt>
                <c:pt idx="400">
                  <c:v>900</c:v>
                </c:pt>
                <c:pt idx="401">
                  <c:v>902</c:v>
                </c:pt>
                <c:pt idx="402">
                  <c:v>904</c:v>
                </c:pt>
                <c:pt idx="403">
                  <c:v>906</c:v>
                </c:pt>
                <c:pt idx="404">
                  <c:v>908</c:v>
                </c:pt>
                <c:pt idx="405">
                  <c:v>910</c:v>
                </c:pt>
                <c:pt idx="406">
                  <c:v>912</c:v>
                </c:pt>
                <c:pt idx="407">
                  <c:v>914</c:v>
                </c:pt>
                <c:pt idx="408">
                  <c:v>916</c:v>
                </c:pt>
                <c:pt idx="409">
                  <c:v>918</c:v>
                </c:pt>
                <c:pt idx="410">
                  <c:v>920</c:v>
                </c:pt>
                <c:pt idx="411">
                  <c:v>922</c:v>
                </c:pt>
                <c:pt idx="412">
                  <c:v>924</c:v>
                </c:pt>
                <c:pt idx="413">
                  <c:v>926</c:v>
                </c:pt>
                <c:pt idx="414">
                  <c:v>928</c:v>
                </c:pt>
                <c:pt idx="415">
                  <c:v>930</c:v>
                </c:pt>
                <c:pt idx="416">
                  <c:v>932</c:v>
                </c:pt>
                <c:pt idx="417">
                  <c:v>934</c:v>
                </c:pt>
                <c:pt idx="418">
                  <c:v>936</c:v>
                </c:pt>
                <c:pt idx="419">
                  <c:v>938</c:v>
                </c:pt>
                <c:pt idx="420">
                  <c:v>940</c:v>
                </c:pt>
                <c:pt idx="421">
                  <c:v>942</c:v>
                </c:pt>
                <c:pt idx="422">
                  <c:v>944</c:v>
                </c:pt>
                <c:pt idx="423">
                  <c:v>946</c:v>
                </c:pt>
                <c:pt idx="424">
                  <c:v>948</c:v>
                </c:pt>
                <c:pt idx="425">
                  <c:v>950</c:v>
                </c:pt>
                <c:pt idx="426">
                  <c:v>952</c:v>
                </c:pt>
                <c:pt idx="427">
                  <c:v>954</c:v>
                </c:pt>
                <c:pt idx="428">
                  <c:v>956</c:v>
                </c:pt>
                <c:pt idx="429">
                  <c:v>958</c:v>
                </c:pt>
                <c:pt idx="430">
                  <c:v>960</c:v>
                </c:pt>
                <c:pt idx="431">
                  <c:v>962</c:v>
                </c:pt>
                <c:pt idx="432">
                  <c:v>964</c:v>
                </c:pt>
                <c:pt idx="433">
                  <c:v>966</c:v>
                </c:pt>
                <c:pt idx="434">
                  <c:v>968</c:v>
                </c:pt>
                <c:pt idx="435">
                  <c:v>970</c:v>
                </c:pt>
                <c:pt idx="436">
                  <c:v>972</c:v>
                </c:pt>
                <c:pt idx="437">
                  <c:v>974</c:v>
                </c:pt>
                <c:pt idx="438">
                  <c:v>976</c:v>
                </c:pt>
                <c:pt idx="439">
                  <c:v>978</c:v>
                </c:pt>
                <c:pt idx="440">
                  <c:v>980</c:v>
                </c:pt>
                <c:pt idx="441">
                  <c:v>982</c:v>
                </c:pt>
                <c:pt idx="442">
                  <c:v>984</c:v>
                </c:pt>
                <c:pt idx="443">
                  <c:v>986</c:v>
                </c:pt>
                <c:pt idx="444">
                  <c:v>988</c:v>
                </c:pt>
                <c:pt idx="445">
                  <c:v>990</c:v>
                </c:pt>
                <c:pt idx="446">
                  <c:v>992</c:v>
                </c:pt>
                <c:pt idx="447">
                  <c:v>994</c:v>
                </c:pt>
                <c:pt idx="448">
                  <c:v>996</c:v>
                </c:pt>
                <c:pt idx="449">
                  <c:v>998</c:v>
                </c:pt>
                <c:pt idx="450">
                  <c:v>1000</c:v>
                </c:pt>
                <c:pt idx="451">
                  <c:v>1002</c:v>
                </c:pt>
                <c:pt idx="452">
                  <c:v>1004</c:v>
                </c:pt>
                <c:pt idx="453">
                  <c:v>1006</c:v>
                </c:pt>
                <c:pt idx="454">
                  <c:v>1008</c:v>
                </c:pt>
                <c:pt idx="455">
                  <c:v>1010</c:v>
                </c:pt>
                <c:pt idx="456">
                  <c:v>1012</c:v>
                </c:pt>
                <c:pt idx="457">
                  <c:v>1014</c:v>
                </c:pt>
                <c:pt idx="458">
                  <c:v>1016</c:v>
                </c:pt>
                <c:pt idx="459">
                  <c:v>1018</c:v>
                </c:pt>
                <c:pt idx="460">
                  <c:v>1020</c:v>
                </c:pt>
                <c:pt idx="461">
                  <c:v>1022</c:v>
                </c:pt>
                <c:pt idx="462">
                  <c:v>1024</c:v>
                </c:pt>
                <c:pt idx="463">
                  <c:v>1026</c:v>
                </c:pt>
                <c:pt idx="464">
                  <c:v>1028</c:v>
                </c:pt>
                <c:pt idx="465">
                  <c:v>1030</c:v>
                </c:pt>
                <c:pt idx="466">
                  <c:v>1032</c:v>
                </c:pt>
                <c:pt idx="467">
                  <c:v>1034</c:v>
                </c:pt>
                <c:pt idx="468">
                  <c:v>1036</c:v>
                </c:pt>
                <c:pt idx="469">
                  <c:v>1038</c:v>
                </c:pt>
                <c:pt idx="470">
                  <c:v>1040</c:v>
                </c:pt>
                <c:pt idx="471">
                  <c:v>1042</c:v>
                </c:pt>
                <c:pt idx="472">
                  <c:v>1044</c:v>
                </c:pt>
                <c:pt idx="473">
                  <c:v>1046</c:v>
                </c:pt>
                <c:pt idx="474">
                  <c:v>1048</c:v>
                </c:pt>
                <c:pt idx="475">
                  <c:v>1050</c:v>
                </c:pt>
                <c:pt idx="476">
                  <c:v>1052</c:v>
                </c:pt>
                <c:pt idx="477">
                  <c:v>1054</c:v>
                </c:pt>
                <c:pt idx="478">
                  <c:v>1056</c:v>
                </c:pt>
                <c:pt idx="479">
                  <c:v>1058</c:v>
                </c:pt>
                <c:pt idx="480">
                  <c:v>1060</c:v>
                </c:pt>
                <c:pt idx="481">
                  <c:v>1062</c:v>
                </c:pt>
                <c:pt idx="482">
                  <c:v>1064</c:v>
                </c:pt>
                <c:pt idx="483">
                  <c:v>1066</c:v>
                </c:pt>
                <c:pt idx="484">
                  <c:v>1068</c:v>
                </c:pt>
                <c:pt idx="485">
                  <c:v>1070</c:v>
                </c:pt>
                <c:pt idx="486">
                  <c:v>1072</c:v>
                </c:pt>
                <c:pt idx="487">
                  <c:v>1074</c:v>
                </c:pt>
                <c:pt idx="488">
                  <c:v>1076</c:v>
                </c:pt>
                <c:pt idx="489">
                  <c:v>1078</c:v>
                </c:pt>
                <c:pt idx="490">
                  <c:v>1080</c:v>
                </c:pt>
                <c:pt idx="491">
                  <c:v>1082</c:v>
                </c:pt>
                <c:pt idx="492">
                  <c:v>1084</c:v>
                </c:pt>
                <c:pt idx="493">
                  <c:v>1086</c:v>
                </c:pt>
                <c:pt idx="494">
                  <c:v>1088</c:v>
                </c:pt>
                <c:pt idx="495">
                  <c:v>1090</c:v>
                </c:pt>
                <c:pt idx="496">
                  <c:v>1092</c:v>
                </c:pt>
                <c:pt idx="497">
                  <c:v>1094</c:v>
                </c:pt>
                <c:pt idx="498">
                  <c:v>1096</c:v>
                </c:pt>
                <c:pt idx="499">
                  <c:v>1098</c:v>
                </c:pt>
                <c:pt idx="500">
                  <c:v>1100</c:v>
                </c:pt>
                <c:pt idx="501">
                  <c:v>1102</c:v>
                </c:pt>
                <c:pt idx="502">
                  <c:v>1104</c:v>
                </c:pt>
                <c:pt idx="503">
                  <c:v>1106</c:v>
                </c:pt>
                <c:pt idx="504">
                  <c:v>1108</c:v>
                </c:pt>
                <c:pt idx="505">
                  <c:v>1110</c:v>
                </c:pt>
                <c:pt idx="506">
                  <c:v>1112</c:v>
                </c:pt>
                <c:pt idx="507">
                  <c:v>1114</c:v>
                </c:pt>
                <c:pt idx="508">
                  <c:v>1116</c:v>
                </c:pt>
                <c:pt idx="509">
                  <c:v>1118</c:v>
                </c:pt>
                <c:pt idx="510">
                  <c:v>1120</c:v>
                </c:pt>
                <c:pt idx="511">
                  <c:v>1122</c:v>
                </c:pt>
                <c:pt idx="512">
                  <c:v>1124</c:v>
                </c:pt>
                <c:pt idx="513">
                  <c:v>1126</c:v>
                </c:pt>
                <c:pt idx="514">
                  <c:v>1128</c:v>
                </c:pt>
                <c:pt idx="515">
                  <c:v>1130</c:v>
                </c:pt>
                <c:pt idx="516">
                  <c:v>1132</c:v>
                </c:pt>
                <c:pt idx="517">
                  <c:v>1134</c:v>
                </c:pt>
                <c:pt idx="518">
                  <c:v>1136</c:v>
                </c:pt>
                <c:pt idx="519">
                  <c:v>1138</c:v>
                </c:pt>
                <c:pt idx="520">
                  <c:v>1140</c:v>
                </c:pt>
                <c:pt idx="521">
                  <c:v>1142</c:v>
                </c:pt>
                <c:pt idx="522">
                  <c:v>1144</c:v>
                </c:pt>
                <c:pt idx="523">
                  <c:v>1146</c:v>
                </c:pt>
                <c:pt idx="524">
                  <c:v>1148</c:v>
                </c:pt>
                <c:pt idx="525">
                  <c:v>1150</c:v>
                </c:pt>
                <c:pt idx="526">
                  <c:v>1152</c:v>
                </c:pt>
                <c:pt idx="527">
                  <c:v>1154</c:v>
                </c:pt>
                <c:pt idx="528">
                  <c:v>1156</c:v>
                </c:pt>
                <c:pt idx="529">
                  <c:v>1158</c:v>
                </c:pt>
                <c:pt idx="530">
                  <c:v>1160</c:v>
                </c:pt>
                <c:pt idx="531">
                  <c:v>1162</c:v>
                </c:pt>
                <c:pt idx="532">
                  <c:v>1164</c:v>
                </c:pt>
                <c:pt idx="533">
                  <c:v>1166</c:v>
                </c:pt>
                <c:pt idx="534">
                  <c:v>1168</c:v>
                </c:pt>
                <c:pt idx="535">
                  <c:v>1170</c:v>
                </c:pt>
                <c:pt idx="536">
                  <c:v>1172</c:v>
                </c:pt>
                <c:pt idx="537">
                  <c:v>1174</c:v>
                </c:pt>
                <c:pt idx="538">
                  <c:v>1176</c:v>
                </c:pt>
                <c:pt idx="539">
                  <c:v>1178</c:v>
                </c:pt>
                <c:pt idx="540">
                  <c:v>1180</c:v>
                </c:pt>
                <c:pt idx="541">
                  <c:v>1182</c:v>
                </c:pt>
                <c:pt idx="542">
                  <c:v>1184</c:v>
                </c:pt>
                <c:pt idx="543">
                  <c:v>1186</c:v>
                </c:pt>
                <c:pt idx="544">
                  <c:v>1188</c:v>
                </c:pt>
                <c:pt idx="545">
                  <c:v>1190</c:v>
                </c:pt>
                <c:pt idx="546">
                  <c:v>1192</c:v>
                </c:pt>
                <c:pt idx="547">
                  <c:v>1194</c:v>
                </c:pt>
                <c:pt idx="548">
                  <c:v>1196</c:v>
                </c:pt>
                <c:pt idx="549">
                  <c:v>1198</c:v>
                </c:pt>
                <c:pt idx="550">
                  <c:v>1200</c:v>
                </c:pt>
                <c:pt idx="551">
                  <c:v>1202</c:v>
                </c:pt>
                <c:pt idx="552">
                  <c:v>1204</c:v>
                </c:pt>
                <c:pt idx="553">
                  <c:v>1206</c:v>
                </c:pt>
                <c:pt idx="554">
                  <c:v>1208</c:v>
                </c:pt>
                <c:pt idx="555">
                  <c:v>1210</c:v>
                </c:pt>
                <c:pt idx="556">
                  <c:v>1212</c:v>
                </c:pt>
                <c:pt idx="557">
                  <c:v>1214</c:v>
                </c:pt>
                <c:pt idx="558">
                  <c:v>1216</c:v>
                </c:pt>
                <c:pt idx="559">
                  <c:v>1218</c:v>
                </c:pt>
                <c:pt idx="560">
                  <c:v>1220</c:v>
                </c:pt>
                <c:pt idx="561">
                  <c:v>1222</c:v>
                </c:pt>
                <c:pt idx="562">
                  <c:v>1224</c:v>
                </c:pt>
                <c:pt idx="563">
                  <c:v>1226</c:v>
                </c:pt>
                <c:pt idx="564">
                  <c:v>1228</c:v>
                </c:pt>
                <c:pt idx="565">
                  <c:v>1230</c:v>
                </c:pt>
                <c:pt idx="566">
                  <c:v>1232</c:v>
                </c:pt>
                <c:pt idx="567">
                  <c:v>1234</c:v>
                </c:pt>
                <c:pt idx="568">
                  <c:v>1236</c:v>
                </c:pt>
                <c:pt idx="569">
                  <c:v>1238</c:v>
                </c:pt>
                <c:pt idx="570">
                  <c:v>1240</c:v>
                </c:pt>
                <c:pt idx="571">
                  <c:v>1242</c:v>
                </c:pt>
                <c:pt idx="572">
                  <c:v>1244</c:v>
                </c:pt>
                <c:pt idx="573">
                  <c:v>1246</c:v>
                </c:pt>
                <c:pt idx="574">
                  <c:v>1248</c:v>
                </c:pt>
                <c:pt idx="575">
                  <c:v>1250</c:v>
                </c:pt>
                <c:pt idx="576">
                  <c:v>1252</c:v>
                </c:pt>
                <c:pt idx="577">
                  <c:v>1254</c:v>
                </c:pt>
                <c:pt idx="578">
                  <c:v>1256</c:v>
                </c:pt>
                <c:pt idx="579">
                  <c:v>1258</c:v>
                </c:pt>
                <c:pt idx="580">
                  <c:v>1260</c:v>
                </c:pt>
                <c:pt idx="581">
                  <c:v>1262</c:v>
                </c:pt>
                <c:pt idx="582">
                  <c:v>1264</c:v>
                </c:pt>
                <c:pt idx="583">
                  <c:v>1266</c:v>
                </c:pt>
                <c:pt idx="584">
                  <c:v>1268</c:v>
                </c:pt>
                <c:pt idx="585">
                  <c:v>1270</c:v>
                </c:pt>
                <c:pt idx="586">
                  <c:v>1272</c:v>
                </c:pt>
                <c:pt idx="587">
                  <c:v>1274</c:v>
                </c:pt>
                <c:pt idx="588">
                  <c:v>1276</c:v>
                </c:pt>
                <c:pt idx="589">
                  <c:v>1278</c:v>
                </c:pt>
                <c:pt idx="590">
                  <c:v>1280</c:v>
                </c:pt>
                <c:pt idx="591">
                  <c:v>1282</c:v>
                </c:pt>
                <c:pt idx="592">
                  <c:v>1284</c:v>
                </c:pt>
                <c:pt idx="593">
                  <c:v>1286</c:v>
                </c:pt>
                <c:pt idx="594">
                  <c:v>1288</c:v>
                </c:pt>
                <c:pt idx="595">
                  <c:v>1290</c:v>
                </c:pt>
                <c:pt idx="596">
                  <c:v>1292</c:v>
                </c:pt>
                <c:pt idx="597">
                  <c:v>1294</c:v>
                </c:pt>
                <c:pt idx="598">
                  <c:v>1296</c:v>
                </c:pt>
                <c:pt idx="599">
                  <c:v>1298</c:v>
                </c:pt>
                <c:pt idx="600">
                  <c:v>1300</c:v>
                </c:pt>
                <c:pt idx="601">
                  <c:v>1302</c:v>
                </c:pt>
                <c:pt idx="602">
                  <c:v>1304</c:v>
                </c:pt>
                <c:pt idx="603">
                  <c:v>1306</c:v>
                </c:pt>
                <c:pt idx="604">
                  <c:v>1308</c:v>
                </c:pt>
                <c:pt idx="605">
                  <c:v>1310</c:v>
                </c:pt>
                <c:pt idx="606">
                  <c:v>1312</c:v>
                </c:pt>
                <c:pt idx="607">
                  <c:v>1314</c:v>
                </c:pt>
                <c:pt idx="608">
                  <c:v>1316</c:v>
                </c:pt>
                <c:pt idx="609">
                  <c:v>1318</c:v>
                </c:pt>
                <c:pt idx="610">
                  <c:v>1320</c:v>
                </c:pt>
                <c:pt idx="611">
                  <c:v>1322</c:v>
                </c:pt>
                <c:pt idx="612">
                  <c:v>1324</c:v>
                </c:pt>
                <c:pt idx="613">
                  <c:v>1326</c:v>
                </c:pt>
                <c:pt idx="614">
                  <c:v>1328</c:v>
                </c:pt>
                <c:pt idx="615">
                  <c:v>1330</c:v>
                </c:pt>
                <c:pt idx="616">
                  <c:v>1332</c:v>
                </c:pt>
                <c:pt idx="617">
                  <c:v>1334</c:v>
                </c:pt>
                <c:pt idx="618">
                  <c:v>1336</c:v>
                </c:pt>
                <c:pt idx="619">
                  <c:v>1338</c:v>
                </c:pt>
                <c:pt idx="620">
                  <c:v>1340</c:v>
                </c:pt>
                <c:pt idx="621">
                  <c:v>1342</c:v>
                </c:pt>
                <c:pt idx="622">
                  <c:v>1344</c:v>
                </c:pt>
                <c:pt idx="623">
                  <c:v>1346</c:v>
                </c:pt>
                <c:pt idx="624">
                  <c:v>1348</c:v>
                </c:pt>
                <c:pt idx="625">
                  <c:v>1350</c:v>
                </c:pt>
                <c:pt idx="626">
                  <c:v>1352</c:v>
                </c:pt>
                <c:pt idx="627">
                  <c:v>1354</c:v>
                </c:pt>
                <c:pt idx="628">
                  <c:v>1356</c:v>
                </c:pt>
                <c:pt idx="629">
                  <c:v>1358</c:v>
                </c:pt>
                <c:pt idx="630">
                  <c:v>1360</c:v>
                </c:pt>
                <c:pt idx="631">
                  <c:v>1362</c:v>
                </c:pt>
                <c:pt idx="632">
                  <c:v>1364</c:v>
                </c:pt>
                <c:pt idx="633">
                  <c:v>1366</c:v>
                </c:pt>
                <c:pt idx="634">
                  <c:v>1368</c:v>
                </c:pt>
                <c:pt idx="635">
                  <c:v>1370</c:v>
                </c:pt>
                <c:pt idx="636">
                  <c:v>1372</c:v>
                </c:pt>
                <c:pt idx="637">
                  <c:v>1374</c:v>
                </c:pt>
                <c:pt idx="638">
                  <c:v>1376</c:v>
                </c:pt>
                <c:pt idx="639">
                  <c:v>1378</c:v>
                </c:pt>
                <c:pt idx="640">
                  <c:v>1380</c:v>
                </c:pt>
                <c:pt idx="641">
                  <c:v>1382</c:v>
                </c:pt>
                <c:pt idx="642">
                  <c:v>1384</c:v>
                </c:pt>
                <c:pt idx="643">
                  <c:v>1386</c:v>
                </c:pt>
                <c:pt idx="644">
                  <c:v>1388</c:v>
                </c:pt>
                <c:pt idx="645">
                  <c:v>1390</c:v>
                </c:pt>
                <c:pt idx="646">
                  <c:v>1392</c:v>
                </c:pt>
                <c:pt idx="647">
                  <c:v>1394</c:v>
                </c:pt>
                <c:pt idx="648">
                  <c:v>1396</c:v>
                </c:pt>
                <c:pt idx="649">
                  <c:v>1398</c:v>
                </c:pt>
                <c:pt idx="650">
                  <c:v>1400</c:v>
                </c:pt>
                <c:pt idx="651">
                  <c:v>1402</c:v>
                </c:pt>
                <c:pt idx="652">
                  <c:v>1404</c:v>
                </c:pt>
                <c:pt idx="653">
                  <c:v>1406</c:v>
                </c:pt>
                <c:pt idx="654">
                  <c:v>1408</c:v>
                </c:pt>
                <c:pt idx="655">
                  <c:v>1410</c:v>
                </c:pt>
                <c:pt idx="656">
                  <c:v>1412</c:v>
                </c:pt>
                <c:pt idx="657">
                  <c:v>1414</c:v>
                </c:pt>
                <c:pt idx="658">
                  <c:v>1416</c:v>
                </c:pt>
                <c:pt idx="659">
                  <c:v>1418</c:v>
                </c:pt>
                <c:pt idx="660">
                  <c:v>1420</c:v>
                </c:pt>
                <c:pt idx="661">
                  <c:v>1422</c:v>
                </c:pt>
                <c:pt idx="662">
                  <c:v>1424</c:v>
                </c:pt>
                <c:pt idx="663">
                  <c:v>1426</c:v>
                </c:pt>
                <c:pt idx="664">
                  <c:v>1428</c:v>
                </c:pt>
                <c:pt idx="665">
                  <c:v>1430</c:v>
                </c:pt>
                <c:pt idx="666">
                  <c:v>1432</c:v>
                </c:pt>
                <c:pt idx="667">
                  <c:v>1434</c:v>
                </c:pt>
                <c:pt idx="668">
                  <c:v>1436</c:v>
                </c:pt>
                <c:pt idx="669">
                  <c:v>1438</c:v>
                </c:pt>
                <c:pt idx="670">
                  <c:v>1440</c:v>
                </c:pt>
                <c:pt idx="671">
                  <c:v>1442</c:v>
                </c:pt>
                <c:pt idx="672">
                  <c:v>1444</c:v>
                </c:pt>
                <c:pt idx="673">
                  <c:v>1446</c:v>
                </c:pt>
                <c:pt idx="674">
                  <c:v>1448</c:v>
                </c:pt>
                <c:pt idx="675">
                  <c:v>1450</c:v>
                </c:pt>
                <c:pt idx="676">
                  <c:v>1452</c:v>
                </c:pt>
                <c:pt idx="677">
                  <c:v>1454</c:v>
                </c:pt>
                <c:pt idx="678">
                  <c:v>1456</c:v>
                </c:pt>
                <c:pt idx="679">
                  <c:v>1458</c:v>
                </c:pt>
                <c:pt idx="680">
                  <c:v>1460</c:v>
                </c:pt>
                <c:pt idx="681">
                  <c:v>1462</c:v>
                </c:pt>
                <c:pt idx="682">
                  <c:v>1464</c:v>
                </c:pt>
                <c:pt idx="683">
                  <c:v>1466</c:v>
                </c:pt>
                <c:pt idx="684">
                  <c:v>1468</c:v>
                </c:pt>
                <c:pt idx="685">
                  <c:v>1470</c:v>
                </c:pt>
                <c:pt idx="686">
                  <c:v>1472</c:v>
                </c:pt>
                <c:pt idx="687">
                  <c:v>1474</c:v>
                </c:pt>
                <c:pt idx="688">
                  <c:v>1476</c:v>
                </c:pt>
                <c:pt idx="689">
                  <c:v>1478</c:v>
                </c:pt>
                <c:pt idx="690">
                  <c:v>1480</c:v>
                </c:pt>
                <c:pt idx="691">
                  <c:v>1482</c:v>
                </c:pt>
                <c:pt idx="692">
                  <c:v>1484</c:v>
                </c:pt>
                <c:pt idx="693">
                  <c:v>1486</c:v>
                </c:pt>
                <c:pt idx="694">
                  <c:v>1488</c:v>
                </c:pt>
                <c:pt idx="695">
                  <c:v>1490</c:v>
                </c:pt>
                <c:pt idx="696">
                  <c:v>1492</c:v>
                </c:pt>
                <c:pt idx="697">
                  <c:v>1494</c:v>
                </c:pt>
                <c:pt idx="698">
                  <c:v>1496</c:v>
                </c:pt>
                <c:pt idx="699">
                  <c:v>1498</c:v>
                </c:pt>
                <c:pt idx="700">
                  <c:v>1500</c:v>
                </c:pt>
                <c:pt idx="701">
                  <c:v>1502</c:v>
                </c:pt>
                <c:pt idx="702">
                  <c:v>1504</c:v>
                </c:pt>
                <c:pt idx="703">
                  <c:v>1506</c:v>
                </c:pt>
                <c:pt idx="704">
                  <c:v>1508</c:v>
                </c:pt>
                <c:pt idx="705">
                  <c:v>1510</c:v>
                </c:pt>
                <c:pt idx="706">
                  <c:v>1512</c:v>
                </c:pt>
                <c:pt idx="707">
                  <c:v>1514</c:v>
                </c:pt>
                <c:pt idx="708">
                  <c:v>1516</c:v>
                </c:pt>
                <c:pt idx="709">
                  <c:v>1518</c:v>
                </c:pt>
                <c:pt idx="710">
                  <c:v>1520</c:v>
                </c:pt>
                <c:pt idx="711">
                  <c:v>1522</c:v>
                </c:pt>
                <c:pt idx="712">
                  <c:v>1524</c:v>
                </c:pt>
                <c:pt idx="713">
                  <c:v>1526</c:v>
                </c:pt>
                <c:pt idx="714">
                  <c:v>1528</c:v>
                </c:pt>
                <c:pt idx="715">
                  <c:v>1530</c:v>
                </c:pt>
                <c:pt idx="716">
                  <c:v>1532</c:v>
                </c:pt>
                <c:pt idx="717">
                  <c:v>1534</c:v>
                </c:pt>
                <c:pt idx="718">
                  <c:v>1536</c:v>
                </c:pt>
                <c:pt idx="719">
                  <c:v>1538</c:v>
                </c:pt>
                <c:pt idx="720">
                  <c:v>1540</c:v>
                </c:pt>
                <c:pt idx="721">
                  <c:v>1542</c:v>
                </c:pt>
                <c:pt idx="722">
                  <c:v>1544</c:v>
                </c:pt>
                <c:pt idx="723">
                  <c:v>1546</c:v>
                </c:pt>
                <c:pt idx="724">
                  <c:v>1548</c:v>
                </c:pt>
                <c:pt idx="725">
                  <c:v>1550</c:v>
                </c:pt>
                <c:pt idx="726">
                  <c:v>1552</c:v>
                </c:pt>
                <c:pt idx="727">
                  <c:v>1554</c:v>
                </c:pt>
                <c:pt idx="728">
                  <c:v>1556</c:v>
                </c:pt>
                <c:pt idx="729">
                  <c:v>1558</c:v>
                </c:pt>
                <c:pt idx="730">
                  <c:v>1560</c:v>
                </c:pt>
                <c:pt idx="731">
                  <c:v>1562</c:v>
                </c:pt>
                <c:pt idx="732">
                  <c:v>1564</c:v>
                </c:pt>
                <c:pt idx="733">
                  <c:v>1566</c:v>
                </c:pt>
                <c:pt idx="734">
                  <c:v>1568</c:v>
                </c:pt>
                <c:pt idx="735">
                  <c:v>1570</c:v>
                </c:pt>
                <c:pt idx="736">
                  <c:v>1572</c:v>
                </c:pt>
                <c:pt idx="737">
                  <c:v>1574</c:v>
                </c:pt>
                <c:pt idx="738">
                  <c:v>1576</c:v>
                </c:pt>
                <c:pt idx="739">
                  <c:v>1578</c:v>
                </c:pt>
                <c:pt idx="740">
                  <c:v>1580</c:v>
                </c:pt>
                <c:pt idx="741">
                  <c:v>1582</c:v>
                </c:pt>
                <c:pt idx="742">
                  <c:v>1584</c:v>
                </c:pt>
                <c:pt idx="743">
                  <c:v>1586</c:v>
                </c:pt>
                <c:pt idx="744">
                  <c:v>1588</c:v>
                </c:pt>
                <c:pt idx="745">
                  <c:v>1590</c:v>
                </c:pt>
                <c:pt idx="746">
                  <c:v>1592</c:v>
                </c:pt>
                <c:pt idx="747">
                  <c:v>1594</c:v>
                </c:pt>
                <c:pt idx="748">
                  <c:v>1596</c:v>
                </c:pt>
                <c:pt idx="749">
                  <c:v>1598</c:v>
                </c:pt>
                <c:pt idx="750">
                  <c:v>1600</c:v>
                </c:pt>
                <c:pt idx="751">
                  <c:v>1602</c:v>
                </c:pt>
                <c:pt idx="752">
                  <c:v>1604</c:v>
                </c:pt>
                <c:pt idx="753">
                  <c:v>1606</c:v>
                </c:pt>
                <c:pt idx="754">
                  <c:v>1608</c:v>
                </c:pt>
                <c:pt idx="755">
                  <c:v>1610</c:v>
                </c:pt>
                <c:pt idx="756">
                  <c:v>1612</c:v>
                </c:pt>
                <c:pt idx="757">
                  <c:v>1614</c:v>
                </c:pt>
                <c:pt idx="758">
                  <c:v>1616</c:v>
                </c:pt>
                <c:pt idx="759">
                  <c:v>1618</c:v>
                </c:pt>
                <c:pt idx="760">
                  <c:v>1620</c:v>
                </c:pt>
                <c:pt idx="761">
                  <c:v>1622</c:v>
                </c:pt>
                <c:pt idx="762">
                  <c:v>1624</c:v>
                </c:pt>
                <c:pt idx="763">
                  <c:v>1626</c:v>
                </c:pt>
                <c:pt idx="764">
                  <c:v>1628</c:v>
                </c:pt>
                <c:pt idx="765">
                  <c:v>1630</c:v>
                </c:pt>
                <c:pt idx="766">
                  <c:v>1632</c:v>
                </c:pt>
                <c:pt idx="767">
                  <c:v>1634</c:v>
                </c:pt>
                <c:pt idx="768">
                  <c:v>1636</c:v>
                </c:pt>
                <c:pt idx="769">
                  <c:v>1638</c:v>
                </c:pt>
                <c:pt idx="770">
                  <c:v>1640</c:v>
                </c:pt>
                <c:pt idx="771">
                  <c:v>1642</c:v>
                </c:pt>
                <c:pt idx="772">
                  <c:v>1644</c:v>
                </c:pt>
                <c:pt idx="773">
                  <c:v>1646</c:v>
                </c:pt>
                <c:pt idx="774">
                  <c:v>1648</c:v>
                </c:pt>
                <c:pt idx="775">
                  <c:v>1650</c:v>
                </c:pt>
                <c:pt idx="776">
                  <c:v>1652</c:v>
                </c:pt>
                <c:pt idx="777">
                  <c:v>1654</c:v>
                </c:pt>
                <c:pt idx="778">
                  <c:v>1656</c:v>
                </c:pt>
                <c:pt idx="779">
                  <c:v>1658</c:v>
                </c:pt>
                <c:pt idx="780">
                  <c:v>1660</c:v>
                </c:pt>
                <c:pt idx="781">
                  <c:v>1662</c:v>
                </c:pt>
                <c:pt idx="782">
                  <c:v>1664</c:v>
                </c:pt>
                <c:pt idx="783">
                  <c:v>1666</c:v>
                </c:pt>
                <c:pt idx="784">
                  <c:v>1668</c:v>
                </c:pt>
                <c:pt idx="785">
                  <c:v>1670</c:v>
                </c:pt>
                <c:pt idx="786">
                  <c:v>1672</c:v>
                </c:pt>
                <c:pt idx="787">
                  <c:v>1674</c:v>
                </c:pt>
                <c:pt idx="788">
                  <c:v>1676</c:v>
                </c:pt>
                <c:pt idx="789">
                  <c:v>1678</c:v>
                </c:pt>
                <c:pt idx="790">
                  <c:v>1680</c:v>
                </c:pt>
                <c:pt idx="791">
                  <c:v>1682</c:v>
                </c:pt>
                <c:pt idx="792">
                  <c:v>1684</c:v>
                </c:pt>
                <c:pt idx="793">
                  <c:v>1686</c:v>
                </c:pt>
                <c:pt idx="794">
                  <c:v>1688</c:v>
                </c:pt>
                <c:pt idx="795">
                  <c:v>1690</c:v>
                </c:pt>
                <c:pt idx="796">
                  <c:v>1692</c:v>
                </c:pt>
                <c:pt idx="797">
                  <c:v>1694</c:v>
                </c:pt>
                <c:pt idx="798">
                  <c:v>1696</c:v>
                </c:pt>
                <c:pt idx="799">
                  <c:v>1698</c:v>
                </c:pt>
                <c:pt idx="800">
                  <c:v>1700</c:v>
                </c:pt>
                <c:pt idx="801">
                  <c:v>1702</c:v>
                </c:pt>
                <c:pt idx="802">
                  <c:v>1704</c:v>
                </c:pt>
                <c:pt idx="803">
                  <c:v>1706</c:v>
                </c:pt>
                <c:pt idx="804">
                  <c:v>1708</c:v>
                </c:pt>
                <c:pt idx="805">
                  <c:v>1710</c:v>
                </c:pt>
                <c:pt idx="806">
                  <c:v>1712</c:v>
                </c:pt>
                <c:pt idx="807">
                  <c:v>1714</c:v>
                </c:pt>
                <c:pt idx="808">
                  <c:v>1716</c:v>
                </c:pt>
                <c:pt idx="809">
                  <c:v>1718</c:v>
                </c:pt>
                <c:pt idx="810">
                  <c:v>1720</c:v>
                </c:pt>
                <c:pt idx="811">
                  <c:v>1722</c:v>
                </c:pt>
                <c:pt idx="812">
                  <c:v>1724</c:v>
                </c:pt>
                <c:pt idx="813">
                  <c:v>1726</c:v>
                </c:pt>
                <c:pt idx="814">
                  <c:v>1728</c:v>
                </c:pt>
                <c:pt idx="815">
                  <c:v>1730</c:v>
                </c:pt>
                <c:pt idx="816">
                  <c:v>1732</c:v>
                </c:pt>
                <c:pt idx="817">
                  <c:v>1734</c:v>
                </c:pt>
                <c:pt idx="818">
                  <c:v>1736</c:v>
                </c:pt>
                <c:pt idx="819">
                  <c:v>1738</c:v>
                </c:pt>
                <c:pt idx="820">
                  <c:v>1740</c:v>
                </c:pt>
                <c:pt idx="821">
                  <c:v>1742</c:v>
                </c:pt>
                <c:pt idx="822">
                  <c:v>1744</c:v>
                </c:pt>
                <c:pt idx="823">
                  <c:v>1746</c:v>
                </c:pt>
                <c:pt idx="824">
                  <c:v>1748</c:v>
                </c:pt>
                <c:pt idx="825">
                  <c:v>1750</c:v>
                </c:pt>
                <c:pt idx="826">
                  <c:v>1752</c:v>
                </c:pt>
                <c:pt idx="827">
                  <c:v>1754</c:v>
                </c:pt>
                <c:pt idx="828">
                  <c:v>1756</c:v>
                </c:pt>
                <c:pt idx="829">
                  <c:v>1758</c:v>
                </c:pt>
                <c:pt idx="830">
                  <c:v>1760</c:v>
                </c:pt>
                <c:pt idx="831">
                  <c:v>1762</c:v>
                </c:pt>
                <c:pt idx="832">
                  <c:v>1764</c:v>
                </c:pt>
                <c:pt idx="833">
                  <c:v>1766</c:v>
                </c:pt>
                <c:pt idx="834">
                  <c:v>1768</c:v>
                </c:pt>
                <c:pt idx="835">
                  <c:v>1770</c:v>
                </c:pt>
                <c:pt idx="836">
                  <c:v>1772</c:v>
                </c:pt>
                <c:pt idx="837">
                  <c:v>1774</c:v>
                </c:pt>
                <c:pt idx="838">
                  <c:v>1776</c:v>
                </c:pt>
                <c:pt idx="839">
                  <c:v>1778</c:v>
                </c:pt>
                <c:pt idx="840">
                  <c:v>1780</c:v>
                </c:pt>
                <c:pt idx="841">
                  <c:v>1782</c:v>
                </c:pt>
                <c:pt idx="842">
                  <c:v>1784</c:v>
                </c:pt>
                <c:pt idx="843">
                  <c:v>1786</c:v>
                </c:pt>
                <c:pt idx="844">
                  <c:v>1788</c:v>
                </c:pt>
                <c:pt idx="845">
                  <c:v>1790</c:v>
                </c:pt>
                <c:pt idx="846">
                  <c:v>1792</c:v>
                </c:pt>
                <c:pt idx="847">
                  <c:v>1794</c:v>
                </c:pt>
                <c:pt idx="848">
                  <c:v>1796</c:v>
                </c:pt>
                <c:pt idx="849">
                  <c:v>1798</c:v>
                </c:pt>
                <c:pt idx="850">
                  <c:v>1800</c:v>
                </c:pt>
                <c:pt idx="851">
                  <c:v>1802</c:v>
                </c:pt>
                <c:pt idx="852">
                  <c:v>1804</c:v>
                </c:pt>
                <c:pt idx="853">
                  <c:v>1806</c:v>
                </c:pt>
                <c:pt idx="854">
                  <c:v>1808</c:v>
                </c:pt>
                <c:pt idx="855">
                  <c:v>1810</c:v>
                </c:pt>
                <c:pt idx="856">
                  <c:v>1812</c:v>
                </c:pt>
                <c:pt idx="857">
                  <c:v>1814</c:v>
                </c:pt>
                <c:pt idx="858">
                  <c:v>1816</c:v>
                </c:pt>
                <c:pt idx="859">
                  <c:v>1818</c:v>
                </c:pt>
                <c:pt idx="860">
                  <c:v>1820</c:v>
                </c:pt>
                <c:pt idx="861">
                  <c:v>1822</c:v>
                </c:pt>
                <c:pt idx="862">
                  <c:v>1824</c:v>
                </c:pt>
                <c:pt idx="863">
                  <c:v>1826</c:v>
                </c:pt>
                <c:pt idx="864">
                  <c:v>1828</c:v>
                </c:pt>
                <c:pt idx="865">
                  <c:v>1830</c:v>
                </c:pt>
                <c:pt idx="866">
                  <c:v>1832</c:v>
                </c:pt>
                <c:pt idx="867">
                  <c:v>1834</c:v>
                </c:pt>
                <c:pt idx="868">
                  <c:v>1836</c:v>
                </c:pt>
                <c:pt idx="869">
                  <c:v>1838</c:v>
                </c:pt>
                <c:pt idx="870">
                  <c:v>1840</c:v>
                </c:pt>
                <c:pt idx="871">
                  <c:v>1842</c:v>
                </c:pt>
                <c:pt idx="872">
                  <c:v>1844</c:v>
                </c:pt>
                <c:pt idx="873">
                  <c:v>1846</c:v>
                </c:pt>
                <c:pt idx="874">
                  <c:v>1848</c:v>
                </c:pt>
                <c:pt idx="875">
                  <c:v>1850</c:v>
                </c:pt>
                <c:pt idx="876">
                  <c:v>1852</c:v>
                </c:pt>
                <c:pt idx="877">
                  <c:v>1854</c:v>
                </c:pt>
                <c:pt idx="878">
                  <c:v>1856</c:v>
                </c:pt>
                <c:pt idx="879">
                  <c:v>1858</c:v>
                </c:pt>
                <c:pt idx="880">
                  <c:v>1860</c:v>
                </c:pt>
                <c:pt idx="881">
                  <c:v>1862</c:v>
                </c:pt>
                <c:pt idx="882">
                  <c:v>1864</c:v>
                </c:pt>
                <c:pt idx="883">
                  <c:v>1866</c:v>
                </c:pt>
                <c:pt idx="884">
                  <c:v>1868</c:v>
                </c:pt>
                <c:pt idx="885">
                  <c:v>1870</c:v>
                </c:pt>
                <c:pt idx="886">
                  <c:v>1872</c:v>
                </c:pt>
                <c:pt idx="887">
                  <c:v>1874</c:v>
                </c:pt>
                <c:pt idx="888">
                  <c:v>1876</c:v>
                </c:pt>
                <c:pt idx="889">
                  <c:v>1878</c:v>
                </c:pt>
                <c:pt idx="890">
                  <c:v>1880</c:v>
                </c:pt>
                <c:pt idx="891">
                  <c:v>1882</c:v>
                </c:pt>
                <c:pt idx="892">
                  <c:v>1884</c:v>
                </c:pt>
                <c:pt idx="893">
                  <c:v>1886</c:v>
                </c:pt>
                <c:pt idx="894">
                  <c:v>1888</c:v>
                </c:pt>
                <c:pt idx="895">
                  <c:v>1890</c:v>
                </c:pt>
                <c:pt idx="896">
                  <c:v>1892</c:v>
                </c:pt>
                <c:pt idx="897">
                  <c:v>1894</c:v>
                </c:pt>
                <c:pt idx="898">
                  <c:v>1896</c:v>
                </c:pt>
                <c:pt idx="899">
                  <c:v>1898</c:v>
                </c:pt>
                <c:pt idx="900">
                  <c:v>1900</c:v>
                </c:pt>
                <c:pt idx="901">
                  <c:v>1902</c:v>
                </c:pt>
                <c:pt idx="902">
                  <c:v>1904</c:v>
                </c:pt>
                <c:pt idx="903">
                  <c:v>1906</c:v>
                </c:pt>
                <c:pt idx="904">
                  <c:v>1908</c:v>
                </c:pt>
                <c:pt idx="905">
                  <c:v>1910</c:v>
                </c:pt>
                <c:pt idx="906">
                  <c:v>1912</c:v>
                </c:pt>
                <c:pt idx="907">
                  <c:v>1914</c:v>
                </c:pt>
                <c:pt idx="908">
                  <c:v>1916</c:v>
                </c:pt>
                <c:pt idx="909">
                  <c:v>1918</c:v>
                </c:pt>
                <c:pt idx="910">
                  <c:v>1920</c:v>
                </c:pt>
                <c:pt idx="911">
                  <c:v>1922</c:v>
                </c:pt>
                <c:pt idx="912">
                  <c:v>1924</c:v>
                </c:pt>
                <c:pt idx="913">
                  <c:v>1926</c:v>
                </c:pt>
                <c:pt idx="914">
                  <c:v>1928</c:v>
                </c:pt>
                <c:pt idx="915">
                  <c:v>1930</c:v>
                </c:pt>
                <c:pt idx="916">
                  <c:v>1932</c:v>
                </c:pt>
                <c:pt idx="917">
                  <c:v>1934</c:v>
                </c:pt>
                <c:pt idx="918">
                  <c:v>1936</c:v>
                </c:pt>
                <c:pt idx="919">
                  <c:v>1938</c:v>
                </c:pt>
                <c:pt idx="920">
                  <c:v>1940</c:v>
                </c:pt>
                <c:pt idx="921">
                  <c:v>1942</c:v>
                </c:pt>
                <c:pt idx="922">
                  <c:v>1944</c:v>
                </c:pt>
                <c:pt idx="923">
                  <c:v>1946</c:v>
                </c:pt>
                <c:pt idx="924">
                  <c:v>1948</c:v>
                </c:pt>
                <c:pt idx="925">
                  <c:v>1950</c:v>
                </c:pt>
                <c:pt idx="926">
                  <c:v>1952</c:v>
                </c:pt>
                <c:pt idx="927">
                  <c:v>1954</c:v>
                </c:pt>
                <c:pt idx="928">
                  <c:v>1956</c:v>
                </c:pt>
                <c:pt idx="929">
                  <c:v>1958</c:v>
                </c:pt>
                <c:pt idx="930">
                  <c:v>1960</c:v>
                </c:pt>
                <c:pt idx="931">
                  <c:v>1962</c:v>
                </c:pt>
                <c:pt idx="932">
                  <c:v>1964</c:v>
                </c:pt>
                <c:pt idx="933">
                  <c:v>1966</c:v>
                </c:pt>
                <c:pt idx="934">
                  <c:v>1968</c:v>
                </c:pt>
                <c:pt idx="935">
                  <c:v>1970</c:v>
                </c:pt>
                <c:pt idx="936">
                  <c:v>1972</c:v>
                </c:pt>
                <c:pt idx="937">
                  <c:v>1974</c:v>
                </c:pt>
                <c:pt idx="938">
                  <c:v>1976</c:v>
                </c:pt>
                <c:pt idx="939">
                  <c:v>1978</c:v>
                </c:pt>
                <c:pt idx="940">
                  <c:v>1980</c:v>
                </c:pt>
                <c:pt idx="941">
                  <c:v>1982</c:v>
                </c:pt>
                <c:pt idx="942">
                  <c:v>1984</c:v>
                </c:pt>
                <c:pt idx="943">
                  <c:v>1986</c:v>
                </c:pt>
                <c:pt idx="944">
                  <c:v>1988</c:v>
                </c:pt>
                <c:pt idx="945">
                  <c:v>1990</c:v>
                </c:pt>
                <c:pt idx="946">
                  <c:v>1992</c:v>
                </c:pt>
                <c:pt idx="947">
                  <c:v>1994</c:v>
                </c:pt>
                <c:pt idx="948">
                  <c:v>1996</c:v>
                </c:pt>
                <c:pt idx="949">
                  <c:v>1998</c:v>
                </c:pt>
                <c:pt idx="950">
                  <c:v>2000</c:v>
                </c:pt>
                <c:pt idx="951">
                  <c:v>2002</c:v>
                </c:pt>
                <c:pt idx="952">
                  <c:v>2004</c:v>
                </c:pt>
                <c:pt idx="953">
                  <c:v>2006</c:v>
                </c:pt>
                <c:pt idx="954">
                  <c:v>2008</c:v>
                </c:pt>
                <c:pt idx="955">
                  <c:v>2010</c:v>
                </c:pt>
                <c:pt idx="956">
                  <c:v>2012</c:v>
                </c:pt>
                <c:pt idx="957">
                  <c:v>2014</c:v>
                </c:pt>
                <c:pt idx="958">
                  <c:v>2016</c:v>
                </c:pt>
                <c:pt idx="959">
                  <c:v>2018</c:v>
                </c:pt>
                <c:pt idx="960">
                  <c:v>2020</c:v>
                </c:pt>
                <c:pt idx="961">
                  <c:v>2022</c:v>
                </c:pt>
                <c:pt idx="962">
                  <c:v>2024</c:v>
                </c:pt>
                <c:pt idx="963">
                  <c:v>2026</c:v>
                </c:pt>
                <c:pt idx="964">
                  <c:v>2028</c:v>
                </c:pt>
                <c:pt idx="965">
                  <c:v>2030</c:v>
                </c:pt>
                <c:pt idx="966">
                  <c:v>2032</c:v>
                </c:pt>
                <c:pt idx="967">
                  <c:v>2034</c:v>
                </c:pt>
                <c:pt idx="968">
                  <c:v>2036</c:v>
                </c:pt>
                <c:pt idx="969">
                  <c:v>2038</c:v>
                </c:pt>
                <c:pt idx="970">
                  <c:v>2040</c:v>
                </c:pt>
                <c:pt idx="971">
                  <c:v>2042</c:v>
                </c:pt>
                <c:pt idx="972">
                  <c:v>2044</c:v>
                </c:pt>
                <c:pt idx="973">
                  <c:v>2046</c:v>
                </c:pt>
                <c:pt idx="974">
                  <c:v>2048</c:v>
                </c:pt>
                <c:pt idx="975">
                  <c:v>2050</c:v>
                </c:pt>
                <c:pt idx="976">
                  <c:v>2052</c:v>
                </c:pt>
                <c:pt idx="977">
                  <c:v>2054</c:v>
                </c:pt>
                <c:pt idx="978">
                  <c:v>2056</c:v>
                </c:pt>
                <c:pt idx="979">
                  <c:v>2058</c:v>
                </c:pt>
                <c:pt idx="980">
                  <c:v>2060</c:v>
                </c:pt>
                <c:pt idx="981">
                  <c:v>2062</c:v>
                </c:pt>
                <c:pt idx="982">
                  <c:v>2064</c:v>
                </c:pt>
                <c:pt idx="983">
                  <c:v>2066</c:v>
                </c:pt>
                <c:pt idx="984">
                  <c:v>2068</c:v>
                </c:pt>
                <c:pt idx="985">
                  <c:v>2070</c:v>
                </c:pt>
                <c:pt idx="986">
                  <c:v>2072</c:v>
                </c:pt>
                <c:pt idx="987">
                  <c:v>2074</c:v>
                </c:pt>
                <c:pt idx="988">
                  <c:v>2076</c:v>
                </c:pt>
                <c:pt idx="989">
                  <c:v>2078</c:v>
                </c:pt>
                <c:pt idx="990">
                  <c:v>2080</c:v>
                </c:pt>
                <c:pt idx="991">
                  <c:v>2082</c:v>
                </c:pt>
                <c:pt idx="992">
                  <c:v>2084</c:v>
                </c:pt>
                <c:pt idx="993">
                  <c:v>2086</c:v>
                </c:pt>
                <c:pt idx="994">
                  <c:v>2088</c:v>
                </c:pt>
                <c:pt idx="995">
                  <c:v>2090</c:v>
                </c:pt>
                <c:pt idx="996">
                  <c:v>2092</c:v>
                </c:pt>
                <c:pt idx="997">
                  <c:v>2094</c:v>
                </c:pt>
                <c:pt idx="998">
                  <c:v>2096</c:v>
                </c:pt>
                <c:pt idx="999">
                  <c:v>2098</c:v>
                </c:pt>
                <c:pt idx="1000">
                  <c:v>2100</c:v>
                </c:pt>
                <c:pt idx="1001">
                  <c:v>2102</c:v>
                </c:pt>
                <c:pt idx="1002">
                  <c:v>2104</c:v>
                </c:pt>
                <c:pt idx="1003">
                  <c:v>2106</c:v>
                </c:pt>
                <c:pt idx="1004">
                  <c:v>2108</c:v>
                </c:pt>
                <c:pt idx="1005">
                  <c:v>2110</c:v>
                </c:pt>
                <c:pt idx="1006">
                  <c:v>2112</c:v>
                </c:pt>
                <c:pt idx="1007">
                  <c:v>2114</c:v>
                </c:pt>
                <c:pt idx="1008">
                  <c:v>2116</c:v>
                </c:pt>
                <c:pt idx="1009">
                  <c:v>2118</c:v>
                </c:pt>
                <c:pt idx="1010">
                  <c:v>2120</c:v>
                </c:pt>
                <c:pt idx="1011">
                  <c:v>2122</c:v>
                </c:pt>
                <c:pt idx="1012">
                  <c:v>2124</c:v>
                </c:pt>
                <c:pt idx="1013">
                  <c:v>2126</c:v>
                </c:pt>
                <c:pt idx="1014">
                  <c:v>2128</c:v>
                </c:pt>
                <c:pt idx="1015">
                  <c:v>2130</c:v>
                </c:pt>
                <c:pt idx="1016">
                  <c:v>2132</c:v>
                </c:pt>
                <c:pt idx="1017">
                  <c:v>2134</c:v>
                </c:pt>
                <c:pt idx="1018">
                  <c:v>2136</c:v>
                </c:pt>
                <c:pt idx="1019">
                  <c:v>2138</c:v>
                </c:pt>
                <c:pt idx="1020">
                  <c:v>2140</c:v>
                </c:pt>
                <c:pt idx="1021">
                  <c:v>2142</c:v>
                </c:pt>
                <c:pt idx="1022">
                  <c:v>2144</c:v>
                </c:pt>
                <c:pt idx="1023">
                  <c:v>2146</c:v>
                </c:pt>
                <c:pt idx="1024">
                  <c:v>2148</c:v>
                </c:pt>
                <c:pt idx="1025">
                  <c:v>2150</c:v>
                </c:pt>
                <c:pt idx="1026">
                  <c:v>2152</c:v>
                </c:pt>
                <c:pt idx="1027">
                  <c:v>2154</c:v>
                </c:pt>
                <c:pt idx="1028">
                  <c:v>2156</c:v>
                </c:pt>
                <c:pt idx="1029">
                  <c:v>2158</c:v>
                </c:pt>
                <c:pt idx="1030">
                  <c:v>2160</c:v>
                </c:pt>
                <c:pt idx="1031">
                  <c:v>2162</c:v>
                </c:pt>
                <c:pt idx="1032">
                  <c:v>2164</c:v>
                </c:pt>
                <c:pt idx="1033">
                  <c:v>2166</c:v>
                </c:pt>
                <c:pt idx="1034">
                  <c:v>2168</c:v>
                </c:pt>
                <c:pt idx="1035">
                  <c:v>2170</c:v>
                </c:pt>
                <c:pt idx="1036">
                  <c:v>2172</c:v>
                </c:pt>
                <c:pt idx="1037">
                  <c:v>2174</c:v>
                </c:pt>
                <c:pt idx="1038">
                  <c:v>2176</c:v>
                </c:pt>
                <c:pt idx="1039">
                  <c:v>2178</c:v>
                </c:pt>
                <c:pt idx="1040">
                  <c:v>2180</c:v>
                </c:pt>
                <c:pt idx="1041">
                  <c:v>2182</c:v>
                </c:pt>
                <c:pt idx="1042">
                  <c:v>2184</c:v>
                </c:pt>
                <c:pt idx="1043">
                  <c:v>2186</c:v>
                </c:pt>
                <c:pt idx="1044">
                  <c:v>2188</c:v>
                </c:pt>
                <c:pt idx="1045">
                  <c:v>2190</c:v>
                </c:pt>
                <c:pt idx="1046">
                  <c:v>2192</c:v>
                </c:pt>
                <c:pt idx="1047">
                  <c:v>2194</c:v>
                </c:pt>
                <c:pt idx="1048">
                  <c:v>2196</c:v>
                </c:pt>
                <c:pt idx="1049">
                  <c:v>2198</c:v>
                </c:pt>
                <c:pt idx="1050">
                  <c:v>2200</c:v>
                </c:pt>
                <c:pt idx="1051">
                  <c:v>2202</c:v>
                </c:pt>
                <c:pt idx="1052">
                  <c:v>2204</c:v>
                </c:pt>
                <c:pt idx="1053">
                  <c:v>2206</c:v>
                </c:pt>
                <c:pt idx="1054">
                  <c:v>2208</c:v>
                </c:pt>
                <c:pt idx="1055">
                  <c:v>2210</c:v>
                </c:pt>
                <c:pt idx="1056">
                  <c:v>2212</c:v>
                </c:pt>
                <c:pt idx="1057">
                  <c:v>2214</c:v>
                </c:pt>
                <c:pt idx="1058">
                  <c:v>2216</c:v>
                </c:pt>
                <c:pt idx="1059">
                  <c:v>2218</c:v>
                </c:pt>
                <c:pt idx="1060">
                  <c:v>2220</c:v>
                </c:pt>
                <c:pt idx="1061">
                  <c:v>2222</c:v>
                </c:pt>
                <c:pt idx="1062">
                  <c:v>2224</c:v>
                </c:pt>
                <c:pt idx="1063">
                  <c:v>2226</c:v>
                </c:pt>
                <c:pt idx="1064">
                  <c:v>2228</c:v>
                </c:pt>
                <c:pt idx="1065">
                  <c:v>2230</c:v>
                </c:pt>
                <c:pt idx="1066">
                  <c:v>2232</c:v>
                </c:pt>
                <c:pt idx="1067">
                  <c:v>2234</c:v>
                </c:pt>
                <c:pt idx="1068">
                  <c:v>2236</c:v>
                </c:pt>
                <c:pt idx="1069">
                  <c:v>2238</c:v>
                </c:pt>
                <c:pt idx="1070">
                  <c:v>2240</c:v>
                </c:pt>
                <c:pt idx="1071">
                  <c:v>2242</c:v>
                </c:pt>
                <c:pt idx="1072">
                  <c:v>2244</c:v>
                </c:pt>
                <c:pt idx="1073">
                  <c:v>2246</c:v>
                </c:pt>
                <c:pt idx="1074">
                  <c:v>2248</c:v>
                </c:pt>
                <c:pt idx="1075">
                  <c:v>2250</c:v>
                </c:pt>
                <c:pt idx="1076">
                  <c:v>2252</c:v>
                </c:pt>
                <c:pt idx="1077">
                  <c:v>2254</c:v>
                </c:pt>
                <c:pt idx="1078">
                  <c:v>2256</c:v>
                </c:pt>
                <c:pt idx="1079">
                  <c:v>2258</c:v>
                </c:pt>
                <c:pt idx="1080">
                  <c:v>2260</c:v>
                </c:pt>
                <c:pt idx="1081">
                  <c:v>2262</c:v>
                </c:pt>
                <c:pt idx="1082">
                  <c:v>2264</c:v>
                </c:pt>
                <c:pt idx="1083">
                  <c:v>2266</c:v>
                </c:pt>
                <c:pt idx="1084">
                  <c:v>2268</c:v>
                </c:pt>
                <c:pt idx="1085">
                  <c:v>2270</c:v>
                </c:pt>
                <c:pt idx="1086">
                  <c:v>2272</c:v>
                </c:pt>
                <c:pt idx="1087">
                  <c:v>2274</c:v>
                </c:pt>
                <c:pt idx="1088">
                  <c:v>2276</c:v>
                </c:pt>
                <c:pt idx="1089">
                  <c:v>2278</c:v>
                </c:pt>
                <c:pt idx="1090">
                  <c:v>2280</c:v>
                </c:pt>
                <c:pt idx="1091">
                  <c:v>2282</c:v>
                </c:pt>
                <c:pt idx="1092">
                  <c:v>2284</c:v>
                </c:pt>
                <c:pt idx="1093">
                  <c:v>2286</c:v>
                </c:pt>
                <c:pt idx="1094">
                  <c:v>2288</c:v>
                </c:pt>
                <c:pt idx="1095">
                  <c:v>2290</c:v>
                </c:pt>
                <c:pt idx="1096">
                  <c:v>2292</c:v>
                </c:pt>
                <c:pt idx="1097">
                  <c:v>2294</c:v>
                </c:pt>
                <c:pt idx="1098">
                  <c:v>2296</c:v>
                </c:pt>
                <c:pt idx="1099">
                  <c:v>2298</c:v>
                </c:pt>
                <c:pt idx="1100">
                  <c:v>2300</c:v>
                </c:pt>
                <c:pt idx="1101">
                  <c:v>2302</c:v>
                </c:pt>
                <c:pt idx="1102">
                  <c:v>2304</c:v>
                </c:pt>
                <c:pt idx="1103">
                  <c:v>2306</c:v>
                </c:pt>
                <c:pt idx="1104">
                  <c:v>2308</c:v>
                </c:pt>
                <c:pt idx="1105">
                  <c:v>2310</c:v>
                </c:pt>
                <c:pt idx="1106">
                  <c:v>2312</c:v>
                </c:pt>
                <c:pt idx="1107">
                  <c:v>2314</c:v>
                </c:pt>
                <c:pt idx="1108">
                  <c:v>2316</c:v>
                </c:pt>
                <c:pt idx="1109">
                  <c:v>2318</c:v>
                </c:pt>
                <c:pt idx="1110">
                  <c:v>2320</c:v>
                </c:pt>
                <c:pt idx="1111">
                  <c:v>2322</c:v>
                </c:pt>
                <c:pt idx="1112">
                  <c:v>2324</c:v>
                </c:pt>
                <c:pt idx="1113">
                  <c:v>2326</c:v>
                </c:pt>
                <c:pt idx="1114">
                  <c:v>2328</c:v>
                </c:pt>
                <c:pt idx="1115">
                  <c:v>2330</c:v>
                </c:pt>
                <c:pt idx="1116">
                  <c:v>2332</c:v>
                </c:pt>
                <c:pt idx="1117">
                  <c:v>2334</c:v>
                </c:pt>
                <c:pt idx="1118">
                  <c:v>2336</c:v>
                </c:pt>
                <c:pt idx="1119">
                  <c:v>2338</c:v>
                </c:pt>
                <c:pt idx="1120">
                  <c:v>2340</c:v>
                </c:pt>
                <c:pt idx="1121">
                  <c:v>2342</c:v>
                </c:pt>
                <c:pt idx="1122">
                  <c:v>2344</c:v>
                </c:pt>
                <c:pt idx="1123">
                  <c:v>2346</c:v>
                </c:pt>
                <c:pt idx="1124">
                  <c:v>2348</c:v>
                </c:pt>
                <c:pt idx="1125">
                  <c:v>2350</c:v>
                </c:pt>
                <c:pt idx="1126">
                  <c:v>2352</c:v>
                </c:pt>
                <c:pt idx="1127">
                  <c:v>2354</c:v>
                </c:pt>
                <c:pt idx="1128">
                  <c:v>2356</c:v>
                </c:pt>
                <c:pt idx="1129">
                  <c:v>2358</c:v>
                </c:pt>
                <c:pt idx="1130">
                  <c:v>2360</c:v>
                </c:pt>
                <c:pt idx="1131">
                  <c:v>2362</c:v>
                </c:pt>
                <c:pt idx="1132">
                  <c:v>2364</c:v>
                </c:pt>
                <c:pt idx="1133">
                  <c:v>2366</c:v>
                </c:pt>
                <c:pt idx="1134">
                  <c:v>2368</c:v>
                </c:pt>
                <c:pt idx="1135">
                  <c:v>2370</c:v>
                </c:pt>
                <c:pt idx="1136">
                  <c:v>2372</c:v>
                </c:pt>
                <c:pt idx="1137">
                  <c:v>2374</c:v>
                </c:pt>
                <c:pt idx="1138">
                  <c:v>2376</c:v>
                </c:pt>
                <c:pt idx="1139">
                  <c:v>2378</c:v>
                </c:pt>
                <c:pt idx="1140">
                  <c:v>2380</c:v>
                </c:pt>
                <c:pt idx="1141">
                  <c:v>2382</c:v>
                </c:pt>
                <c:pt idx="1142">
                  <c:v>2384</c:v>
                </c:pt>
                <c:pt idx="1143">
                  <c:v>2386</c:v>
                </c:pt>
                <c:pt idx="1144">
                  <c:v>2388</c:v>
                </c:pt>
                <c:pt idx="1145">
                  <c:v>2390</c:v>
                </c:pt>
                <c:pt idx="1146">
                  <c:v>2392</c:v>
                </c:pt>
                <c:pt idx="1147">
                  <c:v>2394</c:v>
                </c:pt>
                <c:pt idx="1148">
                  <c:v>2396</c:v>
                </c:pt>
                <c:pt idx="1149">
                  <c:v>2398</c:v>
                </c:pt>
                <c:pt idx="1150">
                  <c:v>2400</c:v>
                </c:pt>
                <c:pt idx="1151">
                  <c:v>2402</c:v>
                </c:pt>
                <c:pt idx="1152">
                  <c:v>2404</c:v>
                </c:pt>
                <c:pt idx="1153">
                  <c:v>2406</c:v>
                </c:pt>
                <c:pt idx="1154">
                  <c:v>2408</c:v>
                </c:pt>
                <c:pt idx="1155">
                  <c:v>2410</c:v>
                </c:pt>
                <c:pt idx="1156">
                  <c:v>2412</c:v>
                </c:pt>
                <c:pt idx="1157">
                  <c:v>2414</c:v>
                </c:pt>
                <c:pt idx="1158">
                  <c:v>2416</c:v>
                </c:pt>
                <c:pt idx="1159">
                  <c:v>2418</c:v>
                </c:pt>
                <c:pt idx="1160">
                  <c:v>2420</c:v>
                </c:pt>
                <c:pt idx="1161">
                  <c:v>2422</c:v>
                </c:pt>
                <c:pt idx="1162">
                  <c:v>2424</c:v>
                </c:pt>
                <c:pt idx="1163">
                  <c:v>2426</c:v>
                </c:pt>
                <c:pt idx="1164">
                  <c:v>2428</c:v>
                </c:pt>
                <c:pt idx="1165">
                  <c:v>2430</c:v>
                </c:pt>
                <c:pt idx="1166">
                  <c:v>2432</c:v>
                </c:pt>
                <c:pt idx="1167">
                  <c:v>2434</c:v>
                </c:pt>
                <c:pt idx="1168">
                  <c:v>2436</c:v>
                </c:pt>
                <c:pt idx="1169">
                  <c:v>2438</c:v>
                </c:pt>
                <c:pt idx="1170">
                  <c:v>2440</c:v>
                </c:pt>
                <c:pt idx="1171">
                  <c:v>2442</c:v>
                </c:pt>
                <c:pt idx="1172">
                  <c:v>2444</c:v>
                </c:pt>
                <c:pt idx="1173">
                  <c:v>2446</c:v>
                </c:pt>
                <c:pt idx="1174">
                  <c:v>2448</c:v>
                </c:pt>
                <c:pt idx="1175">
                  <c:v>2450</c:v>
                </c:pt>
                <c:pt idx="1176">
                  <c:v>2452</c:v>
                </c:pt>
                <c:pt idx="1177">
                  <c:v>2454</c:v>
                </c:pt>
                <c:pt idx="1178">
                  <c:v>2456</c:v>
                </c:pt>
                <c:pt idx="1179">
                  <c:v>2458</c:v>
                </c:pt>
                <c:pt idx="1180">
                  <c:v>2460</c:v>
                </c:pt>
                <c:pt idx="1181">
                  <c:v>2462</c:v>
                </c:pt>
                <c:pt idx="1182">
                  <c:v>2464</c:v>
                </c:pt>
                <c:pt idx="1183">
                  <c:v>2466</c:v>
                </c:pt>
                <c:pt idx="1184">
                  <c:v>2468</c:v>
                </c:pt>
                <c:pt idx="1185">
                  <c:v>2470</c:v>
                </c:pt>
                <c:pt idx="1186">
                  <c:v>2472</c:v>
                </c:pt>
                <c:pt idx="1187">
                  <c:v>2474</c:v>
                </c:pt>
                <c:pt idx="1188">
                  <c:v>2476</c:v>
                </c:pt>
                <c:pt idx="1189">
                  <c:v>2478</c:v>
                </c:pt>
                <c:pt idx="1190">
                  <c:v>2480</c:v>
                </c:pt>
                <c:pt idx="1191">
                  <c:v>2482</c:v>
                </c:pt>
                <c:pt idx="1192">
                  <c:v>2484</c:v>
                </c:pt>
                <c:pt idx="1193">
                  <c:v>2486</c:v>
                </c:pt>
                <c:pt idx="1194">
                  <c:v>2488</c:v>
                </c:pt>
                <c:pt idx="1195">
                  <c:v>2490</c:v>
                </c:pt>
                <c:pt idx="1196">
                  <c:v>2492</c:v>
                </c:pt>
                <c:pt idx="1197">
                  <c:v>2494</c:v>
                </c:pt>
                <c:pt idx="1198">
                  <c:v>2496</c:v>
                </c:pt>
                <c:pt idx="1199">
                  <c:v>2498</c:v>
                </c:pt>
                <c:pt idx="1200">
                  <c:v>2500</c:v>
                </c:pt>
                <c:pt idx="1201">
                  <c:v>2502</c:v>
                </c:pt>
                <c:pt idx="1202">
                  <c:v>2504</c:v>
                </c:pt>
                <c:pt idx="1203">
                  <c:v>2506</c:v>
                </c:pt>
                <c:pt idx="1204">
                  <c:v>2508</c:v>
                </c:pt>
                <c:pt idx="1205">
                  <c:v>2510</c:v>
                </c:pt>
                <c:pt idx="1206">
                  <c:v>2512</c:v>
                </c:pt>
                <c:pt idx="1207">
                  <c:v>2514</c:v>
                </c:pt>
                <c:pt idx="1208">
                  <c:v>2516</c:v>
                </c:pt>
                <c:pt idx="1209">
                  <c:v>2518</c:v>
                </c:pt>
                <c:pt idx="1210">
                  <c:v>2520</c:v>
                </c:pt>
                <c:pt idx="1211">
                  <c:v>2522</c:v>
                </c:pt>
                <c:pt idx="1212">
                  <c:v>2524</c:v>
                </c:pt>
                <c:pt idx="1213">
                  <c:v>2526</c:v>
                </c:pt>
                <c:pt idx="1214">
                  <c:v>2528</c:v>
                </c:pt>
                <c:pt idx="1215">
                  <c:v>2530</c:v>
                </c:pt>
                <c:pt idx="1216">
                  <c:v>2532</c:v>
                </c:pt>
                <c:pt idx="1217">
                  <c:v>2534</c:v>
                </c:pt>
                <c:pt idx="1218">
                  <c:v>2536</c:v>
                </c:pt>
                <c:pt idx="1219">
                  <c:v>2538</c:v>
                </c:pt>
                <c:pt idx="1220">
                  <c:v>2540</c:v>
                </c:pt>
                <c:pt idx="1221">
                  <c:v>2542</c:v>
                </c:pt>
                <c:pt idx="1222">
                  <c:v>2544</c:v>
                </c:pt>
                <c:pt idx="1223">
                  <c:v>2546</c:v>
                </c:pt>
                <c:pt idx="1224">
                  <c:v>2548</c:v>
                </c:pt>
                <c:pt idx="1225">
                  <c:v>2550</c:v>
                </c:pt>
                <c:pt idx="1226">
                  <c:v>2552</c:v>
                </c:pt>
                <c:pt idx="1227">
                  <c:v>2554</c:v>
                </c:pt>
                <c:pt idx="1228">
                  <c:v>2556</c:v>
                </c:pt>
                <c:pt idx="1229">
                  <c:v>2558</c:v>
                </c:pt>
                <c:pt idx="1230">
                  <c:v>2560</c:v>
                </c:pt>
                <c:pt idx="1231">
                  <c:v>2562</c:v>
                </c:pt>
                <c:pt idx="1232">
                  <c:v>2564</c:v>
                </c:pt>
                <c:pt idx="1233">
                  <c:v>2566</c:v>
                </c:pt>
                <c:pt idx="1234">
                  <c:v>2568</c:v>
                </c:pt>
                <c:pt idx="1235">
                  <c:v>2570</c:v>
                </c:pt>
                <c:pt idx="1236">
                  <c:v>2572</c:v>
                </c:pt>
                <c:pt idx="1237">
                  <c:v>2574</c:v>
                </c:pt>
                <c:pt idx="1238">
                  <c:v>2576</c:v>
                </c:pt>
                <c:pt idx="1239">
                  <c:v>2578</c:v>
                </c:pt>
                <c:pt idx="1240">
                  <c:v>2580</c:v>
                </c:pt>
                <c:pt idx="1241">
                  <c:v>2582</c:v>
                </c:pt>
                <c:pt idx="1242">
                  <c:v>2584</c:v>
                </c:pt>
                <c:pt idx="1243">
                  <c:v>2586</c:v>
                </c:pt>
                <c:pt idx="1244">
                  <c:v>2588</c:v>
                </c:pt>
                <c:pt idx="1245">
                  <c:v>2590</c:v>
                </c:pt>
                <c:pt idx="1246">
                  <c:v>2592</c:v>
                </c:pt>
                <c:pt idx="1247">
                  <c:v>2594</c:v>
                </c:pt>
                <c:pt idx="1248">
                  <c:v>2596</c:v>
                </c:pt>
                <c:pt idx="1249">
                  <c:v>2598</c:v>
                </c:pt>
                <c:pt idx="1250">
                  <c:v>2600</c:v>
                </c:pt>
                <c:pt idx="1251">
                  <c:v>2602</c:v>
                </c:pt>
                <c:pt idx="1252">
                  <c:v>2604</c:v>
                </c:pt>
                <c:pt idx="1253">
                  <c:v>2606</c:v>
                </c:pt>
                <c:pt idx="1254">
                  <c:v>2608</c:v>
                </c:pt>
                <c:pt idx="1255">
                  <c:v>2610</c:v>
                </c:pt>
                <c:pt idx="1256">
                  <c:v>2612</c:v>
                </c:pt>
                <c:pt idx="1257">
                  <c:v>2614</c:v>
                </c:pt>
                <c:pt idx="1258">
                  <c:v>2616</c:v>
                </c:pt>
                <c:pt idx="1259">
                  <c:v>2618</c:v>
                </c:pt>
                <c:pt idx="1260">
                  <c:v>2620</c:v>
                </c:pt>
                <c:pt idx="1261">
                  <c:v>2622</c:v>
                </c:pt>
                <c:pt idx="1262">
                  <c:v>2624</c:v>
                </c:pt>
                <c:pt idx="1263">
                  <c:v>2626</c:v>
                </c:pt>
                <c:pt idx="1264">
                  <c:v>2628</c:v>
                </c:pt>
                <c:pt idx="1265">
                  <c:v>2630</c:v>
                </c:pt>
                <c:pt idx="1266">
                  <c:v>2632</c:v>
                </c:pt>
                <c:pt idx="1267">
                  <c:v>2634</c:v>
                </c:pt>
                <c:pt idx="1268">
                  <c:v>2636</c:v>
                </c:pt>
                <c:pt idx="1269">
                  <c:v>2638</c:v>
                </c:pt>
                <c:pt idx="1270">
                  <c:v>2640</c:v>
                </c:pt>
                <c:pt idx="1271">
                  <c:v>2642</c:v>
                </c:pt>
                <c:pt idx="1272">
                  <c:v>2644</c:v>
                </c:pt>
                <c:pt idx="1273">
                  <c:v>2646</c:v>
                </c:pt>
                <c:pt idx="1274">
                  <c:v>2648</c:v>
                </c:pt>
                <c:pt idx="1275">
                  <c:v>2650</c:v>
                </c:pt>
                <c:pt idx="1276">
                  <c:v>2652</c:v>
                </c:pt>
                <c:pt idx="1277">
                  <c:v>2654</c:v>
                </c:pt>
                <c:pt idx="1278">
                  <c:v>2656</c:v>
                </c:pt>
                <c:pt idx="1279">
                  <c:v>2658</c:v>
                </c:pt>
                <c:pt idx="1280">
                  <c:v>2660</c:v>
                </c:pt>
                <c:pt idx="1281">
                  <c:v>2662</c:v>
                </c:pt>
                <c:pt idx="1282">
                  <c:v>2664</c:v>
                </c:pt>
                <c:pt idx="1283">
                  <c:v>2666</c:v>
                </c:pt>
                <c:pt idx="1284">
                  <c:v>2668</c:v>
                </c:pt>
                <c:pt idx="1285">
                  <c:v>2670</c:v>
                </c:pt>
                <c:pt idx="1286">
                  <c:v>2672</c:v>
                </c:pt>
                <c:pt idx="1287">
                  <c:v>2674</c:v>
                </c:pt>
                <c:pt idx="1288">
                  <c:v>2676</c:v>
                </c:pt>
                <c:pt idx="1289">
                  <c:v>2678</c:v>
                </c:pt>
                <c:pt idx="1290">
                  <c:v>2680</c:v>
                </c:pt>
                <c:pt idx="1291">
                  <c:v>2682</c:v>
                </c:pt>
                <c:pt idx="1292">
                  <c:v>2684</c:v>
                </c:pt>
                <c:pt idx="1293">
                  <c:v>2686</c:v>
                </c:pt>
                <c:pt idx="1294">
                  <c:v>2688</c:v>
                </c:pt>
                <c:pt idx="1295">
                  <c:v>2690</c:v>
                </c:pt>
                <c:pt idx="1296">
                  <c:v>2692</c:v>
                </c:pt>
                <c:pt idx="1297">
                  <c:v>2694</c:v>
                </c:pt>
                <c:pt idx="1298">
                  <c:v>2696</c:v>
                </c:pt>
                <c:pt idx="1299">
                  <c:v>2698</c:v>
                </c:pt>
                <c:pt idx="1300">
                  <c:v>2700</c:v>
                </c:pt>
                <c:pt idx="1301">
                  <c:v>2702</c:v>
                </c:pt>
                <c:pt idx="1302">
                  <c:v>2704</c:v>
                </c:pt>
                <c:pt idx="1303">
                  <c:v>2706</c:v>
                </c:pt>
                <c:pt idx="1304">
                  <c:v>2708</c:v>
                </c:pt>
                <c:pt idx="1305">
                  <c:v>2710</c:v>
                </c:pt>
                <c:pt idx="1306">
                  <c:v>2712</c:v>
                </c:pt>
                <c:pt idx="1307">
                  <c:v>2714</c:v>
                </c:pt>
                <c:pt idx="1308">
                  <c:v>2716</c:v>
                </c:pt>
                <c:pt idx="1309">
                  <c:v>2718</c:v>
                </c:pt>
                <c:pt idx="1310">
                  <c:v>2720</c:v>
                </c:pt>
                <c:pt idx="1311">
                  <c:v>2722</c:v>
                </c:pt>
                <c:pt idx="1312">
                  <c:v>2724</c:v>
                </c:pt>
                <c:pt idx="1313">
                  <c:v>2726</c:v>
                </c:pt>
                <c:pt idx="1314">
                  <c:v>2728</c:v>
                </c:pt>
                <c:pt idx="1315">
                  <c:v>2730</c:v>
                </c:pt>
                <c:pt idx="1316">
                  <c:v>2732</c:v>
                </c:pt>
                <c:pt idx="1317">
                  <c:v>2734</c:v>
                </c:pt>
                <c:pt idx="1318">
                  <c:v>2736</c:v>
                </c:pt>
                <c:pt idx="1319">
                  <c:v>2738</c:v>
                </c:pt>
                <c:pt idx="1320">
                  <c:v>2740</c:v>
                </c:pt>
                <c:pt idx="1321">
                  <c:v>2742</c:v>
                </c:pt>
                <c:pt idx="1322">
                  <c:v>2744</c:v>
                </c:pt>
                <c:pt idx="1323">
                  <c:v>2746</c:v>
                </c:pt>
                <c:pt idx="1324">
                  <c:v>2748</c:v>
                </c:pt>
                <c:pt idx="1325">
                  <c:v>2750</c:v>
                </c:pt>
                <c:pt idx="1326">
                  <c:v>2752</c:v>
                </c:pt>
                <c:pt idx="1327">
                  <c:v>2754</c:v>
                </c:pt>
                <c:pt idx="1328">
                  <c:v>2756</c:v>
                </c:pt>
                <c:pt idx="1329">
                  <c:v>2758</c:v>
                </c:pt>
                <c:pt idx="1330">
                  <c:v>2760</c:v>
                </c:pt>
                <c:pt idx="1331">
                  <c:v>2762</c:v>
                </c:pt>
                <c:pt idx="1332">
                  <c:v>2764</c:v>
                </c:pt>
                <c:pt idx="1333">
                  <c:v>2766</c:v>
                </c:pt>
                <c:pt idx="1334">
                  <c:v>2768</c:v>
                </c:pt>
                <c:pt idx="1335">
                  <c:v>2770</c:v>
                </c:pt>
                <c:pt idx="1336">
                  <c:v>2772</c:v>
                </c:pt>
                <c:pt idx="1337">
                  <c:v>2774</c:v>
                </c:pt>
                <c:pt idx="1338">
                  <c:v>2776</c:v>
                </c:pt>
                <c:pt idx="1339">
                  <c:v>2778</c:v>
                </c:pt>
                <c:pt idx="1340">
                  <c:v>2780</c:v>
                </c:pt>
                <c:pt idx="1341">
                  <c:v>2782</c:v>
                </c:pt>
                <c:pt idx="1342">
                  <c:v>2784</c:v>
                </c:pt>
                <c:pt idx="1343">
                  <c:v>2786</c:v>
                </c:pt>
                <c:pt idx="1344">
                  <c:v>2788</c:v>
                </c:pt>
                <c:pt idx="1345">
                  <c:v>2790</c:v>
                </c:pt>
                <c:pt idx="1346">
                  <c:v>2792</c:v>
                </c:pt>
                <c:pt idx="1347">
                  <c:v>2794</c:v>
                </c:pt>
                <c:pt idx="1348">
                  <c:v>2796</c:v>
                </c:pt>
                <c:pt idx="1349">
                  <c:v>2798</c:v>
                </c:pt>
                <c:pt idx="1350">
                  <c:v>2800</c:v>
                </c:pt>
                <c:pt idx="1351">
                  <c:v>2802</c:v>
                </c:pt>
                <c:pt idx="1352">
                  <c:v>2804</c:v>
                </c:pt>
                <c:pt idx="1353">
                  <c:v>2806</c:v>
                </c:pt>
                <c:pt idx="1354">
                  <c:v>2808</c:v>
                </c:pt>
                <c:pt idx="1355">
                  <c:v>2810</c:v>
                </c:pt>
                <c:pt idx="1356">
                  <c:v>2812</c:v>
                </c:pt>
                <c:pt idx="1357">
                  <c:v>2814</c:v>
                </c:pt>
                <c:pt idx="1358">
                  <c:v>2816</c:v>
                </c:pt>
                <c:pt idx="1359">
                  <c:v>2818</c:v>
                </c:pt>
                <c:pt idx="1360">
                  <c:v>2820</c:v>
                </c:pt>
                <c:pt idx="1361">
                  <c:v>2822</c:v>
                </c:pt>
                <c:pt idx="1362">
                  <c:v>2824</c:v>
                </c:pt>
                <c:pt idx="1363">
                  <c:v>2826</c:v>
                </c:pt>
                <c:pt idx="1364">
                  <c:v>2828</c:v>
                </c:pt>
                <c:pt idx="1365">
                  <c:v>2830</c:v>
                </c:pt>
                <c:pt idx="1366">
                  <c:v>2832</c:v>
                </c:pt>
                <c:pt idx="1367">
                  <c:v>2834</c:v>
                </c:pt>
                <c:pt idx="1368">
                  <c:v>2836</c:v>
                </c:pt>
                <c:pt idx="1369">
                  <c:v>2838</c:v>
                </c:pt>
                <c:pt idx="1370">
                  <c:v>2840</c:v>
                </c:pt>
                <c:pt idx="1371">
                  <c:v>2842</c:v>
                </c:pt>
                <c:pt idx="1372">
                  <c:v>2844</c:v>
                </c:pt>
                <c:pt idx="1373">
                  <c:v>2846</c:v>
                </c:pt>
                <c:pt idx="1374">
                  <c:v>2848</c:v>
                </c:pt>
                <c:pt idx="1375">
                  <c:v>2850</c:v>
                </c:pt>
                <c:pt idx="1376">
                  <c:v>2852</c:v>
                </c:pt>
                <c:pt idx="1377">
                  <c:v>2854</c:v>
                </c:pt>
                <c:pt idx="1378">
                  <c:v>2856</c:v>
                </c:pt>
                <c:pt idx="1379">
                  <c:v>2858</c:v>
                </c:pt>
                <c:pt idx="1380">
                  <c:v>2860</c:v>
                </c:pt>
                <c:pt idx="1381">
                  <c:v>2862</c:v>
                </c:pt>
                <c:pt idx="1382">
                  <c:v>2864</c:v>
                </c:pt>
                <c:pt idx="1383">
                  <c:v>2866</c:v>
                </c:pt>
                <c:pt idx="1384">
                  <c:v>2868</c:v>
                </c:pt>
                <c:pt idx="1385">
                  <c:v>2870</c:v>
                </c:pt>
                <c:pt idx="1386">
                  <c:v>2872</c:v>
                </c:pt>
                <c:pt idx="1387">
                  <c:v>2874</c:v>
                </c:pt>
                <c:pt idx="1388">
                  <c:v>2876</c:v>
                </c:pt>
                <c:pt idx="1389">
                  <c:v>2878</c:v>
                </c:pt>
                <c:pt idx="1390">
                  <c:v>2880</c:v>
                </c:pt>
                <c:pt idx="1391">
                  <c:v>2882</c:v>
                </c:pt>
                <c:pt idx="1392">
                  <c:v>2884</c:v>
                </c:pt>
                <c:pt idx="1393">
                  <c:v>2886</c:v>
                </c:pt>
                <c:pt idx="1394">
                  <c:v>2888</c:v>
                </c:pt>
                <c:pt idx="1395">
                  <c:v>2890</c:v>
                </c:pt>
                <c:pt idx="1396">
                  <c:v>2892</c:v>
                </c:pt>
                <c:pt idx="1397">
                  <c:v>2894</c:v>
                </c:pt>
                <c:pt idx="1398">
                  <c:v>2896</c:v>
                </c:pt>
                <c:pt idx="1399">
                  <c:v>2898</c:v>
                </c:pt>
                <c:pt idx="1400">
                  <c:v>2900</c:v>
                </c:pt>
                <c:pt idx="1401">
                  <c:v>2902</c:v>
                </c:pt>
                <c:pt idx="1402">
                  <c:v>2904</c:v>
                </c:pt>
                <c:pt idx="1403">
                  <c:v>2906</c:v>
                </c:pt>
                <c:pt idx="1404">
                  <c:v>2908</c:v>
                </c:pt>
                <c:pt idx="1405">
                  <c:v>2910</c:v>
                </c:pt>
                <c:pt idx="1406">
                  <c:v>2912</c:v>
                </c:pt>
                <c:pt idx="1407">
                  <c:v>2914</c:v>
                </c:pt>
                <c:pt idx="1408">
                  <c:v>2916</c:v>
                </c:pt>
                <c:pt idx="1409">
                  <c:v>2918</c:v>
                </c:pt>
                <c:pt idx="1410">
                  <c:v>2920</c:v>
                </c:pt>
                <c:pt idx="1411">
                  <c:v>2922</c:v>
                </c:pt>
                <c:pt idx="1412">
                  <c:v>2924</c:v>
                </c:pt>
                <c:pt idx="1413">
                  <c:v>2926</c:v>
                </c:pt>
                <c:pt idx="1414">
                  <c:v>2928</c:v>
                </c:pt>
                <c:pt idx="1415">
                  <c:v>2930</c:v>
                </c:pt>
                <c:pt idx="1416">
                  <c:v>2932</c:v>
                </c:pt>
                <c:pt idx="1417">
                  <c:v>2934</c:v>
                </c:pt>
                <c:pt idx="1418">
                  <c:v>2936</c:v>
                </c:pt>
                <c:pt idx="1419">
                  <c:v>2938</c:v>
                </c:pt>
                <c:pt idx="1420">
                  <c:v>2940</c:v>
                </c:pt>
                <c:pt idx="1421">
                  <c:v>2942</c:v>
                </c:pt>
                <c:pt idx="1422">
                  <c:v>2944</c:v>
                </c:pt>
                <c:pt idx="1423">
                  <c:v>2946</c:v>
                </c:pt>
                <c:pt idx="1424">
                  <c:v>2948</c:v>
                </c:pt>
                <c:pt idx="1425">
                  <c:v>2950</c:v>
                </c:pt>
                <c:pt idx="1426">
                  <c:v>2952</c:v>
                </c:pt>
                <c:pt idx="1427">
                  <c:v>2954</c:v>
                </c:pt>
                <c:pt idx="1428">
                  <c:v>2956</c:v>
                </c:pt>
                <c:pt idx="1429">
                  <c:v>2958</c:v>
                </c:pt>
                <c:pt idx="1430">
                  <c:v>2960</c:v>
                </c:pt>
                <c:pt idx="1431">
                  <c:v>2962</c:v>
                </c:pt>
                <c:pt idx="1432">
                  <c:v>2964</c:v>
                </c:pt>
                <c:pt idx="1433">
                  <c:v>2966</c:v>
                </c:pt>
                <c:pt idx="1434">
                  <c:v>2968</c:v>
                </c:pt>
                <c:pt idx="1435">
                  <c:v>2970</c:v>
                </c:pt>
                <c:pt idx="1436">
                  <c:v>2972</c:v>
                </c:pt>
                <c:pt idx="1437">
                  <c:v>2974</c:v>
                </c:pt>
                <c:pt idx="1438">
                  <c:v>2976</c:v>
                </c:pt>
                <c:pt idx="1439">
                  <c:v>2978</c:v>
                </c:pt>
                <c:pt idx="1440">
                  <c:v>2980</c:v>
                </c:pt>
                <c:pt idx="1441">
                  <c:v>2982</c:v>
                </c:pt>
                <c:pt idx="1442">
                  <c:v>2984</c:v>
                </c:pt>
                <c:pt idx="1443">
                  <c:v>2986</c:v>
                </c:pt>
                <c:pt idx="1444">
                  <c:v>2988</c:v>
                </c:pt>
                <c:pt idx="1445">
                  <c:v>2990</c:v>
                </c:pt>
                <c:pt idx="1446">
                  <c:v>2992</c:v>
                </c:pt>
                <c:pt idx="1447">
                  <c:v>2994</c:v>
                </c:pt>
                <c:pt idx="1448">
                  <c:v>2996</c:v>
                </c:pt>
                <c:pt idx="1449">
                  <c:v>2998</c:v>
                </c:pt>
                <c:pt idx="1450">
                  <c:v>3000</c:v>
                </c:pt>
                <c:pt idx="1451">
                  <c:v>3002</c:v>
                </c:pt>
                <c:pt idx="1452">
                  <c:v>3004</c:v>
                </c:pt>
                <c:pt idx="1453">
                  <c:v>3006</c:v>
                </c:pt>
                <c:pt idx="1454">
                  <c:v>3008</c:v>
                </c:pt>
                <c:pt idx="1455">
                  <c:v>3010</c:v>
                </c:pt>
                <c:pt idx="1456">
                  <c:v>3012</c:v>
                </c:pt>
                <c:pt idx="1457">
                  <c:v>3014</c:v>
                </c:pt>
                <c:pt idx="1458">
                  <c:v>3016</c:v>
                </c:pt>
                <c:pt idx="1459">
                  <c:v>3018</c:v>
                </c:pt>
                <c:pt idx="1460">
                  <c:v>3020</c:v>
                </c:pt>
                <c:pt idx="1461">
                  <c:v>3022</c:v>
                </c:pt>
                <c:pt idx="1462">
                  <c:v>3024</c:v>
                </c:pt>
                <c:pt idx="1463">
                  <c:v>3026</c:v>
                </c:pt>
                <c:pt idx="1464">
                  <c:v>3028</c:v>
                </c:pt>
                <c:pt idx="1465">
                  <c:v>3030</c:v>
                </c:pt>
                <c:pt idx="1466">
                  <c:v>3032</c:v>
                </c:pt>
                <c:pt idx="1467">
                  <c:v>3034</c:v>
                </c:pt>
                <c:pt idx="1468">
                  <c:v>3036</c:v>
                </c:pt>
                <c:pt idx="1469">
                  <c:v>3038</c:v>
                </c:pt>
                <c:pt idx="1470">
                  <c:v>3040</c:v>
                </c:pt>
                <c:pt idx="1471">
                  <c:v>3042</c:v>
                </c:pt>
                <c:pt idx="1472">
                  <c:v>3044</c:v>
                </c:pt>
                <c:pt idx="1473">
                  <c:v>3046</c:v>
                </c:pt>
                <c:pt idx="1474">
                  <c:v>3048</c:v>
                </c:pt>
                <c:pt idx="1475">
                  <c:v>3050</c:v>
                </c:pt>
                <c:pt idx="1476">
                  <c:v>3052</c:v>
                </c:pt>
                <c:pt idx="1477">
                  <c:v>3054</c:v>
                </c:pt>
                <c:pt idx="1478">
                  <c:v>3056</c:v>
                </c:pt>
                <c:pt idx="1479">
                  <c:v>3058</c:v>
                </c:pt>
                <c:pt idx="1480">
                  <c:v>3060</c:v>
                </c:pt>
                <c:pt idx="1481">
                  <c:v>3062</c:v>
                </c:pt>
                <c:pt idx="1482">
                  <c:v>3064</c:v>
                </c:pt>
                <c:pt idx="1483">
                  <c:v>3066</c:v>
                </c:pt>
                <c:pt idx="1484">
                  <c:v>3068</c:v>
                </c:pt>
                <c:pt idx="1485">
                  <c:v>3070</c:v>
                </c:pt>
                <c:pt idx="1486">
                  <c:v>3072</c:v>
                </c:pt>
                <c:pt idx="1487">
                  <c:v>3074</c:v>
                </c:pt>
                <c:pt idx="1488">
                  <c:v>3076</c:v>
                </c:pt>
                <c:pt idx="1489">
                  <c:v>3078</c:v>
                </c:pt>
                <c:pt idx="1490">
                  <c:v>3080</c:v>
                </c:pt>
                <c:pt idx="1491">
                  <c:v>3082</c:v>
                </c:pt>
                <c:pt idx="1492">
                  <c:v>3084</c:v>
                </c:pt>
                <c:pt idx="1493">
                  <c:v>3086</c:v>
                </c:pt>
                <c:pt idx="1494">
                  <c:v>3088</c:v>
                </c:pt>
                <c:pt idx="1495">
                  <c:v>3090</c:v>
                </c:pt>
                <c:pt idx="1496">
                  <c:v>3092</c:v>
                </c:pt>
                <c:pt idx="1497">
                  <c:v>3094</c:v>
                </c:pt>
                <c:pt idx="1498">
                  <c:v>3096</c:v>
                </c:pt>
                <c:pt idx="1499">
                  <c:v>3098</c:v>
                </c:pt>
                <c:pt idx="1500">
                  <c:v>3100</c:v>
                </c:pt>
                <c:pt idx="1501">
                  <c:v>3102</c:v>
                </c:pt>
                <c:pt idx="1502">
                  <c:v>3104</c:v>
                </c:pt>
                <c:pt idx="1503">
                  <c:v>3106</c:v>
                </c:pt>
                <c:pt idx="1504">
                  <c:v>3108</c:v>
                </c:pt>
                <c:pt idx="1505">
                  <c:v>3110</c:v>
                </c:pt>
                <c:pt idx="1506">
                  <c:v>3112</c:v>
                </c:pt>
                <c:pt idx="1507">
                  <c:v>3114</c:v>
                </c:pt>
                <c:pt idx="1508">
                  <c:v>3116</c:v>
                </c:pt>
                <c:pt idx="1509">
                  <c:v>3118</c:v>
                </c:pt>
                <c:pt idx="1510">
                  <c:v>3120</c:v>
                </c:pt>
                <c:pt idx="1511">
                  <c:v>3122</c:v>
                </c:pt>
                <c:pt idx="1512">
                  <c:v>3124</c:v>
                </c:pt>
                <c:pt idx="1513">
                  <c:v>3126</c:v>
                </c:pt>
                <c:pt idx="1514">
                  <c:v>3128</c:v>
                </c:pt>
                <c:pt idx="1515">
                  <c:v>3130</c:v>
                </c:pt>
                <c:pt idx="1516">
                  <c:v>3132</c:v>
                </c:pt>
                <c:pt idx="1517">
                  <c:v>3134</c:v>
                </c:pt>
                <c:pt idx="1518">
                  <c:v>3136</c:v>
                </c:pt>
                <c:pt idx="1519">
                  <c:v>3138</c:v>
                </c:pt>
                <c:pt idx="1520">
                  <c:v>3140</c:v>
                </c:pt>
                <c:pt idx="1521">
                  <c:v>3142</c:v>
                </c:pt>
                <c:pt idx="1522">
                  <c:v>3144</c:v>
                </c:pt>
                <c:pt idx="1523">
                  <c:v>3146</c:v>
                </c:pt>
                <c:pt idx="1524">
                  <c:v>3148</c:v>
                </c:pt>
                <c:pt idx="1525">
                  <c:v>3150</c:v>
                </c:pt>
                <c:pt idx="1526">
                  <c:v>3152</c:v>
                </c:pt>
                <c:pt idx="1527">
                  <c:v>3154</c:v>
                </c:pt>
                <c:pt idx="1528">
                  <c:v>3156</c:v>
                </c:pt>
                <c:pt idx="1529">
                  <c:v>3158</c:v>
                </c:pt>
                <c:pt idx="1530">
                  <c:v>3160</c:v>
                </c:pt>
                <c:pt idx="1531">
                  <c:v>3162</c:v>
                </c:pt>
                <c:pt idx="1532">
                  <c:v>3164</c:v>
                </c:pt>
                <c:pt idx="1533">
                  <c:v>3166</c:v>
                </c:pt>
                <c:pt idx="1534">
                  <c:v>3168</c:v>
                </c:pt>
                <c:pt idx="1535">
                  <c:v>3170</c:v>
                </c:pt>
                <c:pt idx="1536">
                  <c:v>3172</c:v>
                </c:pt>
                <c:pt idx="1537">
                  <c:v>3174</c:v>
                </c:pt>
                <c:pt idx="1538">
                  <c:v>3176</c:v>
                </c:pt>
                <c:pt idx="1539">
                  <c:v>3178</c:v>
                </c:pt>
                <c:pt idx="1540">
                  <c:v>3180</c:v>
                </c:pt>
                <c:pt idx="1541">
                  <c:v>3182</c:v>
                </c:pt>
                <c:pt idx="1542">
                  <c:v>3184</c:v>
                </c:pt>
                <c:pt idx="1543">
                  <c:v>3186</c:v>
                </c:pt>
                <c:pt idx="1544">
                  <c:v>3188</c:v>
                </c:pt>
                <c:pt idx="1545">
                  <c:v>3190</c:v>
                </c:pt>
                <c:pt idx="1546">
                  <c:v>3192</c:v>
                </c:pt>
                <c:pt idx="1547">
                  <c:v>3194</c:v>
                </c:pt>
                <c:pt idx="1548">
                  <c:v>3196</c:v>
                </c:pt>
                <c:pt idx="1549">
                  <c:v>3198</c:v>
                </c:pt>
                <c:pt idx="1550">
                  <c:v>3200</c:v>
                </c:pt>
                <c:pt idx="1551">
                  <c:v>3202</c:v>
                </c:pt>
                <c:pt idx="1552">
                  <c:v>3204</c:v>
                </c:pt>
                <c:pt idx="1553">
                  <c:v>3206</c:v>
                </c:pt>
                <c:pt idx="1554">
                  <c:v>3208</c:v>
                </c:pt>
                <c:pt idx="1555">
                  <c:v>3210</c:v>
                </c:pt>
                <c:pt idx="1556">
                  <c:v>3212</c:v>
                </c:pt>
                <c:pt idx="1557">
                  <c:v>3214</c:v>
                </c:pt>
                <c:pt idx="1558">
                  <c:v>3216</c:v>
                </c:pt>
                <c:pt idx="1559">
                  <c:v>3218</c:v>
                </c:pt>
                <c:pt idx="1560">
                  <c:v>3220</c:v>
                </c:pt>
                <c:pt idx="1561">
                  <c:v>3222</c:v>
                </c:pt>
                <c:pt idx="1562">
                  <c:v>3224</c:v>
                </c:pt>
                <c:pt idx="1563">
                  <c:v>3226</c:v>
                </c:pt>
                <c:pt idx="1564">
                  <c:v>3228</c:v>
                </c:pt>
                <c:pt idx="1565">
                  <c:v>3230</c:v>
                </c:pt>
                <c:pt idx="1566">
                  <c:v>3232</c:v>
                </c:pt>
                <c:pt idx="1567">
                  <c:v>3234</c:v>
                </c:pt>
                <c:pt idx="1568">
                  <c:v>3236</c:v>
                </c:pt>
                <c:pt idx="1569">
                  <c:v>3238</c:v>
                </c:pt>
                <c:pt idx="1570">
                  <c:v>3240</c:v>
                </c:pt>
                <c:pt idx="1571">
                  <c:v>3242</c:v>
                </c:pt>
                <c:pt idx="1572">
                  <c:v>3244</c:v>
                </c:pt>
                <c:pt idx="1573">
                  <c:v>3246</c:v>
                </c:pt>
                <c:pt idx="1574">
                  <c:v>3248</c:v>
                </c:pt>
                <c:pt idx="1575">
                  <c:v>3250</c:v>
                </c:pt>
                <c:pt idx="1576">
                  <c:v>3252</c:v>
                </c:pt>
                <c:pt idx="1577">
                  <c:v>3254</c:v>
                </c:pt>
                <c:pt idx="1578">
                  <c:v>3256</c:v>
                </c:pt>
                <c:pt idx="1579">
                  <c:v>3258</c:v>
                </c:pt>
                <c:pt idx="1580">
                  <c:v>3260</c:v>
                </c:pt>
                <c:pt idx="1581">
                  <c:v>3262</c:v>
                </c:pt>
                <c:pt idx="1582">
                  <c:v>3264</c:v>
                </c:pt>
                <c:pt idx="1583">
                  <c:v>3266</c:v>
                </c:pt>
                <c:pt idx="1584">
                  <c:v>3268</c:v>
                </c:pt>
                <c:pt idx="1585">
                  <c:v>3270</c:v>
                </c:pt>
                <c:pt idx="1586">
                  <c:v>3272</c:v>
                </c:pt>
                <c:pt idx="1587">
                  <c:v>3274</c:v>
                </c:pt>
                <c:pt idx="1588">
                  <c:v>3276</c:v>
                </c:pt>
                <c:pt idx="1589">
                  <c:v>3278</c:v>
                </c:pt>
                <c:pt idx="1590">
                  <c:v>3280</c:v>
                </c:pt>
                <c:pt idx="1591">
                  <c:v>3282</c:v>
                </c:pt>
                <c:pt idx="1592">
                  <c:v>3284</c:v>
                </c:pt>
                <c:pt idx="1593">
                  <c:v>3286</c:v>
                </c:pt>
                <c:pt idx="1594">
                  <c:v>3288</c:v>
                </c:pt>
                <c:pt idx="1595">
                  <c:v>3290</c:v>
                </c:pt>
                <c:pt idx="1596">
                  <c:v>3292</c:v>
                </c:pt>
                <c:pt idx="1597">
                  <c:v>3294</c:v>
                </c:pt>
                <c:pt idx="1598">
                  <c:v>3296</c:v>
                </c:pt>
                <c:pt idx="1599">
                  <c:v>3298</c:v>
                </c:pt>
                <c:pt idx="1600">
                  <c:v>3300</c:v>
                </c:pt>
                <c:pt idx="1601">
                  <c:v>3302</c:v>
                </c:pt>
                <c:pt idx="1602">
                  <c:v>3304</c:v>
                </c:pt>
                <c:pt idx="1603">
                  <c:v>3306</c:v>
                </c:pt>
                <c:pt idx="1604">
                  <c:v>3308</c:v>
                </c:pt>
                <c:pt idx="1605">
                  <c:v>3310</c:v>
                </c:pt>
                <c:pt idx="1606">
                  <c:v>3312</c:v>
                </c:pt>
                <c:pt idx="1607">
                  <c:v>3314</c:v>
                </c:pt>
                <c:pt idx="1608">
                  <c:v>3316</c:v>
                </c:pt>
                <c:pt idx="1609">
                  <c:v>3318</c:v>
                </c:pt>
                <c:pt idx="1610">
                  <c:v>3320</c:v>
                </c:pt>
                <c:pt idx="1611">
                  <c:v>3322</c:v>
                </c:pt>
                <c:pt idx="1612">
                  <c:v>3324</c:v>
                </c:pt>
                <c:pt idx="1613">
                  <c:v>3326</c:v>
                </c:pt>
                <c:pt idx="1614">
                  <c:v>3328</c:v>
                </c:pt>
                <c:pt idx="1615">
                  <c:v>3330</c:v>
                </c:pt>
                <c:pt idx="1616">
                  <c:v>3332</c:v>
                </c:pt>
                <c:pt idx="1617">
                  <c:v>3334</c:v>
                </c:pt>
                <c:pt idx="1618">
                  <c:v>3336</c:v>
                </c:pt>
                <c:pt idx="1619">
                  <c:v>3338</c:v>
                </c:pt>
                <c:pt idx="1620">
                  <c:v>3340</c:v>
                </c:pt>
                <c:pt idx="1621">
                  <c:v>3342</c:v>
                </c:pt>
                <c:pt idx="1622">
                  <c:v>3344</c:v>
                </c:pt>
                <c:pt idx="1623">
                  <c:v>3346</c:v>
                </c:pt>
                <c:pt idx="1624">
                  <c:v>3348</c:v>
                </c:pt>
                <c:pt idx="1625">
                  <c:v>3350</c:v>
                </c:pt>
                <c:pt idx="1626">
                  <c:v>3352</c:v>
                </c:pt>
                <c:pt idx="1627">
                  <c:v>3354</c:v>
                </c:pt>
                <c:pt idx="1628">
                  <c:v>3356</c:v>
                </c:pt>
                <c:pt idx="1629">
                  <c:v>3358</c:v>
                </c:pt>
                <c:pt idx="1630">
                  <c:v>3360</c:v>
                </c:pt>
                <c:pt idx="1631">
                  <c:v>3362</c:v>
                </c:pt>
                <c:pt idx="1632">
                  <c:v>3364</c:v>
                </c:pt>
                <c:pt idx="1633">
                  <c:v>3366</c:v>
                </c:pt>
                <c:pt idx="1634">
                  <c:v>3368</c:v>
                </c:pt>
                <c:pt idx="1635">
                  <c:v>3370</c:v>
                </c:pt>
                <c:pt idx="1636">
                  <c:v>3372</c:v>
                </c:pt>
                <c:pt idx="1637">
                  <c:v>3374</c:v>
                </c:pt>
                <c:pt idx="1638">
                  <c:v>3376</c:v>
                </c:pt>
                <c:pt idx="1639">
                  <c:v>3378</c:v>
                </c:pt>
                <c:pt idx="1640">
                  <c:v>3380</c:v>
                </c:pt>
                <c:pt idx="1641">
                  <c:v>3382</c:v>
                </c:pt>
                <c:pt idx="1642">
                  <c:v>3384</c:v>
                </c:pt>
                <c:pt idx="1643">
                  <c:v>3386</c:v>
                </c:pt>
                <c:pt idx="1644">
                  <c:v>3388</c:v>
                </c:pt>
                <c:pt idx="1645">
                  <c:v>3390</c:v>
                </c:pt>
                <c:pt idx="1646">
                  <c:v>3392</c:v>
                </c:pt>
                <c:pt idx="1647">
                  <c:v>3394</c:v>
                </c:pt>
                <c:pt idx="1648">
                  <c:v>3396</c:v>
                </c:pt>
                <c:pt idx="1649">
                  <c:v>3398</c:v>
                </c:pt>
                <c:pt idx="1650">
                  <c:v>3400</c:v>
                </c:pt>
                <c:pt idx="1651">
                  <c:v>3402</c:v>
                </c:pt>
                <c:pt idx="1652">
                  <c:v>3404</c:v>
                </c:pt>
                <c:pt idx="1653">
                  <c:v>3406</c:v>
                </c:pt>
                <c:pt idx="1654">
                  <c:v>3408</c:v>
                </c:pt>
                <c:pt idx="1655">
                  <c:v>3410</c:v>
                </c:pt>
                <c:pt idx="1656">
                  <c:v>3412</c:v>
                </c:pt>
                <c:pt idx="1657">
                  <c:v>3414</c:v>
                </c:pt>
                <c:pt idx="1658">
                  <c:v>3416</c:v>
                </c:pt>
                <c:pt idx="1659">
                  <c:v>3418</c:v>
                </c:pt>
                <c:pt idx="1660">
                  <c:v>3420</c:v>
                </c:pt>
                <c:pt idx="1661">
                  <c:v>3422</c:v>
                </c:pt>
                <c:pt idx="1662">
                  <c:v>3424</c:v>
                </c:pt>
                <c:pt idx="1663">
                  <c:v>3426</c:v>
                </c:pt>
                <c:pt idx="1664">
                  <c:v>3428</c:v>
                </c:pt>
                <c:pt idx="1665">
                  <c:v>3430</c:v>
                </c:pt>
                <c:pt idx="1666">
                  <c:v>3432</c:v>
                </c:pt>
                <c:pt idx="1667">
                  <c:v>3434</c:v>
                </c:pt>
                <c:pt idx="1668">
                  <c:v>3436</c:v>
                </c:pt>
                <c:pt idx="1669">
                  <c:v>3438</c:v>
                </c:pt>
                <c:pt idx="1670">
                  <c:v>3440</c:v>
                </c:pt>
                <c:pt idx="1671">
                  <c:v>3442</c:v>
                </c:pt>
                <c:pt idx="1672">
                  <c:v>3444</c:v>
                </c:pt>
                <c:pt idx="1673">
                  <c:v>3446</c:v>
                </c:pt>
                <c:pt idx="1674">
                  <c:v>3448</c:v>
                </c:pt>
                <c:pt idx="1675">
                  <c:v>3450</c:v>
                </c:pt>
                <c:pt idx="1676">
                  <c:v>3452</c:v>
                </c:pt>
                <c:pt idx="1677">
                  <c:v>3454</c:v>
                </c:pt>
                <c:pt idx="1678">
                  <c:v>3456</c:v>
                </c:pt>
                <c:pt idx="1679">
                  <c:v>3458</c:v>
                </c:pt>
                <c:pt idx="1680">
                  <c:v>3460</c:v>
                </c:pt>
                <c:pt idx="1681">
                  <c:v>3462</c:v>
                </c:pt>
                <c:pt idx="1682">
                  <c:v>3464</c:v>
                </c:pt>
                <c:pt idx="1683">
                  <c:v>3466</c:v>
                </c:pt>
                <c:pt idx="1684">
                  <c:v>3468</c:v>
                </c:pt>
                <c:pt idx="1685">
                  <c:v>3470</c:v>
                </c:pt>
                <c:pt idx="1686">
                  <c:v>3472</c:v>
                </c:pt>
                <c:pt idx="1687">
                  <c:v>3474</c:v>
                </c:pt>
                <c:pt idx="1688">
                  <c:v>3476</c:v>
                </c:pt>
                <c:pt idx="1689">
                  <c:v>3478</c:v>
                </c:pt>
                <c:pt idx="1690">
                  <c:v>3480</c:v>
                </c:pt>
                <c:pt idx="1691">
                  <c:v>3482</c:v>
                </c:pt>
                <c:pt idx="1692">
                  <c:v>3484</c:v>
                </c:pt>
                <c:pt idx="1693">
                  <c:v>3486</c:v>
                </c:pt>
                <c:pt idx="1694">
                  <c:v>3488</c:v>
                </c:pt>
                <c:pt idx="1695">
                  <c:v>3490</c:v>
                </c:pt>
                <c:pt idx="1696">
                  <c:v>3492</c:v>
                </c:pt>
                <c:pt idx="1697">
                  <c:v>3494</c:v>
                </c:pt>
                <c:pt idx="1698">
                  <c:v>3496</c:v>
                </c:pt>
                <c:pt idx="1699">
                  <c:v>3498</c:v>
                </c:pt>
                <c:pt idx="1700">
                  <c:v>3500</c:v>
                </c:pt>
                <c:pt idx="1701">
                  <c:v>3502</c:v>
                </c:pt>
                <c:pt idx="1702">
                  <c:v>3504</c:v>
                </c:pt>
                <c:pt idx="1703">
                  <c:v>3506</c:v>
                </c:pt>
                <c:pt idx="1704">
                  <c:v>3508</c:v>
                </c:pt>
                <c:pt idx="1705">
                  <c:v>3510</c:v>
                </c:pt>
                <c:pt idx="1706">
                  <c:v>3512</c:v>
                </c:pt>
                <c:pt idx="1707">
                  <c:v>3514</c:v>
                </c:pt>
                <c:pt idx="1708">
                  <c:v>3516</c:v>
                </c:pt>
                <c:pt idx="1709">
                  <c:v>3518</c:v>
                </c:pt>
                <c:pt idx="1710">
                  <c:v>3520</c:v>
                </c:pt>
                <c:pt idx="1711">
                  <c:v>3522</c:v>
                </c:pt>
                <c:pt idx="1712">
                  <c:v>3524</c:v>
                </c:pt>
                <c:pt idx="1713">
                  <c:v>3526</c:v>
                </c:pt>
                <c:pt idx="1714">
                  <c:v>3528</c:v>
                </c:pt>
                <c:pt idx="1715">
                  <c:v>3530</c:v>
                </c:pt>
                <c:pt idx="1716">
                  <c:v>3532</c:v>
                </c:pt>
                <c:pt idx="1717">
                  <c:v>3534</c:v>
                </c:pt>
                <c:pt idx="1718">
                  <c:v>3536</c:v>
                </c:pt>
                <c:pt idx="1719">
                  <c:v>3538</c:v>
                </c:pt>
                <c:pt idx="1720">
                  <c:v>3540</c:v>
                </c:pt>
                <c:pt idx="1721">
                  <c:v>3542</c:v>
                </c:pt>
                <c:pt idx="1722">
                  <c:v>3544</c:v>
                </c:pt>
                <c:pt idx="1723">
                  <c:v>3546</c:v>
                </c:pt>
                <c:pt idx="1724">
                  <c:v>3548</c:v>
                </c:pt>
                <c:pt idx="1725">
                  <c:v>3550</c:v>
                </c:pt>
                <c:pt idx="1726">
                  <c:v>3552</c:v>
                </c:pt>
                <c:pt idx="1727">
                  <c:v>3554</c:v>
                </c:pt>
                <c:pt idx="1728">
                  <c:v>3556</c:v>
                </c:pt>
                <c:pt idx="1729">
                  <c:v>3558</c:v>
                </c:pt>
                <c:pt idx="1730">
                  <c:v>3560</c:v>
                </c:pt>
                <c:pt idx="1731">
                  <c:v>3562</c:v>
                </c:pt>
                <c:pt idx="1732">
                  <c:v>3564</c:v>
                </c:pt>
                <c:pt idx="1733">
                  <c:v>3566</c:v>
                </c:pt>
                <c:pt idx="1734">
                  <c:v>3568</c:v>
                </c:pt>
                <c:pt idx="1735">
                  <c:v>3570</c:v>
                </c:pt>
                <c:pt idx="1736">
                  <c:v>3572</c:v>
                </c:pt>
                <c:pt idx="1737">
                  <c:v>3574</c:v>
                </c:pt>
                <c:pt idx="1738">
                  <c:v>3576</c:v>
                </c:pt>
                <c:pt idx="1739">
                  <c:v>3578</c:v>
                </c:pt>
                <c:pt idx="1740">
                  <c:v>3580</c:v>
                </c:pt>
                <c:pt idx="1741">
                  <c:v>3582</c:v>
                </c:pt>
                <c:pt idx="1742">
                  <c:v>3584</c:v>
                </c:pt>
                <c:pt idx="1743">
                  <c:v>3586</c:v>
                </c:pt>
                <c:pt idx="1744">
                  <c:v>3588</c:v>
                </c:pt>
                <c:pt idx="1745">
                  <c:v>3590</c:v>
                </c:pt>
                <c:pt idx="1746">
                  <c:v>3592</c:v>
                </c:pt>
                <c:pt idx="1747">
                  <c:v>3594</c:v>
                </c:pt>
                <c:pt idx="1748">
                  <c:v>3596</c:v>
                </c:pt>
                <c:pt idx="1749">
                  <c:v>3598</c:v>
                </c:pt>
                <c:pt idx="1750">
                  <c:v>3600</c:v>
                </c:pt>
                <c:pt idx="1751">
                  <c:v>3602</c:v>
                </c:pt>
                <c:pt idx="1752">
                  <c:v>3604</c:v>
                </c:pt>
                <c:pt idx="1753">
                  <c:v>3606</c:v>
                </c:pt>
                <c:pt idx="1754">
                  <c:v>3608</c:v>
                </c:pt>
                <c:pt idx="1755">
                  <c:v>3610</c:v>
                </c:pt>
                <c:pt idx="1756">
                  <c:v>3612</c:v>
                </c:pt>
                <c:pt idx="1757">
                  <c:v>3614</c:v>
                </c:pt>
                <c:pt idx="1758">
                  <c:v>3616</c:v>
                </c:pt>
                <c:pt idx="1759">
                  <c:v>3618</c:v>
                </c:pt>
                <c:pt idx="1760">
                  <c:v>3620</c:v>
                </c:pt>
                <c:pt idx="1761">
                  <c:v>3622</c:v>
                </c:pt>
                <c:pt idx="1762">
                  <c:v>3624</c:v>
                </c:pt>
                <c:pt idx="1763">
                  <c:v>3626</c:v>
                </c:pt>
                <c:pt idx="1764">
                  <c:v>3628</c:v>
                </c:pt>
                <c:pt idx="1765">
                  <c:v>3630</c:v>
                </c:pt>
                <c:pt idx="1766">
                  <c:v>3632</c:v>
                </c:pt>
                <c:pt idx="1767">
                  <c:v>3634</c:v>
                </c:pt>
                <c:pt idx="1768">
                  <c:v>3636</c:v>
                </c:pt>
                <c:pt idx="1769">
                  <c:v>3638</c:v>
                </c:pt>
                <c:pt idx="1770">
                  <c:v>3640</c:v>
                </c:pt>
                <c:pt idx="1771">
                  <c:v>3642</c:v>
                </c:pt>
                <c:pt idx="1772">
                  <c:v>3644</c:v>
                </c:pt>
                <c:pt idx="1773">
                  <c:v>3646</c:v>
                </c:pt>
                <c:pt idx="1774">
                  <c:v>3648</c:v>
                </c:pt>
                <c:pt idx="1775">
                  <c:v>3650</c:v>
                </c:pt>
                <c:pt idx="1776">
                  <c:v>3652</c:v>
                </c:pt>
                <c:pt idx="1777">
                  <c:v>3654</c:v>
                </c:pt>
                <c:pt idx="1778">
                  <c:v>3656</c:v>
                </c:pt>
                <c:pt idx="1779">
                  <c:v>3658</c:v>
                </c:pt>
                <c:pt idx="1780">
                  <c:v>3660</c:v>
                </c:pt>
                <c:pt idx="1781">
                  <c:v>3662</c:v>
                </c:pt>
                <c:pt idx="1782">
                  <c:v>3664</c:v>
                </c:pt>
                <c:pt idx="1783">
                  <c:v>3666</c:v>
                </c:pt>
                <c:pt idx="1784">
                  <c:v>3668</c:v>
                </c:pt>
                <c:pt idx="1785">
                  <c:v>3670</c:v>
                </c:pt>
                <c:pt idx="1786">
                  <c:v>3672</c:v>
                </c:pt>
                <c:pt idx="1787">
                  <c:v>3674</c:v>
                </c:pt>
                <c:pt idx="1788">
                  <c:v>3676</c:v>
                </c:pt>
                <c:pt idx="1789">
                  <c:v>3678</c:v>
                </c:pt>
                <c:pt idx="1790">
                  <c:v>3680</c:v>
                </c:pt>
                <c:pt idx="1791">
                  <c:v>3682</c:v>
                </c:pt>
                <c:pt idx="1792">
                  <c:v>3684</c:v>
                </c:pt>
                <c:pt idx="1793">
                  <c:v>3686</c:v>
                </c:pt>
                <c:pt idx="1794">
                  <c:v>3688</c:v>
                </c:pt>
                <c:pt idx="1795">
                  <c:v>3690</c:v>
                </c:pt>
                <c:pt idx="1796">
                  <c:v>3692</c:v>
                </c:pt>
                <c:pt idx="1797">
                  <c:v>3694</c:v>
                </c:pt>
                <c:pt idx="1798">
                  <c:v>3696</c:v>
                </c:pt>
                <c:pt idx="1799">
                  <c:v>3698</c:v>
                </c:pt>
                <c:pt idx="1800">
                  <c:v>3700</c:v>
                </c:pt>
                <c:pt idx="1801">
                  <c:v>3702</c:v>
                </c:pt>
                <c:pt idx="1802">
                  <c:v>3704</c:v>
                </c:pt>
                <c:pt idx="1803">
                  <c:v>3706</c:v>
                </c:pt>
                <c:pt idx="1804">
                  <c:v>3708</c:v>
                </c:pt>
                <c:pt idx="1805">
                  <c:v>3710</c:v>
                </c:pt>
                <c:pt idx="1806">
                  <c:v>3712</c:v>
                </c:pt>
                <c:pt idx="1807">
                  <c:v>3714</c:v>
                </c:pt>
                <c:pt idx="1808">
                  <c:v>3716</c:v>
                </c:pt>
                <c:pt idx="1809">
                  <c:v>3718</c:v>
                </c:pt>
                <c:pt idx="1810">
                  <c:v>3720</c:v>
                </c:pt>
                <c:pt idx="1811">
                  <c:v>3722</c:v>
                </c:pt>
                <c:pt idx="1812">
                  <c:v>3724</c:v>
                </c:pt>
                <c:pt idx="1813">
                  <c:v>3726</c:v>
                </c:pt>
                <c:pt idx="1814">
                  <c:v>3728</c:v>
                </c:pt>
                <c:pt idx="1815">
                  <c:v>3730</c:v>
                </c:pt>
                <c:pt idx="1816">
                  <c:v>3732</c:v>
                </c:pt>
                <c:pt idx="1817">
                  <c:v>3734</c:v>
                </c:pt>
                <c:pt idx="1818">
                  <c:v>3736</c:v>
                </c:pt>
                <c:pt idx="1819">
                  <c:v>3738</c:v>
                </c:pt>
                <c:pt idx="1820">
                  <c:v>3740</c:v>
                </c:pt>
                <c:pt idx="1821">
                  <c:v>3742</c:v>
                </c:pt>
                <c:pt idx="1822">
                  <c:v>3744</c:v>
                </c:pt>
                <c:pt idx="1823">
                  <c:v>3746</c:v>
                </c:pt>
                <c:pt idx="1824">
                  <c:v>3748</c:v>
                </c:pt>
                <c:pt idx="1825">
                  <c:v>3750</c:v>
                </c:pt>
                <c:pt idx="1826">
                  <c:v>3752</c:v>
                </c:pt>
                <c:pt idx="1827">
                  <c:v>3754</c:v>
                </c:pt>
                <c:pt idx="1828">
                  <c:v>3756</c:v>
                </c:pt>
                <c:pt idx="1829">
                  <c:v>3758</c:v>
                </c:pt>
                <c:pt idx="1830">
                  <c:v>3760</c:v>
                </c:pt>
                <c:pt idx="1831">
                  <c:v>3762</c:v>
                </c:pt>
                <c:pt idx="1832">
                  <c:v>3764</c:v>
                </c:pt>
                <c:pt idx="1833">
                  <c:v>3766</c:v>
                </c:pt>
                <c:pt idx="1834">
                  <c:v>3768</c:v>
                </c:pt>
                <c:pt idx="1835">
                  <c:v>3770</c:v>
                </c:pt>
                <c:pt idx="1836">
                  <c:v>3772</c:v>
                </c:pt>
                <c:pt idx="1837">
                  <c:v>3774</c:v>
                </c:pt>
                <c:pt idx="1838">
                  <c:v>3776</c:v>
                </c:pt>
                <c:pt idx="1839">
                  <c:v>3778</c:v>
                </c:pt>
                <c:pt idx="1840">
                  <c:v>3780</c:v>
                </c:pt>
                <c:pt idx="1841">
                  <c:v>3782</c:v>
                </c:pt>
                <c:pt idx="1842">
                  <c:v>3784</c:v>
                </c:pt>
                <c:pt idx="1843">
                  <c:v>3786</c:v>
                </c:pt>
                <c:pt idx="1844">
                  <c:v>3788</c:v>
                </c:pt>
                <c:pt idx="1845">
                  <c:v>3790</c:v>
                </c:pt>
                <c:pt idx="1846">
                  <c:v>3792</c:v>
                </c:pt>
                <c:pt idx="1847">
                  <c:v>3794</c:v>
                </c:pt>
                <c:pt idx="1848">
                  <c:v>3796</c:v>
                </c:pt>
                <c:pt idx="1849">
                  <c:v>3798</c:v>
                </c:pt>
                <c:pt idx="1850">
                  <c:v>3800</c:v>
                </c:pt>
                <c:pt idx="1851">
                  <c:v>3802</c:v>
                </c:pt>
                <c:pt idx="1852">
                  <c:v>3804</c:v>
                </c:pt>
                <c:pt idx="1853">
                  <c:v>3806</c:v>
                </c:pt>
                <c:pt idx="1854">
                  <c:v>3808</c:v>
                </c:pt>
                <c:pt idx="1855">
                  <c:v>3810</c:v>
                </c:pt>
                <c:pt idx="1856">
                  <c:v>3812</c:v>
                </c:pt>
                <c:pt idx="1857">
                  <c:v>3814</c:v>
                </c:pt>
                <c:pt idx="1858">
                  <c:v>3816</c:v>
                </c:pt>
                <c:pt idx="1859">
                  <c:v>3818</c:v>
                </c:pt>
                <c:pt idx="1860">
                  <c:v>3820</c:v>
                </c:pt>
                <c:pt idx="1861">
                  <c:v>3822</c:v>
                </c:pt>
                <c:pt idx="1862">
                  <c:v>3824</c:v>
                </c:pt>
                <c:pt idx="1863">
                  <c:v>3826</c:v>
                </c:pt>
                <c:pt idx="1864">
                  <c:v>3828</c:v>
                </c:pt>
                <c:pt idx="1865">
                  <c:v>3830</c:v>
                </c:pt>
                <c:pt idx="1866">
                  <c:v>3832</c:v>
                </c:pt>
                <c:pt idx="1867">
                  <c:v>3834</c:v>
                </c:pt>
                <c:pt idx="1868">
                  <c:v>3836</c:v>
                </c:pt>
                <c:pt idx="1869">
                  <c:v>3838</c:v>
                </c:pt>
                <c:pt idx="1870">
                  <c:v>3840</c:v>
                </c:pt>
                <c:pt idx="1871">
                  <c:v>3842</c:v>
                </c:pt>
                <c:pt idx="1872">
                  <c:v>3844</c:v>
                </c:pt>
                <c:pt idx="1873">
                  <c:v>3846</c:v>
                </c:pt>
                <c:pt idx="1874">
                  <c:v>3848</c:v>
                </c:pt>
                <c:pt idx="1875">
                  <c:v>3850</c:v>
                </c:pt>
                <c:pt idx="1876">
                  <c:v>3852</c:v>
                </c:pt>
                <c:pt idx="1877">
                  <c:v>3854</c:v>
                </c:pt>
                <c:pt idx="1878">
                  <c:v>3856</c:v>
                </c:pt>
                <c:pt idx="1879">
                  <c:v>3858</c:v>
                </c:pt>
                <c:pt idx="1880">
                  <c:v>3860</c:v>
                </c:pt>
                <c:pt idx="1881">
                  <c:v>3862</c:v>
                </c:pt>
                <c:pt idx="1882">
                  <c:v>3864</c:v>
                </c:pt>
                <c:pt idx="1883">
                  <c:v>3866</c:v>
                </c:pt>
                <c:pt idx="1884">
                  <c:v>3868</c:v>
                </c:pt>
                <c:pt idx="1885">
                  <c:v>3870</c:v>
                </c:pt>
                <c:pt idx="1886">
                  <c:v>3872</c:v>
                </c:pt>
                <c:pt idx="1887">
                  <c:v>3874</c:v>
                </c:pt>
                <c:pt idx="1888">
                  <c:v>3876</c:v>
                </c:pt>
                <c:pt idx="1889">
                  <c:v>3878</c:v>
                </c:pt>
                <c:pt idx="1890">
                  <c:v>3880</c:v>
                </c:pt>
                <c:pt idx="1891">
                  <c:v>3882</c:v>
                </c:pt>
                <c:pt idx="1892">
                  <c:v>3884</c:v>
                </c:pt>
                <c:pt idx="1893">
                  <c:v>3886</c:v>
                </c:pt>
                <c:pt idx="1894">
                  <c:v>3888</c:v>
                </c:pt>
                <c:pt idx="1895">
                  <c:v>3890</c:v>
                </c:pt>
                <c:pt idx="1896">
                  <c:v>3892</c:v>
                </c:pt>
                <c:pt idx="1897">
                  <c:v>3894</c:v>
                </c:pt>
                <c:pt idx="1898">
                  <c:v>3896</c:v>
                </c:pt>
                <c:pt idx="1899">
                  <c:v>3898</c:v>
                </c:pt>
                <c:pt idx="1900">
                  <c:v>3900</c:v>
                </c:pt>
                <c:pt idx="1901">
                  <c:v>3902</c:v>
                </c:pt>
                <c:pt idx="1902">
                  <c:v>3904</c:v>
                </c:pt>
                <c:pt idx="1903">
                  <c:v>3906</c:v>
                </c:pt>
                <c:pt idx="1904">
                  <c:v>3908</c:v>
                </c:pt>
                <c:pt idx="1905">
                  <c:v>3910</c:v>
                </c:pt>
                <c:pt idx="1906">
                  <c:v>3912</c:v>
                </c:pt>
                <c:pt idx="1907">
                  <c:v>3914</c:v>
                </c:pt>
                <c:pt idx="1908">
                  <c:v>3916</c:v>
                </c:pt>
                <c:pt idx="1909">
                  <c:v>3918</c:v>
                </c:pt>
                <c:pt idx="1910">
                  <c:v>3920</c:v>
                </c:pt>
                <c:pt idx="1911">
                  <c:v>3922</c:v>
                </c:pt>
                <c:pt idx="1912">
                  <c:v>3924</c:v>
                </c:pt>
                <c:pt idx="1913">
                  <c:v>3926</c:v>
                </c:pt>
                <c:pt idx="1914">
                  <c:v>3928</c:v>
                </c:pt>
                <c:pt idx="1915">
                  <c:v>3930</c:v>
                </c:pt>
                <c:pt idx="1916">
                  <c:v>3932</c:v>
                </c:pt>
                <c:pt idx="1917">
                  <c:v>3934</c:v>
                </c:pt>
                <c:pt idx="1918">
                  <c:v>3936</c:v>
                </c:pt>
                <c:pt idx="1919">
                  <c:v>3938</c:v>
                </c:pt>
                <c:pt idx="1920">
                  <c:v>3940</c:v>
                </c:pt>
                <c:pt idx="1921">
                  <c:v>3942</c:v>
                </c:pt>
                <c:pt idx="1922">
                  <c:v>3944</c:v>
                </c:pt>
                <c:pt idx="1923">
                  <c:v>3946</c:v>
                </c:pt>
                <c:pt idx="1924">
                  <c:v>3948</c:v>
                </c:pt>
                <c:pt idx="1925">
                  <c:v>3950</c:v>
                </c:pt>
                <c:pt idx="1926">
                  <c:v>3952</c:v>
                </c:pt>
                <c:pt idx="1927">
                  <c:v>3954</c:v>
                </c:pt>
                <c:pt idx="1928">
                  <c:v>3956</c:v>
                </c:pt>
                <c:pt idx="1929">
                  <c:v>3958</c:v>
                </c:pt>
                <c:pt idx="1930">
                  <c:v>3960</c:v>
                </c:pt>
                <c:pt idx="1931">
                  <c:v>3962</c:v>
                </c:pt>
                <c:pt idx="1932">
                  <c:v>3964</c:v>
                </c:pt>
                <c:pt idx="1933">
                  <c:v>3966</c:v>
                </c:pt>
                <c:pt idx="1934">
                  <c:v>3968</c:v>
                </c:pt>
                <c:pt idx="1935">
                  <c:v>3970</c:v>
                </c:pt>
                <c:pt idx="1936">
                  <c:v>3972</c:v>
                </c:pt>
                <c:pt idx="1937">
                  <c:v>3974</c:v>
                </c:pt>
                <c:pt idx="1938">
                  <c:v>3976</c:v>
                </c:pt>
                <c:pt idx="1939">
                  <c:v>3978</c:v>
                </c:pt>
                <c:pt idx="1940">
                  <c:v>3980</c:v>
                </c:pt>
                <c:pt idx="1941">
                  <c:v>3982</c:v>
                </c:pt>
                <c:pt idx="1942">
                  <c:v>3984</c:v>
                </c:pt>
                <c:pt idx="1943">
                  <c:v>3986</c:v>
                </c:pt>
                <c:pt idx="1944">
                  <c:v>3988</c:v>
                </c:pt>
                <c:pt idx="1945">
                  <c:v>3990</c:v>
                </c:pt>
                <c:pt idx="1946">
                  <c:v>3992</c:v>
                </c:pt>
                <c:pt idx="1947">
                  <c:v>3994</c:v>
                </c:pt>
                <c:pt idx="1948">
                  <c:v>3996</c:v>
                </c:pt>
                <c:pt idx="1949">
                  <c:v>3998</c:v>
                </c:pt>
                <c:pt idx="1950">
                  <c:v>4000</c:v>
                </c:pt>
                <c:pt idx="1951">
                  <c:v>4002</c:v>
                </c:pt>
                <c:pt idx="1952">
                  <c:v>4004</c:v>
                </c:pt>
                <c:pt idx="1953">
                  <c:v>4006</c:v>
                </c:pt>
                <c:pt idx="1954">
                  <c:v>4008</c:v>
                </c:pt>
                <c:pt idx="1955">
                  <c:v>4010</c:v>
                </c:pt>
                <c:pt idx="1956">
                  <c:v>4012</c:v>
                </c:pt>
                <c:pt idx="1957">
                  <c:v>4014</c:v>
                </c:pt>
                <c:pt idx="1958">
                  <c:v>4016</c:v>
                </c:pt>
                <c:pt idx="1959">
                  <c:v>4018</c:v>
                </c:pt>
                <c:pt idx="1960">
                  <c:v>4020</c:v>
                </c:pt>
                <c:pt idx="1961">
                  <c:v>4022</c:v>
                </c:pt>
                <c:pt idx="1962">
                  <c:v>4024</c:v>
                </c:pt>
                <c:pt idx="1963">
                  <c:v>4026</c:v>
                </c:pt>
                <c:pt idx="1964">
                  <c:v>4028</c:v>
                </c:pt>
                <c:pt idx="1965">
                  <c:v>4030</c:v>
                </c:pt>
                <c:pt idx="1966">
                  <c:v>4032</c:v>
                </c:pt>
                <c:pt idx="1967">
                  <c:v>4034</c:v>
                </c:pt>
                <c:pt idx="1968">
                  <c:v>4036</c:v>
                </c:pt>
                <c:pt idx="1969">
                  <c:v>4038</c:v>
                </c:pt>
                <c:pt idx="1970">
                  <c:v>4040</c:v>
                </c:pt>
                <c:pt idx="1971">
                  <c:v>4042</c:v>
                </c:pt>
                <c:pt idx="1972">
                  <c:v>4044</c:v>
                </c:pt>
                <c:pt idx="1973">
                  <c:v>4046</c:v>
                </c:pt>
                <c:pt idx="1974">
                  <c:v>4048</c:v>
                </c:pt>
                <c:pt idx="1975">
                  <c:v>4050</c:v>
                </c:pt>
                <c:pt idx="1976">
                  <c:v>4052</c:v>
                </c:pt>
                <c:pt idx="1977">
                  <c:v>4054</c:v>
                </c:pt>
                <c:pt idx="1978">
                  <c:v>4056</c:v>
                </c:pt>
                <c:pt idx="1979">
                  <c:v>4058</c:v>
                </c:pt>
                <c:pt idx="1980">
                  <c:v>4060</c:v>
                </c:pt>
                <c:pt idx="1981">
                  <c:v>4062</c:v>
                </c:pt>
                <c:pt idx="1982">
                  <c:v>4064</c:v>
                </c:pt>
                <c:pt idx="1983">
                  <c:v>4066</c:v>
                </c:pt>
                <c:pt idx="1984">
                  <c:v>4068</c:v>
                </c:pt>
                <c:pt idx="1985">
                  <c:v>4070</c:v>
                </c:pt>
                <c:pt idx="1986">
                  <c:v>4072</c:v>
                </c:pt>
                <c:pt idx="1987">
                  <c:v>4074</c:v>
                </c:pt>
                <c:pt idx="1988">
                  <c:v>4076</c:v>
                </c:pt>
                <c:pt idx="1989">
                  <c:v>4078</c:v>
                </c:pt>
                <c:pt idx="1990">
                  <c:v>4080</c:v>
                </c:pt>
                <c:pt idx="1991">
                  <c:v>4082</c:v>
                </c:pt>
                <c:pt idx="1992">
                  <c:v>4084</c:v>
                </c:pt>
                <c:pt idx="1993">
                  <c:v>4086</c:v>
                </c:pt>
                <c:pt idx="1994">
                  <c:v>4088</c:v>
                </c:pt>
                <c:pt idx="1995">
                  <c:v>4090</c:v>
                </c:pt>
                <c:pt idx="1996">
                  <c:v>4092</c:v>
                </c:pt>
                <c:pt idx="1997">
                  <c:v>4094</c:v>
                </c:pt>
                <c:pt idx="1998">
                  <c:v>4096</c:v>
                </c:pt>
                <c:pt idx="1999">
                  <c:v>4098</c:v>
                </c:pt>
                <c:pt idx="2000">
                  <c:v>4100</c:v>
                </c:pt>
                <c:pt idx="2001">
                  <c:v>4102</c:v>
                </c:pt>
                <c:pt idx="2002">
                  <c:v>4104</c:v>
                </c:pt>
                <c:pt idx="2003">
                  <c:v>4106</c:v>
                </c:pt>
                <c:pt idx="2004">
                  <c:v>4108</c:v>
                </c:pt>
                <c:pt idx="2005">
                  <c:v>4110</c:v>
                </c:pt>
                <c:pt idx="2006">
                  <c:v>4112</c:v>
                </c:pt>
                <c:pt idx="2007">
                  <c:v>4114</c:v>
                </c:pt>
                <c:pt idx="2008">
                  <c:v>4116</c:v>
                </c:pt>
                <c:pt idx="2009">
                  <c:v>4118</c:v>
                </c:pt>
                <c:pt idx="2010">
                  <c:v>4120</c:v>
                </c:pt>
                <c:pt idx="2011">
                  <c:v>4122</c:v>
                </c:pt>
                <c:pt idx="2012">
                  <c:v>4124</c:v>
                </c:pt>
                <c:pt idx="2013">
                  <c:v>4126</c:v>
                </c:pt>
                <c:pt idx="2014">
                  <c:v>4128</c:v>
                </c:pt>
                <c:pt idx="2015">
                  <c:v>4130</c:v>
                </c:pt>
                <c:pt idx="2016">
                  <c:v>4132</c:v>
                </c:pt>
                <c:pt idx="2017">
                  <c:v>4134</c:v>
                </c:pt>
                <c:pt idx="2018">
                  <c:v>4136</c:v>
                </c:pt>
                <c:pt idx="2019">
                  <c:v>4138</c:v>
                </c:pt>
                <c:pt idx="2020">
                  <c:v>4140</c:v>
                </c:pt>
                <c:pt idx="2021">
                  <c:v>4142</c:v>
                </c:pt>
                <c:pt idx="2022">
                  <c:v>4144</c:v>
                </c:pt>
                <c:pt idx="2023">
                  <c:v>4146</c:v>
                </c:pt>
                <c:pt idx="2024">
                  <c:v>4148</c:v>
                </c:pt>
                <c:pt idx="2025">
                  <c:v>4150</c:v>
                </c:pt>
                <c:pt idx="2026">
                  <c:v>4152</c:v>
                </c:pt>
                <c:pt idx="2027">
                  <c:v>4154</c:v>
                </c:pt>
                <c:pt idx="2028">
                  <c:v>4156</c:v>
                </c:pt>
                <c:pt idx="2029">
                  <c:v>4158</c:v>
                </c:pt>
                <c:pt idx="2030">
                  <c:v>4160</c:v>
                </c:pt>
                <c:pt idx="2031">
                  <c:v>4162</c:v>
                </c:pt>
                <c:pt idx="2032">
                  <c:v>4164</c:v>
                </c:pt>
                <c:pt idx="2033">
                  <c:v>4166</c:v>
                </c:pt>
                <c:pt idx="2034">
                  <c:v>4168</c:v>
                </c:pt>
                <c:pt idx="2035">
                  <c:v>4170</c:v>
                </c:pt>
                <c:pt idx="2036">
                  <c:v>4172</c:v>
                </c:pt>
                <c:pt idx="2037">
                  <c:v>4174</c:v>
                </c:pt>
                <c:pt idx="2038">
                  <c:v>4176</c:v>
                </c:pt>
                <c:pt idx="2039">
                  <c:v>4178</c:v>
                </c:pt>
                <c:pt idx="2040">
                  <c:v>4180</c:v>
                </c:pt>
                <c:pt idx="2041">
                  <c:v>4182</c:v>
                </c:pt>
                <c:pt idx="2042">
                  <c:v>4184</c:v>
                </c:pt>
                <c:pt idx="2043">
                  <c:v>4186</c:v>
                </c:pt>
                <c:pt idx="2044">
                  <c:v>4188</c:v>
                </c:pt>
                <c:pt idx="2045">
                  <c:v>4190</c:v>
                </c:pt>
                <c:pt idx="2046">
                  <c:v>4192</c:v>
                </c:pt>
                <c:pt idx="2047">
                  <c:v>4194</c:v>
                </c:pt>
                <c:pt idx="2048">
                  <c:v>4196</c:v>
                </c:pt>
                <c:pt idx="2049">
                  <c:v>4198</c:v>
                </c:pt>
                <c:pt idx="2050">
                  <c:v>4200</c:v>
                </c:pt>
                <c:pt idx="2051">
                  <c:v>4202</c:v>
                </c:pt>
                <c:pt idx="2052">
                  <c:v>4204</c:v>
                </c:pt>
                <c:pt idx="2053">
                  <c:v>4206</c:v>
                </c:pt>
                <c:pt idx="2054">
                  <c:v>4208</c:v>
                </c:pt>
                <c:pt idx="2055">
                  <c:v>4210</c:v>
                </c:pt>
                <c:pt idx="2056">
                  <c:v>4212</c:v>
                </c:pt>
                <c:pt idx="2057">
                  <c:v>4214</c:v>
                </c:pt>
                <c:pt idx="2058">
                  <c:v>4216</c:v>
                </c:pt>
                <c:pt idx="2059">
                  <c:v>4218</c:v>
                </c:pt>
                <c:pt idx="2060">
                  <c:v>4220</c:v>
                </c:pt>
                <c:pt idx="2061">
                  <c:v>4222</c:v>
                </c:pt>
                <c:pt idx="2062">
                  <c:v>4224</c:v>
                </c:pt>
                <c:pt idx="2063">
                  <c:v>4226</c:v>
                </c:pt>
                <c:pt idx="2064">
                  <c:v>4228</c:v>
                </c:pt>
                <c:pt idx="2065">
                  <c:v>4230</c:v>
                </c:pt>
                <c:pt idx="2066">
                  <c:v>4232</c:v>
                </c:pt>
                <c:pt idx="2067">
                  <c:v>4234</c:v>
                </c:pt>
                <c:pt idx="2068">
                  <c:v>4236</c:v>
                </c:pt>
                <c:pt idx="2069">
                  <c:v>4238</c:v>
                </c:pt>
                <c:pt idx="2070">
                  <c:v>4240</c:v>
                </c:pt>
                <c:pt idx="2071">
                  <c:v>4242</c:v>
                </c:pt>
                <c:pt idx="2072">
                  <c:v>4244</c:v>
                </c:pt>
                <c:pt idx="2073">
                  <c:v>4246</c:v>
                </c:pt>
                <c:pt idx="2074">
                  <c:v>4248</c:v>
                </c:pt>
                <c:pt idx="2075">
                  <c:v>4250</c:v>
                </c:pt>
                <c:pt idx="2076">
                  <c:v>4252</c:v>
                </c:pt>
                <c:pt idx="2077">
                  <c:v>4254</c:v>
                </c:pt>
                <c:pt idx="2078">
                  <c:v>4256</c:v>
                </c:pt>
                <c:pt idx="2079">
                  <c:v>4258</c:v>
                </c:pt>
                <c:pt idx="2080">
                  <c:v>4260</c:v>
                </c:pt>
                <c:pt idx="2081">
                  <c:v>4262</c:v>
                </c:pt>
                <c:pt idx="2082">
                  <c:v>4264</c:v>
                </c:pt>
                <c:pt idx="2083">
                  <c:v>4266</c:v>
                </c:pt>
                <c:pt idx="2084">
                  <c:v>4268</c:v>
                </c:pt>
                <c:pt idx="2085">
                  <c:v>4270</c:v>
                </c:pt>
                <c:pt idx="2086">
                  <c:v>4272</c:v>
                </c:pt>
                <c:pt idx="2087">
                  <c:v>4274</c:v>
                </c:pt>
                <c:pt idx="2088">
                  <c:v>4276</c:v>
                </c:pt>
                <c:pt idx="2089">
                  <c:v>4278</c:v>
                </c:pt>
                <c:pt idx="2090">
                  <c:v>4280</c:v>
                </c:pt>
                <c:pt idx="2091">
                  <c:v>4282</c:v>
                </c:pt>
                <c:pt idx="2092">
                  <c:v>4284</c:v>
                </c:pt>
                <c:pt idx="2093">
                  <c:v>4286</c:v>
                </c:pt>
                <c:pt idx="2094">
                  <c:v>4288</c:v>
                </c:pt>
                <c:pt idx="2095">
                  <c:v>4290</c:v>
                </c:pt>
                <c:pt idx="2096">
                  <c:v>4292</c:v>
                </c:pt>
                <c:pt idx="2097">
                  <c:v>4294</c:v>
                </c:pt>
                <c:pt idx="2098">
                  <c:v>4296</c:v>
                </c:pt>
                <c:pt idx="2099">
                  <c:v>4298</c:v>
                </c:pt>
                <c:pt idx="2100">
                  <c:v>4300</c:v>
                </c:pt>
                <c:pt idx="2101">
                  <c:v>4302</c:v>
                </c:pt>
                <c:pt idx="2102">
                  <c:v>4304</c:v>
                </c:pt>
                <c:pt idx="2103">
                  <c:v>4306</c:v>
                </c:pt>
                <c:pt idx="2104">
                  <c:v>4308</c:v>
                </c:pt>
                <c:pt idx="2105">
                  <c:v>4310</c:v>
                </c:pt>
                <c:pt idx="2106">
                  <c:v>4312</c:v>
                </c:pt>
                <c:pt idx="2107">
                  <c:v>4314</c:v>
                </c:pt>
                <c:pt idx="2108">
                  <c:v>4316</c:v>
                </c:pt>
                <c:pt idx="2109">
                  <c:v>4318</c:v>
                </c:pt>
                <c:pt idx="2110">
                  <c:v>4320</c:v>
                </c:pt>
                <c:pt idx="2111">
                  <c:v>4322</c:v>
                </c:pt>
                <c:pt idx="2112">
                  <c:v>4324</c:v>
                </c:pt>
                <c:pt idx="2113">
                  <c:v>4326</c:v>
                </c:pt>
                <c:pt idx="2114">
                  <c:v>4328</c:v>
                </c:pt>
                <c:pt idx="2115">
                  <c:v>4330</c:v>
                </c:pt>
                <c:pt idx="2116">
                  <c:v>4332</c:v>
                </c:pt>
                <c:pt idx="2117">
                  <c:v>4334</c:v>
                </c:pt>
                <c:pt idx="2118">
                  <c:v>4336</c:v>
                </c:pt>
                <c:pt idx="2119">
                  <c:v>4338</c:v>
                </c:pt>
                <c:pt idx="2120">
                  <c:v>4340</c:v>
                </c:pt>
                <c:pt idx="2121">
                  <c:v>4342</c:v>
                </c:pt>
                <c:pt idx="2122">
                  <c:v>4344</c:v>
                </c:pt>
                <c:pt idx="2123">
                  <c:v>4346</c:v>
                </c:pt>
                <c:pt idx="2124">
                  <c:v>4348</c:v>
                </c:pt>
                <c:pt idx="2125">
                  <c:v>4350</c:v>
                </c:pt>
                <c:pt idx="2126">
                  <c:v>4352</c:v>
                </c:pt>
                <c:pt idx="2127">
                  <c:v>4354</c:v>
                </c:pt>
                <c:pt idx="2128">
                  <c:v>4356</c:v>
                </c:pt>
                <c:pt idx="2129">
                  <c:v>4358</c:v>
                </c:pt>
                <c:pt idx="2130">
                  <c:v>4360</c:v>
                </c:pt>
                <c:pt idx="2131">
                  <c:v>4362</c:v>
                </c:pt>
                <c:pt idx="2132">
                  <c:v>4364</c:v>
                </c:pt>
                <c:pt idx="2133">
                  <c:v>4366</c:v>
                </c:pt>
                <c:pt idx="2134">
                  <c:v>4368</c:v>
                </c:pt>
                <c:pt idx="2135">
                  <c:v>4370</c:v>
                </c:pt>
                <c:pt idx="2136">
                  <c:v>4372</c:v>
                </c:pt>
                <c:pt idx="2137">
                  <c:v>4374</c:v>
                </c:pt>
                <c:pt idx="2138">
                  <c:v>4376</c:v>
                </c:pt>
                <c:pt idx="2139">
                  <c:v>4378</c:v>
                </c:pt>
                <c:pt idx="2140">
                  <c:v>4380</c:v>
                </c:pt>
                <c:pt idx="2141">
                  <c:v>4382</c:v>
                </c:pt>
                <c:pt idx="2142">
                  <c:v>4384</c:v>
                </c:pt>
                <c:pt idx="2143">
                  <c:v>4386</c:v>
                </c:pt>
                <c:pt idx="2144">
                  <c:v>4388</c:v>
                </c:pt>
                <c:pt idx="2145">
                  <c:v>4390</c:v>
                </c:pt>
                <c:pt idx="2146">
                  <c:v>4392</c:v>
                </c:pt>
                <c:pt idx="2147">
                  <c:v>4394</c:v>
                </c:pt>
                <c:pt idx="2148">
                  <c:v>4396</c:v>
                </c:pt>
                <c:pt idx="2149">
                  <c:v>4398</c:v>
                </c:pt>
                <c:pt idx="2150">
                  <c:v>4400</c:v>
                </c:pt>
                <c:pt idx="2151">
                  <c:v>4402</c:v>
                </c:pt>
                <c:pt idx="2152">
                  <c:v>4404</c:v>
                </c:pt>
                <c:pt idx="2153">
                  <c:v>4406</c:v>
                </c:pt>
                <c:pt idx="2154">
                  <c:v>4408</c:v>
                </c:pt>
                <c:pt idx="2155">
                  <c:v>4410</c:v>
                </c:pt>
                <c:pt idx="2156">
                  <c:v>4412</c:v>
                </c:pt>
                <c:pt idx="2157">
                  <c:v>4414</c:v>
                </c:pt>
                <c:pt idx="2158">
                  <c:v>4416</c:v>
                </c:pt>
                <c:pt idx="2159">
                  <c:v>4418</c:v>
                </c:pt>
                <c:pt idx="2160">
                  <c:v>4420</c:v>
                </c:pt>
                <c:pt idx="2161">
                  <c:v>4422</c:v>
                </c:pt>
                <c:pt idx="2162">
                  <c:v>4424</c:v>
                </c:pt>
                <c:pt idx="2163">
                  <c:v>4426</c:v>
                </c:pt>
                <c:pt idx="2164">
                  <c:v>4428</c:v>
                </c:pt>
                <c:pt idx="2165">
                  <c:v>4430</c:v>
                </c:pt>
                <c:pt idx="2166">
                  <c:v>4432</c:v>
                </c:pt>
                <c:pt idx="2167">
                  <c:v>4434</c:v>
                </c:pt>
                <c:pt idx="2168">
                  <c:v>4436</c:v>
                </c:pt>
                <c:pt idx="2169">
                  <c:v>4438</c:v>
                </c:pt>
                <c:pt idx="2170">
                  <c:v>4440</c:v>
                </c:pt>
                <c:pt idx="2171">
                  <c:v>4442</c:v>
                </c:pt>
                <c:pt idx="2172">
                  <c:v>4444</c:v>
                </c:pt>
                <c:pt idx="2173">
                  <c:v>4446</c:v>
                </c:pt>
                <c:pt idx="2174">
                  <c:v>4448</c:v>
                </c:pt>
                <c:pt idx="2175">
                  <c:v>4450</c:v>
                </c:pt>
                <c:pt idx="2176">
                  <c:v>4452</c:v>
                </c:pt>
                <c:pt idx="2177">
                  <c:v>4454</c:v>
                </c:pt>
                <c:pt idx="2178">
                  <c:v>4456</c:v>
                </c:pt>
                <c:pt idx="2179">
                  <c:v>4458</c:v>
                </c:pt>
                <c:pt idx="2180">
                  <c:v>4460</c:v>
                </c:pt>
                <c:pt idx="2181">
                  <c:v>4462</c:v>
                </c:pt>
                <c:pt idx="2182">
                  <c:v>4464</c:v>
                </c:pt>
                <c:pt idx="2183">
                  <c:v>4466</c:v>
                </c:pt>
                <c:pt idx="2184">
                  <c:v>4468</c:v>
                </c:pt>
                <c:pt idx="2185">
                  <c:v>4470</c:v>
                </c:pt>
                <c:pt idx="2186">
                  <c:v>4472</c:v>
                </c:pt>
                <c:pt idx="2187">
                  <c:v>4474</c:v>
                </c:pt>
                <c:pt idx="2188">
                  <c:v>4476</c:v>
                </c:pt>
                <c:pt idx="2189">
                  <c:v>4478</c:v>
                </c:pt>
                <c:pt idx="2190">
                  <c:v>4480</c:v>
                </c:pt>
                <c:pt idx="2191">
                  <c:v>4482</c:v>
                </c:pt>
                <c:pt idx="2192">
                  <c:v>4484</c:v>
                </c:pt>
                <c:pt idx="2193">
                  <c:v>4486</c:v>
                </c:pt>
                <c:pt idx="2194">
                  <c:v>4488</c:v>
                </c:pt>
                <c:pt idx="2195">
                  <c:v>4490</c:v>
                </c:pt>
                <c:pt idx="2196">
                  <c:v>4492</c:v>
                </c:pt>
                <c:pt idx="2197">
                  <c:v>4494</c:v>
                </c:pt>
                <c:pt idx="2198">
                  <c:v>4496</c:v>
                </c:pt>
                <c:pt idx="2199">
                  <c:v>4498</c:v>
                </c:pt>
                <c:pt idx="2200">
                  <c:v>4500</c:v>
                </c:pt>
                <c:pt idx="2201">
                  <c:v>4502</c:v>
                </c:pt>
                <c:pt idx="2202">
                  <c:v>4504</c:v>
                </c:pt>
                <c:pt idx="2203">
                  <c:v>4506</c:v>
                </c:pt>
                <c:pt idx="2204">
                  <c:v>4508</c:v>
                </c:pt>
                <c:pt idx="2205">
                  <c:v>4510</c:v>
                </c:pt>
                <c:pt idx="2206">
                  <c:v>4512</c:v>
                </c:pt>
                <c:pt idx="2207">
                  <c:v>4514</c:v>
                </c:pt>
                <c:pt idx="2208">
                  <c:v>4516</c:v>
                </c:pt>
                <c:pt idx="2209">
                  <c:v>4518</c:v>
                </c:pt>
                <c:pt idx="2210">
                  <c:v>4520</c:v>
                </c:pt>
                <c:pt idx="2211">
                  <c:v>4522</c:v>
                </c:pt>
                <c:pt idx="2212">
                  <c:v>4524</c:v>
                </c:pt>
                <c:pt idx="2213">
                  <c:v>4526</c:v>
                </c:pt>
                <c:pt idx="2214">
                  <c:v>4528</c:v>
                </c:pt>
                <c:pt idx="2215">
                  <c:v>4530</c:v>
                </c:pt>
                <c:pt idx="2216">
                  <c:v>4532</c:v>
                </c:pt>
                <c:pt idx="2217">
                  <c:v>4534</c:v>
                </c:pt>
                <c:pt idx="2218">
                  <c:v>4536</c:v>
                </c:pt>
                <c:pt idx="2219">
                  <c:v>4538</c:v>
                </c:pt>
                <c:pt idx="2220">
                  <c:v>4540</c:v>
                </c:pt>
                <c:pt idx="2221">
                  <c:v>4542</c:v>
                </c:pt>
                <c:pt idx="2222">
                  <c:v>4544</c:v>
                </c:pt>
                <c:pt idx="2223">
                  <c:v>4546</c:v>
                </c:pt>
                <c:pt idx="2224">
                  <c:v>4548</c:v>
                </c:pt>
                <c:pt idx="2225">
                  <c:v>4550</c:v>
                </c:pt>
                <c:pt idx="2226">
                  <c:v>4552</c:v>
                </c:pt>
                <c:pt idx="2227">
                  <c:v>4554</c:v>
                </c:pt>
                <c:pt idx="2228">
                  <c:v>4556</c:v>
                </c:pt>
                <c:pt idx="2229">
                  <c:v>4558</c:v>
                </c:pt>
                <c:pt idx="2230">
                  <c:v>4560</c:v>
                </c:pt>
                <c:pt idx="2231">
                  <c:v>4562</c:v>
                </c:pt>
                <c:pt idx="2232">
                  <c:v>4564</c:v>
                </c:pt>
                <c:pt idx="2233">
                  <c:v>4566</c:v>
                </c:pt>
                <c:pt idx="2234">
                  <c:v>4568</c:v>
                </c:pt>
                <c:pt idx="2235">
                  <c:v>4570</c:v>
                </c:pt>
                <c:pt idx="2236">
                  <c:v>4572</c:v>
                </c:pt>
                <c:pt idx="2237">
                  <c:v>4574</c:v>
                </c:pt>
                <c:pt idx="2238">
                  <c:v>4576</c:v>
                </c:pt>
                <c:pt idx="2239">
                  <c:v>4578</c:v>
                </c:pt>
                <c:pt idx="2240">
                  <c:v>4580</c:v>
                </c:pt>
                <c:pt idx="2241">
                  <c:v>4582</c:v>
                </c:pt>
                <c:pt idx="2242">
                  <c:v>4584</c:v>
                </c:pt>
                <c:pt idx="2243">
                  <c:v>4586</c:v>
                </c:pt>
                <c:pt idx="2244">
                  <c:v>4588</c:v>
                </c:pt>
                <c:pt idx="2245">
                  <c:v>4590</c:v>
                </c:pt>
                <c:pt idx="2246">
                  <c:v>4592</c:v>
                </c:pt>
                <c:pt idx="2247">
                  <c:v>4594</c:v>
                </c:pt>
                <c:pt idx="2248">
                  <c:v>4596</c:v>
                </c:pt>
                <c:pt idx="2249">
                  <c:v>4598</c:v>
                </c:pt>
                <c:pt idx="2250">
                  <c:v>4600</c:v>
                </c:pt>
                <c:pt idx="2251">
                  <c:v>4602</c:v>
                </c:pt>
                <c:pt idx="2252">
                  <c:v>4604</c:v>
                </c:pt>
                <c:pt idx="2253">
                  <c:v>4606</c:v>
                </c:pt>
                <c:pt idx="2254">
                  <c:v>4608</c:v>
                </c:pt>
                <c:pt idx="2255">
                  <c:v>4610</c:v>
                </c:pt>
                <c:pt idx="2256">
                  <c:v>4612</c:v>
                </c:pt>
                <c:pt idx="2257">
                  <c:v>4614</c:v>
                </c:pt>
                <c:pt idx="2258">
                  <c:v>4616</c:v>
                </c:pt>
                <c:pt idx="2259">
                  <c:v>4618</c:v>
                </c:pt>
                <c:pt idx="2260">
                  <c:v>4620</c:v>
                </c:pt>
                <c:pt idx="2261">
                  <c:v>4622</c:v>
                </c:pt>
                <c:pt idx="2262">
                  <c:v>4624</c:v>
                </c:pt>
                <c:pt idx="2263">
                  <c:v>4626</c:v>
                </c:pt>
                <c:pt idx="2264">
                  <c:v>4628</c:v>
                </c:pt>
                <c:pt idx="2265">
                  <c:v>4630</c:v>
                </c:pt>
                <c:pt idx="2266">
                  <c:v>4632</c:v>
                </c:pt>
                <c:pt idx="2267">
                  <c:v>4634</c:v>
                </c:pt>
                <c:pt idx="2268">
                  <c:v>4636</c:v>
                </c:pt>
                <c:pt idx="2269">
                  <c:v>4638</c:v>
                </c:pt>
                <c:pt idx="2270">
                  <c:v>4640</c:v>
                </c:pt>
                <c:pt idx="2271">
                  <c:v>4642</c:v>
                </c:pt>
                <c:pt idx="2272">
                  <c:v>4644</c:v>
                </c:pt>
                <c:pt idx="2273">
                  <c:v>4646</c:v>
                </c:pt>
                <c:pt idx="2274">
                  <c:v>4648</c:v>
                </c:pt>
                <c:pt idx="2275">
                  <c:v>4650</c:v>
                </c:pt>
                <c:pt idx="2276">
                  <c:v>4652</c:v>
                </c:pt>
                <c:pt idx="2277">
                  <c:v>4654</c:v>
                </c:pt>
                <c:pt idx="2278">
                  <c:v>4656</c:v>
                </c:pt>
                <c:pt idx="2279">
                  <c:v>4658</c:v>
                </c:pt>
                <c:pt idx="2280">
                  <c:v>4660</c:v>
                </c:pt>
                <c:pt idx="2281">
                  <c:v>4662</c:v>
                </c:pt>
                <c:pt idx="2282">
                  <c:v>4664</c:v>
                </c:pt>
                <c:pt idx="2283">
                  <c:v>4666</c:v>
                </c:pt>
                <c:pt idx="2284">
                  <c:v>4668</c:v>
                </c:pt>
                <c:pt idx="2285">
                  <c:v>4670</c:v>
                </c:pt>
                <c:pt idx="2286">
                  <c:v>4672</c:v>
                </c:pt>
                <c:pt idx="2287">
                  <c:v>4674</c:v>
                </c:pt>
                <c:pt idx="2288">
                  <c:v>4676</c:v>
                </c:pt>
                <c:pt idx="2289">
                  <c:v>4678</c:v>
                </c:pt>
                <c:pt idx="2290">
                  <c:v>4680</c:v>
                </c:pt>
                <c:pt idx="2291">
                  <c:v>4682</c:v>
                </c:pt>
                <c:pt idx="2292">
                  <c:v>4684</c:v>
                </c:pt>
                <c:pt idx="2293">
                  <c:v>4686</c:v>
                </c:pt>
                <c:pt idx="2294">
                  <c:v>4688</c:v>
                </c:pt>
                <c:pt idx="2295">
                  <c:v>4690</c:v>
                </c:pt>
                <c:pt idx="2296">
                  <c:v>4692</c:v>
                </c:pt>
                <c:pt idx="2297">
                  <c:v>4694</c:v>
                </c:pt>
                <c:pt idx="2298">
                  <c:v>4696</c:v>
                </c:pt>
                <c:pt idx="2299">
                  <c:v>4698</c:v>
                </c:pt>
                <c:pt idx="2300">
                  <c:v>4700</c:v>
                </c:pt>
                <c:pt idx="2301">
                  <c:v>4702</c:v>
                </c:pt>
                <c:pt idx="2302">
                  <c:v>4704</c:v>
                </c:pt>
                <c:pt idx="2303">
                  <c:v>4706</c:v>
                </c:pt>
                <c:pt idx="2304">
                  <c:v>4708</c:v>
                </c:pt>
                <c:pt idx="2305">
                  <c:v>4710</c:v>
                </c:pt>
                <c:pt idx="2306">
                  <c:v>4712</c:v>
                </c:pt>
                <c:pt idx="2307">
                  <c:v>4714</c:v>
                </c:pt>
                <c:pt idx="2308">
                  <c:v>4716</c:v>
                </c:pt>
                <c:pt idx="2309">
                  <c:v>4718</c:v>
                </c:pt>
                <c:pt idx="2310">
                  <c:v>4720</c:v>
                </c:pt>
                <c:pt idx="2311">
                  <c:v>4722</c:v>
                </c:pt>
                <c:pt idx="2312">
                  <c:v>4724</c:v>
                </c:pt>
                <c:pt idx="2313">
                  <c:v>4726</c:v>
                </c:pt>
                <c:pt idx="2314">
                  <c:v>4728</c:v>
                </c:pt>
                <c:pt idx="2315">
                  <c:v>4730</c:v>
                </c:pt>
                <c:pt idx="2316">
                  <c:v>4732</c:v>
                </c:pt>
                <c:pt idx="2317">
                  <c:v>4734</c:v>
                </c:pt>
                <c:pt idx="2318">
                  <c:v>4736</c:v>
                </c:pt>
                <c:pt idx="2319">
                  <c:v>4738</c:v>
                </c:pt>
                <c:pt idx="2320">
                  <c:v>4740</c:v>
                </c:pt>
                <c:pt idx="2321">
                  <c:v>4742</c:v>
                </c:pt>
                <c:pt idx="2322">
                  <c:v>4744</c:v>
                </c:pt>
                <c:pt idx="2323">
                  <c:v>4746</c:v>
                </c:pt>
                <c:pt idx="2324">
                  <c:v>4748</c:v>
                </c:pt>
                <c:pt idx="2325">
                  <c:v>4750</c:v>
                </c:pt>
                <c:pt idx="2326">
                  <c:v>4752</c:v>
                </c:pt>
                <c:pt idx="2327">
                  <c:v>4754</c:v>
                </c:pt>
                <c:pt idx="2328">
                  <c:v>4756</c:v>
                </c:pt>
                <c:pt idx="2329">
                  <c:v>4758</c:v>
                </c:pt>
                <c:pt idx="2330">
                  <c:v>4760</c:v>
                </c:pt>
                <c:pt idx="2331">
                  <c:v>4762</c:v>
                </c:pt>
                <c:pt idx="2332">
                  <c:v>4764</c:v>
                </c:pt>
                <c:pt idx="2333">
                  <c:v>4766</c:v>
                </c:pt>
                <c:pt idx="2334">
                  <c:v>4768</c:v>
                </c:pt>
                <c:pt idx="2335">
                  <c:v>4770</c:v>
                </c:pt>
                <c:pt idx="2336">
                  <c:v>4772</c:v>
                </c:pt>
                <c:pt idx="2337">
                  <c:v>4774</c:v>
                </c:pt>
                <c:pt idx="2338">
                  <c:v>4776</c:v>
                </c:pt>
                <c:pt idx="2339">
                  <c:v>4778</c:v>
                </c:pt>
                <c:pt idx="2340">
                  <c:v>4780</c:v>
                </c:pt>
                <c:pt idx="2341">
                  <c:v>4782</c:v>
                </c:pt>
                <c:pt idx="2342">
                  <c:v>4784</c:v>
                </c:pt>
                <c:pt idx="2343">
                  <c:v>4786</c:v>
                </c:pt>
                <c:pt idx="2344">
                  <c:v>4788</c:v>
                </c:pt>
                <c:pt idx="2345">
                  <c:v>4790</c:v>
                </c:pt>
                <c:pt idx="2346">
                  <c:v>4792</c:v>
                </c:pt>
                <c:pt idx="2347">
                  <c:v>4794</c:v>
                </c:pt>
                <c:pt idx="2348">
                  <c:v>4796</c:v>
                </c:pt>
                <c:pt idx="2349">
                  <c:v>4798</c:v>
                </c:pt>
                <c:pt idx="2350">
                  <c:v>4800</c:v>
                </c:pt>
                <c:pt idx="2351">
                  <c:v>4802</c:v>
                </c:pt>
                <c:pt idx="2352">
                  <c:v>4804</c:v>
                </c:pt>
                <c:pt idx="2353">
                  <c:v>4806</c:v>
                </c:pt>
                <c:pt idx="2354">
                  <c:v>4808</c:v>
                </c:pt>
                <c:pt idx="2355">
                  <c:v>4810</c:v>
                </c:pt>
                <c:pt idx="2356">
                  <c:v>4812</c:v>
                </c:pt>
                <c:pt idx="2357">
                  <c:v>4814</c:v>
                </c:pt>
                <c:pt idx="2358">
                  <c:v>4816</c:v>
                </c:pt>
                <c:pt idx="2359">
                  <c:v>4818</c:v>
                </c:pt>
                <c:pt idx="2360">
                  <c:v>4820</c:v>
                </c:pt>
                <c:pt idx="2361">
                  <c:v>4822</c:v>
                </c:pt>
                <c:pt idx="2362">
                  <c:v>4824</c:v>
                </c:pt>
                <c:pt idx="2363">
                  <c:v>4826</c:v>
                </c:pt>
                <c:pt idx="2364">
                  <c:v>4828</c:v>
                </c:pt>
                <c:pt idx="2365">
                  <c:v>4830</c:v>
                </c:pt>
                <c:pt idx="2366">
                  <c:v>4832</c:v>
                </c:pt>
                <c:pt idx="2367">
                  <c:v>4834</c:v>
                </c:pt>
                <c:pt idx="2368">
                  <c:v>4836</c:v>
                </c:pt>
                <c:pt idx="2369">
                  <c:v>4838</c:v>
                </c:pt>
                <c:pt idx="2370">
                  <c:v>4840</c:v>
                </c:pt>
                <c:pt idx="2371">
                  <c:v>4842</c:v>
                </c:pt>
                <c:pt idx="2372">
                  <c:v>4844</c:v>
                </c:pt>
                <c:pt idx="2373">
                  <c:v>4846</c:v>
                </c:pt>
                <c:pt idx="2374">
                  <c:v>4848</c:v>
                </c:pt>
                <c:pt idx="2375">
                  <c:v>4850</c:v>
                </c:pt>
                <c:pt idx="2376">
                  <c:v>4852</c:v>
                </c:pt>
                <c:pt idx="2377">
                  <c:v>4854</c:v>
                </c:pt>
                <c:pt idx="2378">
                  <c:v>4856</c:v>
                </c:pt>
                <c:pt idx="2379">
                  <c:v>4858</c:v>
                </c:pt>
                <c:pt idx="2380">
                  <c:v>4860</c:v>
                </c:pt>
                <c:pt idx="2381">
                  <c:v>4862</c:v>
                </c:pt>
                <c:pt idx="2382">
                  <c:v>4864</c:v>
                </c:pt>
                <c:pt idx="2383">
                  <c:v>4866</c:v>
                </c:pt>
                <c:pt idx="2384">
                  <c:v>4868</c:v>
                </c:pt>
                <c:pt idx="2385">
                  <c:v>4870</c:v>
                </c:pt>
                <c:pt idx="2386">
                  <c:v>4872</c:v>
                </c:pt>
                <c:pt idx="2387">
                  <c:v>4874</c:v>
                </c:pt>
                <c:pt idx="2388">
                  <c:v>4876</c:v>
                </c:pt>
                <c:pt idx="2389">
                  <c:v>4878</c:v>
                </c:pt>
                <c:pt idx="2390">
                  <c:v>4880</c:v>
                </c:pt>
                <c:pt idx="2391">
                  <c:v>4882</c:v>
                </c:pt>
                <c:pt idx="2392">
                  <c:v>4884</c:v>
                </c:pt>
                <c:pt idx="2393">
                  <c:v>4886</c:v>
                </c:pt>
                <c:pt idx="2394">
                  <c:v>4888</c:v>
                </c:pt>
                <c:pt idx="2395">
                  <c:v>4890</c:v>
                </c:pt>
                <c:pt idx="2396">
                  <c:v>4892</c:v>
                </c:pt>
                <c:pt idx="2397">
                  <c:v>4894</c:v>
                </c:pt>
                <c:pt idx="2398">
                  <c:v>4896</c:v>
                </c:pt>
                <c:pt idx="2399">
                  <c:v>4898</c:v>
                </c:pt>
                <c:pt idx="2400">
                  <c:v>4900</c:v>
                </c:pt>
                <c:pt idx="2401">
                  <c:v>4902</c:v>
                </c:pt>
                <c:pt idx="2402">
                  <c:v>4904</c:v>
                </c:pt>
                <c:pt idx="2403">
                  <c:v>4906</c:v>
                </c:pt>
                <c:pt idx="2404">
                  <c:v>4908</c:v>
                </c:pt>
                <c:pt idx="2405">
                  <c:v>4910</c:v>
                </c:pt>
                <c:pt idx="2406">
                  <c:v>4912</c:v>
                </c:pt>
                <c:pt idx="2407">
                  <c:v>4914</c:v>
                </c:pt>
                <c:pt idx="2408">
                  <c:v>4916</c:v>
                </c:pt>
                <c:pt idx="2409">
                  <c:v>4918</c:v>
                </c:pt>
                <c:pt idx="2410">
                  <c:v>4920</c:v>
                </c:pt>
                <c:pt idx="2411">
                  <c:v>4922</c:v>
                </c:pt>
                <c:pt idx="2412">
                  <c:v>4924</c:v>
                </c:pt>
                <c:pt idx="2413">
                  <c:v>4926</c:v>
                </c:pt>
                <c:pt idx="2414">
                  <c:v>4928</c:v>
                </c:pt>
                <c:pt idx="2415">
                  <c:v>4930</c:v>
                </c:pt>
                <c:pt idx="2416">
                  <c:v>4932</c:v>
                </c:pt>
                <c:pt idx="2417">
                  <c:v>4934</c:v>
                </c:pt>
                <c:pt idx="2418">
                  <c:v>4936</c:v>
                </c:pt>
                <c:pt idx="2419">
                  <c:v>4938</c:v>
                </c:pt>
                <c:pt idx="2420">
                  <c:v>4940</c:v>
                </c:pt>
                <c:pt idx="2421">
                  <c:v>4942</c:v>
                </c:pt>
                <c:pt idx="2422">
                  <c:v>4944</c:v>
                </c:pt>
                <c:pt idx="2423">
                  <c:v>4946</c:v>
                </c:pt>
                <c:pt idx="2424">
                  <c:v>4948</c:v>
                </c:pt>
                <c:pt idx="2425">
                  <c:v>4950</c:v>
                </c:pt>
                <c:pt idx="2426">
                  <c:v>4952</c:v>
                </c:pt>
                <c:pt idx="2427">
                  <c:v>4954</c:v>
                </c:pt>
                <c:pt idx="2428">
                  <c:v>4956</c:v>
                </c:pt>
                <c:pt idx="2429">
                  <c:v>4958</c:v>
                </c:pt>
                <c:pt idx="2430">
                  <c:v>4960</c:v>
                </c:pt>
                <c:pt idx="2431">
                  <c:v>4962</c:v>
                </c:pt>
                <c:pt idx="2432">
                  <c:v>4964</c:v>
                </c:pt>
                <c:pt idx="2433">
                  <c:v>4966</c:v>
                </c:pt>
                <c:pt idx="2434">
                  <c:v>4968</c:v>
                </c:pt>
                <c:pt idx="2435">
                  <c:v>4970</c:v>
                </c:pt>
                <c:pt idx="2436">
                  <c:v>4972</c:v>
                </c:pt>
                <c:pt idx="2437">
                  <c:v>4974</c:v>
                </c:pt>
                <c:pt idx="2438">
                  <c:v>4976</c:v>
                </c:pt>
                <c:pt idx="2439">
                  <c:v>4978</c:v>
                </c:pt>
                <c:pt idx="2440">
                  <c:v>4980</c:v>
                </c:pt>
                <c:pt idx="2441">
                  <c:v>4982</c:v>
                </c:pt>
                <c:pt idx="2442">
                  <c:v>4984</c:v>
                </c:pt>
                <c:pt idx="2443">
                  <c:v>4986</c:v>
                </c:pt>
                <c:pt idx="2444">
                  <c:v>4988</c:v>
                </c:pt>
                <c:pt idx="2445">
                  <c:v>4990</c:v>
                </c:pt>
                <c:pt idx="2446">
                  <c:v>4992</c:v>
                </c:pt>
                <c:pt idx="2447">
                  <c:v>4994</c:v>
                </c:pt>
                <c:pt idx="2448">
                  <c:v>4996</c:v>
                </c:pt>
                <c:pt idx="2449">
                  <c:v>4998</c:v>
                </c:pt>
                <c:pt idx="2450">
                  <c:v>5000</c:v>
                </c:pt>
              </c:numCache>
            </c:numRef>
          </c:xVal>
          <c:yVal>
            <c:numRef>
              <c:f>Лист1!$D$2:$D$2452</c:f>
              <c:numCache>
                <c:formatCode>0.00E+00</c:formatCode>
                <c:ptCount val="2451"/>
                <c:pt idx="0">
                  <c:v>1313000000</c:v>
                </c:pt>
                <c:pt idx="1">
                  <c:v>2829000000</c:v>
                </c:pt>
                <c:pt idx="2">
                  <c:v>2508000000</c:v>
                </c:pt>
                <c:pt idx="3">
                  <c:v>1438000000</c:v>
                </c:pt>
                <c:pt idx="4">
                  <c:v>2985000000</c:v>
                </c:pt>
                <c:pt idx="5">
                  <c:v>2613000000</c:v>
                </c:pt>
                <c:pt idx="6">
                  <c:v>1517000000</c:v>
                </c:pt>
                <c:pt idx="7">
                  <c:v>3190000000</c:v>
                </c:pt>
                <c:pt idx="8">
                  <c:v>2762000000</c:v>
                </c:pt>
                <c:pt idx="9">
                  <c:v>1651000000</c:v>
                </c:pt>
                <c:pt idx="10">
                  <c:v>3412000000</c:v>
                </c:pt>
                <c:pt idx="11">
                  <c:v>2932000000</c:v>
                </c:pt>
                <c:pt idx="12">
                  <c:v>1789000000</c:v>
                </c:pt>
                <c:pt idx="13">
                  <c:v>3714000000</c:v>
                </c:pt>
                <c:pt idx="14">
                  <c:v>3147000000</c:v>
                </c:pt>
                <c:pt idx="15">
                  <c:v>1926000000</c:v>
                </c:pt>
                <c:pt idx="16">
                  <c:v>4056000000</c:v>
                </c:pt>
                <c:pt idx="17">
                  <c:v>3392000000</c:v>
                </c:pt>
                <c:pt idx="18">
                  <c:v>2125000000</c:v>
                </c:pt>
                <c:pt idx="19">
                  <c:v>4474000000</c:v>
                </c:pt>
                <c:pt idx="20">
                  <c:v>3662000000</c:v>
                </c:pt>
                <c:pt idx="21">
                  <c:v>2319000000</c:v>
                </c:pt>
                <c:pt idx="22">
                  <c:v>4991000000</c:v>
                </c:pt>
                <c:pt idx="23">
                  <c:v>3995000000</c:v>
                </c:pt>
                <c:pt idx="24">
                  <c:v>2574000000</c:v>
                </c:pt>
                <c:pt idx="25">
                  <c:v>5555000000</c:v>
                </c:pt>
                <c:pt idx="26">
                  <c:v>4333000000</c:v>
                </c:pt>
                <c:pt idx="27">
                  <c:v>2896000000</c:v>
                </c:pt>
                <c:pt idx="28">
                  <c:v>6265000000</c:v>
                </c:pt>
                <c:pt idx="29">
                  <c:v>4719000000</c:v>
                </c:pt>
                <c:pt idx="30">
                  <c:v>3240000000</c:v>
                </c:pt>
                <c:pt idx="31">
                  <c:v>7055000000</c:v>
                </c:pt>
                <c:pt idx="32">
                  <c:v>5170000000</c:v>
                </c:pt>
                <c:pt idx="33">
                  <c:v>3705000000</c:v>
                </c:pt>
                <c:pt idx="34">
                  <c:v>7968000000</c:v>
                </c:pt>
                <c:pt idx="35">
                  <c:v>5628000000</c:v>
                </c:pt>
                <c:pt idx="36">
                  <c:v>4246000000</c:v>
                </c:pt>
                <c:pt idx="37">
                  <c:v>9044000000</c:v>
                </c:pt>
                <c:pt idx="38">
                  <c:v>6149000000</c:v>
                </c:pt>
                <c:pt idx="39">
                  <c:v>4884000000</c:v>
                </c:pt>
                <c:pt idx="40">
                  <c:v>10220000000</c:v>
                </c:pt>
                <c:pt idx="41">
                  <c:v>6753000000</c:v>
                </c:pt>
                <c:pt idx="42">
                  <c:v>5690000000</c:v>
                </c:pt>
                <c:pt idx="43">
                  <c:v>11590000000</c:v>
                </c:pt>
                <c:pt idx="44">
                  <c:v>7365000000</c:v>
                </c:pt>
                <c:pt idx="45">
                  <c:v>6625000000</c:v>
                </c:pt>
                <c:pt idx="46">
                  <c:v>13160000000</c:v>
                </c:pt>
                <c:pt idx="47">
                  <c:v>8084000000</c:v>
                </c:pt>
                <c:pt idx="48">
                  <c:v>7744000000</c:v>
                </c:pt>
                <c:pt idx="49">
                  <c:v>14840000000</c:v>
                </c:pt>
                <c:pt idx="50">
                  <c:v>8904000000</c:v>
                </c:pt>
                <c:pt idx="51">
                  <c:v>9117000000</c:v>
                </c:pt>
                <c:pt idx="52">
                  <c:v>16810000000</c:v>
                </c:pt>
                <c:pt idx="53">
                  <c:v>9760000000</c:v>
                </c:pt>
                <c:pt idx="54">
                  <c:v>10700000000</c:v>
                </c:pt>
                <c:pt idx="55">
                  <c:v>19040000000</c:v>
                </c:pt>
                <c:pt idx="56">
                  <c:v>10790000000</c:v>
                </c:pt>
                <c:pt idx="57">
                  <c:v>12590000000</c:v>
                </c:pt>
                <c:pt idx="58">
                  <c:v>21410000000</c:v>
                </c:pt>
                <c:pt idx="59">
                  <c:v>11960000000</c:v>
                </c:pt>
                <c:pt idx="60">
                  <c:v>14870000000</c:v>
                </c:pt>
                <c:pt idx="61">
                  <c:v>24190000000</c:v>
                </c:pt>
                <c:pt idx="62">
                  <c:v>13240000000</c:v>
                </c:pt>
                <c:pt idx="63">
                  <c:v>17490000000</c:v>
                </c:pt>
                <c:pt idx="64">
                  <c:v>27290000000</c:v>
                </c:pt>
                <c:pt idx="65">
                  <c:v>14790000000</c:v>
                </c:pt>
                <c:pt idx="66">
                  <c:v>20580000000</c:v>
                </c:pt>
                <c:pt idx="67">
                  <c:v>30640000000</c:v>
                </c:pt>
                <c:pt idx="68">
                  <c:v>16540000000</c:v>
                </c:pt>
                <c:pt idx="69">
                  <c:v>24280000000</c:v>
                </c:pt>
                <c:pt idx="70">
                  <c:v>34490000000</c:v>
                </c:pt>
                <c:pt idx="71">
                  <c:v>18570000000</c:v>
                </c:pt>
                <c:pt idx="72">
                  <c:v>28550000000</c:v>
                </c:pt>
                <c:pt idx="73">
                  <c:v>38830000000</c:v>
                </c:pt>
                <c:pt idx="74">
                  <c:v>21080000000</c:v>
                </c:pt>
                <c:pt idx="75">
                  <c:v>33570000000</c:v>
                </c:pt>
                <c:pt idx="76">
                  <c:v>43580000000</c:v>
                </c:pt>
                <c:pt idx="77">
                  <c:v>23910000000</c:v>
                </c:pt>
                <c:pt idx="78">
                  <c:v>39590000000</c:v>
                </c:pt>
                <c:pt idx="79">
                  <c:v>49070000000</c:v>
                </c:pt>
                <c:pt idx="80">
                  <c:v>27260000000</c:v>
                </c:pt>
                <c:pt idx="81">
                  <c:v>46510000000</c:v>
                </c:pt>
                <c:pt idx="82">
                  <c:v>55270000000</c:v>
                </c:pt>
                <c:pt idx="83">
                  <c:v>31490000000</c:v>
                </c:pt>
                <c:pt idx="84">
                  <c:v>54720000000</c:v>
                </c:pt>
                <c:pt idx="85">
                  <c:v>62230000000</c:v>
                </c:pt>
                <c:pt idx="86">
                  <c:v>36420000000</c:v>
                </c:pt>
                <c:pt idx="87">
                  <c:v>64540000000</c:v>
                </c:pt>
                <c:pt idx="88">
                  <c:v>70360000000</c:v>
                </c:pt>
                <c:pt idx="89">
                  <c:v>42390000000</c:v>
                </c:pt>
                <c:pt idx="90">
                  <c:v>76020000000</c:v>
                </c:pt>
                <c:pt idx="91">
                  <c:v>79660000000</c:v>
                </c:pt>
                <c:pt idx="92">
                  <c:v>49930000000</c:v>
                </c:pt>
                <c:pt idx="93">
                  <c:v>89840000000</c:v>
                </c:pt>
                <c:pt idx="94">
                  <c:v>90370000000</c:v>
                </c:pt>
                <c:pt idx="95">
                  <c:v>59050000000</c:v>
                </c:pt>
                <c:pt idx="96">
                  <c:v>106400000000</c:v>
                </c:pt>
                <c:pt idx="97">
                  <c:v>103200000000</c:v>
                </c:pt>
                <c:pt idx="98">
                  <c:v>70270000000</c:v>
                </c:pt>
                <c:pt idx="99">
                  <c:v>126300000000</c:v>
                </c:pt>
                <c:pt idx="100">
                  <c:v>118400000000</c:v>
                </c:pt>
                <c:pt idx="101">
                  <c:v>84720000000</c:v>
                </c:pt>
                <c:pt idx="102">
                  <c:v>150800000000</c:v>
                </c:pt>
                <c:pt idx="103">
                  <c:v>136500000000</c:v>
                </c:pt>
                <c:pt idx="104">
                  <c:v>102900000000</c:v>
                </c:pt>
                <c:pt idx="105">
                  <c:v>180800000000</c:v>
                </c:pt>
                <c:pt idx="106">
                  <c:v>159100000000</c:v>
                </c:pt>
                <c:pt idx="107">
                  <c:v>126100000000</c:v>
                </c:pt>
                <c:pt idx="108">
                  <c:v>218200000000</c:v>
                </c:pt>
                <c:pt idx="109">
                  <c:v>187000000000</c:v>
                </c:pt>
                <c:pt idx="110">
                  <c:v>156600000000</c:v>
                </c:pt>
                <c:pt idx="111">
                  <c:v>266000000000</c:v>
                </c:pt>
                <c:pt idx="112">
                  <c:v>222300000000</c:v>
                </c:pt>
                <c:pt idx="113">
                  <c:v>197200000000</c:v>
                </c:pt>
                <c:pt idx="114">
                  <c:v>327300000000</c:v>
                </c:pt>
                <c:pt idx="115">
                  <c:v>268800000000</c:v>
                </c:pt>
                <c:pt idx="116">
                  <c:v>251900000000</c:v>
                </c:pt>
                <c:pt idx="117">
                  <c:v>408400000000</c:v>
                </c:pt>
                <c:pt idx="118">
                  <c:v>331300000000</c:v>
                </c:pt>
                <c:pt idx="119">
                  <c:v>328400000000</c:v>
                </c:pt>
                <c:pt idx="120">
                  <c:v>520000000000</c:v>
                </c:pt>
                <c:pt idx="121">
                  <c:v>418100000000</c:v>
                </c:pt>
                <c:pt idx="122">
                  <c:v>440100000000</c:v>
                </c:pt>
                <c:pt idx="123">
                  <c:v>679100000000</c:v>
                </c:pt>
                <c:pt idx="124">
                  <c:v>549600000000</c:v>
                </c:pt>
                <c:pt idx="125">
                  <c:v>616100000000</c:v>
                </c:pt>
                <c:pt idx="126">
                  <c:v>930400000000</c:v>
                </c:pt>
                <c:pt idx="127">
                  <c:v>779800000000</c:v>
                </c:pt>
                <c:pt idx="128">
                  <c:v>936000000000</c:v>
                </c:pt>
                <c:pt idx="129">
                  <c:v>1381000000000</c:v>
                </c:pt>
                <c:pt idx="130">
                  <c:v>1224000000000</c:v>
                </c:pt>
                <c:pt idx="131">
                  <c:v>1574000000000</c:v>
                </c:pt>
                <c:pt idx="132">
                  <c:v>2287000000000</c:v>
                </c:pt>
                <c:pt idx="133">
                  <c:v>2240000000000</c:v>
                </c:pt>
                <c:pt idx="134">
                  <c:v>3080000000000</c:v>
                </c:pt>
                <c:pt idx="135">
                  <c:v>4466000000000</c:v>
                </c:pt>
                <c:pt idx="136">
                  <c:v>4954000000000</c:v>
                </c:pt>
                <c:pt idx="137">
                  <c:v>7228000000000</c:v>
                </c:pt>
                <c:pt idx="138">
                  <c:v>10580000000000</c:v>
                </c:pt>
                <c:pt idx="139">
                  <c:v>13160000000000</c:v>
                </c:pt>
                <c:pt idx="140">
                  <c:v>20050000000000</c:v>
                </c:pt>
                <c:pt idx="141">
                  <c:v>29950000000000</c:v>
                </c:pt>
                <c:pt idx="142">
                  <c:v>40780000000000</c:v>
                </c:pt>
                <c:pt idx="143">
                  <c:v>64940000000000</c:v>
                </c:pt>
                <c:pt idx="144">
                  <c:v>100800000000000</c:v>
                </c:pt>
                <c:pt idx="145">
                  <c:v>149600000000000</c:v>
                </c:pt>
                <c:pt idx="146">
                  <c:v>270100000000000</c:v>
                </c:pt>
                <c:pt idx="147">
                  <c:v>463100000000000</c:v>
                </c:pt>
                <c:pt idx="148">
                  <c:v>550300000000000</c:v>
                </c:pt>
                <c:pt idx="149">
                  <c:v>400000000000000</c:v>
                </c:pt>
                <c:pt idx="150">
                  <c:v>158400000000000</c:v>
                </c:pt>
                <c:pt idx="151">
                  <c:v>34100000000000</c:v>
                </c:pt>
                <c:pt idx="152">
                  <c:v>20570000000000</c:v>
                </c:pt>
                <c:pt idx="153">
                  <c:v>16860000000000</c:v>
                </c:pt>
                <c:pt idx="154">
                  <c:v>7309000000000</c:v>
                </c:pt>
                <c:pt idx="155">
                  <c:v>7324000000000</c:v>
                </c:pt>
                <c:pt idx="156">
                  <c:v>6399000000000</c:v>
                </c:pt>
                <c:pt idx="157">
                  <c:v>3353000000000</c:v>
                </c:pt>
                <c:pt idx="158">
                  <c:v>3839000000000</c:v>
                </c:pt>
                <c:pt idx="159">
                  <c:v>3365000000000</c:v>
                </c:pt>
                <c:pt idx="160">
                  <c:v>1970000000000</c:v>
                </c:pt>
                <c:pt idx="161">
                  <c:v>2393000000000</c:v>
                </c:pt>
                <c:pt idx="162">
                  <c:v>2076000000000</c:v>
                </c:pt>
                <c:pt idx="163">
                  <c:v>1317000000000</c:v>
                </c:pt>
                <c:pt idx="164">
                  <c:v>1650000000000</c:v>
                </c:pt>
                <c:pt idx="165">
                  <c:v>1408000000000</c:v>
                </c:pt>
                <c:pt idx="166">
                  <c:v>953800000000</c:v>
                </c:pt>
                <c:pt idx="167">
                  <c:v>1215000000000</c:v>
                </c:pt>
                <c:pt idx="168">
                  <c:v>1016000000000</c:v>
                </c:pt>
                <c:pt idx="169">
                  <c:v>731100000000</c:v>
                </c:pt>
                <c:pt idx="170">
                  <c:v>936300000000</c:v>
                </c:pt>
                <c:pt idx="171">
                  <c:v>768000000000</c:v>
                </c:pt>
                <c:pt idx="172">
                  <c:v>584400000000</c:v>
                </c:pt>
                <c:pt idx="173">
                  <c:v>746600000000</c:v>
                </c:pt>
                <c:pt idx="174">
                  <c:v>601300000000</c:v>
                </c:pt>
                <c:pt idx="175">
                  <c:v>481900000000</c:v>
                </c:pt>
                <c:pt idx="176">
                  <c:v>611100000000</c:v>
                </c:pt>
                <c:pt idx="177">
                  <c:v>483700000000</c:v>
                </c:pt>
                <c:pt idx="178">
                  <c:v>407500000000</c:v>
                </c:pt>
                <c:pt idx="179">
                  <c:v>510400000000</c:v>
                </c:pt>
                <c:pt idx="180">
                  <c:v>398300000000</c:v>
                </c:pt>
                <c:pt idx="181">
                  <c:v>352000000000</c:v>
                </c:pt>
                <c:pt idx="182">
                  <c:v>433700000000</c:v>
                </c:pt>
                <c:pt idx="183">
                  <c:v>334600000000</c:v>
                </c:pt>
                <c:pt idx="184">
                  <c:v>309100000000</c:v>
                </c:pt>
                <c:pt idx="185">
                  <c:v>373700000000</c:v>
                </c:pt>
                <c:pt idx="186">
                  <c:v>285900000000</c:v>
                </c:pt>
                <c:pt idx="187">
                  <c:v>275500000000</c:v>
                </c:pt>
                <c:pt idx="188">
                  <c:v>325900000000</c:v>
                </c:pt>
                <c:pt idx="189">
                  <c:v>248000000000</c:v>
                </c:pt>
                <c:pt idx="190">
                  <c:v>248500000000</c:v>
                </c:pt>
                <c:pt idx="191">
                  <c:v>287000000000</c:v>
                </c:pt>
                <c:pt idx="192">
                  <c:v>218300000000</c:v>
                </c:pt>
                <c:pt idx="193">
                  <c:v>226700000000</c:v>
                </c:pt>
                <c:pt idx="194">
                  <c:v>255300000000</c:v>
                </c:pt>
                <c:pt idx="195">
                  <c:v>194700000000</c:v>
                </c:pt>
                <c:pt idx="196">
                  <c:v>208600000000</c:v>
                </c:pt>
                <c:pt idx="197">
                  <c:v>229000000000</c:v>
                </c:pt>
                <c:pt idx="198">
                  <c:v>175900000000</c:v>
                </c:pt>
                <c:pt idx="199">
                  <c:v>193600000000</c:v>
                </c:pt>
                <c:pt idx="200">
                  <c:v>207000000000</c:v>
                </c:pt>
                <c:pt idx="201">
                  <c:v>160600000000</c:v>
                </c:pt>
                <c:pt idx="202">
                  <c:v>180800000000</c:v>
                </c:pt>
                <c:pt idx="203">
                  <c:v>188300000000</c:v>
                </c:pt>
                <c:pt idx="204">
                  <c:v>148300000000</c:v>
                </c:pt>
                <c:pt idx="205">
                  <c:v>170100000000</c:v>
                </c:pt>
                <c:pt idx="206">
                  <c:v>172700000000</c:v>
                </c:pt>
                <c:pt idx="207">
                  <c:v>138300000000</c:v>
                </c:pt>
                <c:pt idx="208">
                  <c:v>160800000000</c:v>
                </c:pt>
                <c:pt idx="209">
                  <c:v>159400000000</c:v>
                </c:pt>
                <c:pt idx="210">
                  <c:v>130200000000</c:v>
                </c:pt>
                <c:pt idx="211">
                  <c:v>152900000000</c:v>
                </c:pt>
                <c:pt idx="212">
                  <c:v>148100000000</c:v>
                </c:pt>
                <c:pt idx="213">
                  <c:v>123700000000</c:v>
                </c:pt>
                <c:pt idx="214">
                  <c:v>146000000000</c:v>
                </c:pt>
                <c:pt idx="215">
                  <c:v>138500000000</c:v>
                </c:pt>
                <c:pt idx="216">
                  <c:v>118600000000</c:v>
                </c:pt>
                <c:pt idx="217">
                  <c:v>140100000000</c:v>
                </c:pt>
                <c:pt idx="218">
                  <c:v>130400000000</c:v>
                </c:pt>
                <c:pt idx="219">
                  <c:v>114500000000</c:v>
                </c:pt>
                <c:pt idx="220">
                  <c:v>135000000000</c:v>
                </c:pt>
                <c:pt idx="221">
                  <c:v>123600000000</c:v>
                </c:pt>
                <c:pt idx="222">
                  <c:v>111300000000</c:v>
                </c:pt>
                <c:pt idx="223">
                  <c:v>130600000000</c:v>
                </c:pt>
                <c:pt idx="224">
                  <c:v>117800000000</c:v>
                </c:pt>
                <c:pt idx="225">
                  <c:v>108900000000</c:v>
                </c:pt>
                <c:pt idx="226">
                  <c:v>126800000000</c:v>
                </c:pt>
                <c:pt idx="227">
                  <c:v>113100000000</c:v>
                </c:pt>
                <c:pt idx="228">
                  <c:v>107200000000</c:v>
                </c:pt>
                <c:pt idx="229">
                  <c:v>123700000000</c:v>
                </c:pt>
                <c:pt idx="230">
                  <c:v>109300000000</c:v>
                </c:pt>
                <c:pt idx="231">
                  <c:v>106100000000</c:v>
                </c:pt>
                <c:pt idx="232">
                  <c:v>120900000000</c:v>
                </c:pt>
                <c:pt idx="233">
                  <c:v>106300000000</c:v>
                </c:pt>
                <c:pt idx="234">
                  <c:v>105500000000</c:v>
                </c:pt>
                <c:pt idx="235">
                  <c:v>118600000000</c:v>
                </c:pt>
                <c:pt idx="236">
                  <c:v>103900000000</c:v>
                </c:pt>
                <c:pt idx="237">
                  <c:v>105300000000</c:v>
                </c:pt>
                <c:pt idx="238">
                  <c:v>116800000000</c:v>
                </c:pt>
                <c:pt idx="239">
                  <c:v>102200000000</c:v>
                </c:pt>
                <c:pt idx="240">
                  <c:v>105600000000</c:v>
                </c:pt>
                <c:pt idx="241">
                  <c:v>115500000000</c:v>
                </c:pt>
                <c:pt idx="242">
                  <c:v>101200000000</c:v>
                </c:pt>
                <c:pt idx="243">
                  <c:v>106300000000</c:v>
                </c:pt>
                <c:pt idx="244">
                  <c:v>114500000000</c:v>
                </c:pt>
                <c:pt idx="245">
                  <c:v>100700000000</c:v>
                </c:pt>
                <c:pt idx="246">
                  <c:v>107200000000</c:v>
                </c:pt>
                <c:pt idx="247">
                  <c:v>113800000000</c:v>
                </c:pt>
                <c:pt idx="248">
                  <c:v>100800000000</c:v>
                </c:pt>
                <c:pt idx="249">
                  <c:v>108500000000</c:v>
                </c:pt>
                <c:pt idx="250">
                  <c:v>113600000000</c:v>
                </c:pt>
                <c:pt idx="251">
                  <c:v>101300000000</c:v>
                </c:pt>
                <c:pt idx="252">
                  <c:v>110100000000</c:v>
                </c:pt>
                <c:pt idx="253">
                  <c:v>113800000000</c:v>
                </c:pt>
                <c:pt idx="254">
                  <c:v>102400000000</c:v>
                </c:pt>
                <c:pt idx="255">
                  <c:v>112100000000</c:v>
                </c:pt>
                <c:pt idx="256">
                  <c:v>114300000000</c:v>
                </c:pt>
                <c:pt idx="257">
                  <c:v>103900000000</c:v>
                </c:pt>
                <c:pt idx="258">
                  <c:v>114200000000</c:v>
                </c:pt>
                <c:pt idx="259">
                  <c:v>115200000000</c:v>
                </c:pt>
                <c:pt idx="260">
                  <c:v>105900000000</c:v>
                </c:pt>
                <c:pt idx="261">
                  <c:v>116800000000</c:v>
                </c:pt>
                <c:pt idx="262">
                  <c:v>116500000000</c:v>
                </c:pt>
                <c:pt idx="263">
                  <c:v>108400000000</c:v>
                </c:pt>
                <c:pt idx="264">
                  <c:v>119600000000</c:v>
                </c:pt>
                <c:pt idx="265">
                  <c:v>118300000000</c:v>
                </c:pt>
                <c:pt idx="266">
                  <c:v>111300000000</c:v>
                </c:pt>
                <c:pt idx="267">
                  <c:v>122700000000</c:v>
                </c:pt>
                <c:pt idx="268">
                  <c:v>120500000000</c:v>
                </c:pt>
                <c:pt idx="269">
                  <c:v>114700000000</c:v>
                </c:pt>
                <c:pt idx="270">
                  <c:v>126300000000</c:v>
                </c:pt>
                <c:pt idx="271">
                  <c:v>123200000000</c:v>
                </c:pt>
                <c:pt idx="272">
                  <c:v>118600000000</c:v>
                </c:pt>
                <c:pt idx="273">
                  <c:v>130200000000</c:v>
                </c:pt>
                <c:pt idx="274">
                  <c:v>126400000000</c:v>
                </c:pt>
                <c:pt idx="275">
                  <c:v>123100000000</c:v>
                </c:pt>
                <c:pt idx="276">
                  <c:v>134700000000</c:v>
                </c:pt>
                <c:pt idx="277">
                  <c:v>130400000000</c:v>
                </c:pt>
                <c:pt idx="278">
                  <c:v>128300000000</c:v>
                </c:pt>
                <c:pt idx="279">
                  <c:v>139600000000</c:v>
                </c:pt>
                <c:pt idx="280">
                  <c:v>134800000000</c:v>
                </c:pt>
                <c:pt idx="281">
                  <c:v>134000000000</c:v>
                </c:pt>
                <c:pt idx="282">
                  <c:v>145300000000</c:v>
                </c:pt>
                <c:pt idx="283">
                  <c:v>140300000000</c:v>
                </c:pt>
                <c:pt idx="284">
                  <c:v>140700000000</c:v>
                </c:pt>
                <c:pt idx="285">
                  <c:v>151800000000</c:v>
                </c:pt>
                <c:pt idx="286">
                  <c:v>146700000000</c:v>
                </c:pt>
                <c:pt idx="287">
                  <c:v>148500000000</c:v>
                </c:pt>
                <c:pt idx="288">
                  <c:v>159400000000</c:v>
                </c:pt>
                <c:pt idx="289">
                  <c:v>154400000000</c:v>
                </c:pt>
                <c:pt idx="290">
                  <c:v>157500000000</c:v>
                </c:pt>
                <c:pt idx="291">
                  <c:v>168400000000</c:v>
                </c:pt>
                <c:pt idx="292">
                  <c:v>163800000000</c:v>
                </c:pt>
                <c:pt idx="293">
                  <c:v>168700000000</c:v>
                </c:pt>
                <c:pt idx="294">
                  <c:v>180100000000</c:v>
                </c:pt>
                <c:pt idx="295">
                  <c:v>176700000000</c:v>
                </c:pt>
                <c:pt idx="296">
                  <c:v>184100000000</c:v>
                </c:pt>
                <c:pt idx="297">
                  <c:v>197300000000</c:v>
                </c:pt>
                <c:pt idx="298">
                  <c:v>197100000000</c:v>
                </c:pt>
                <c:pt idx="299">
                  <c:v>209700000000</c:v>
                </c:pt>
                <c:pt idx="300">
                  <c:v>227700000000</c:v>
                </c:pt>
                <c:pt idx="301">
                  <c:v>233400000000</c:v>
                </c:pt>
                <c:pt idx="302">
                  <c:v>252700000000</c:v>
                </c:pt>
                <c:pt idx="303">
                  <c:v>277200000000</c:v>
                </c:pt>
                <c:pt idx="304">
                  <c:v>291800000000</c:v>
                </c:pt>
                <c:pt idx="305">
                  <c:v>322400000000</c:v>
                </c:pt>
                <c:pt idx="306">
                  <c:v>357700000000</c:v>
                </c:pt>
                <c:pt idx="307">
                  <c:v>385200000000</c:v>
                </c:pt>
                <c:pt idx="308">
                  <c:v>431300000000</c:v>
                </c:pt>
                <c:pt idx="309">
                  <c:v>483900000000</c:v>
                </c:pt>
                <c:pt idx="310">
                  <c:v>532100000000</c:v>
                </c:pt>
                <c:pt idx="311">
                  <c:v>603600000000</c:v>
                </c:pt>
                <c:pt idx="312">
                  <c:v>686900000000</c:v>
                </c:pt>
                <c:pt idx="313">
                  <c:v>772800000000</c:v>
                </c:pt>
                <c:pt idx="314">
                  <c:v>888700000000</c:v>
                </c:pt>
                <c:pt idx="315">
                  <c:v>1024000000000</c:v>
                </c:pt>
                <c:pt idx="316">
                  <c:v>1174000000000</c:v>
                </c:pt>
                <c:pt idx="317">
                  <c:v>1361000000000</c:v>
                </c:pt>
                <c:pt idx="318">
                  <c:v>1576000000000</c:v>
                </c:pt>
                <c:pt idx="319">
                  <c:v>1827000000000</c:v>
                </c:pt>
                <c:pt idx="320">
                  <c:v>2145000000000</c:v>
                </c:pt>
                <c:pt idx="321">
                  <c:v>2504000000000</c:v>
                </c:pt>
                <c:pt idx="322">
                  <c:v>2916000000000</c:v>
                </c:pt>
                <c:pt idx="323">
                  <c:v>3440000000000</c:v>
                </c:pt>
                <c:pt idx="324">
                  <c:v>4055000000000</c:v>
                </c:pt>
                <c:pt idx="325">
                  <c:v>4720000000000</c:v>
                </c:pt>
                <c:pt idx="326">
                  <c:v>5507000000000</c:v>
                </c:pt>
                <c:pt idx="327">
                  <c:v>6470000000000</c:v>
                </c:pt>
                <c:pt idx="328">
                  <c:v>7579000000000</c:v>
                </c:pt>
                <c:pt idx="329">
                  <c:v>8845000000000</c:v>
                </c:pt>
                <c:pt idx="330">
                  <c:v>10360000000000</c:v>
                </c:pt>
                <c:pt idx="331">
                  <c:v>12130000000000</c:v>
                </c:pt>
                <c:pt idx="332">
                  <c:v>14080000000000</c:v>
                </c:pt>
                <c:pt idx="333">
                  <c:v>16250000000000</c:v>
                </c:pt>
                <c:pt idx="334">
                  <c:v>18770000000000</c:v>
                </c:pt>
                <c:pt idx="335">
                  <c:v>21670000000000</c:v>
                </c:pt>
                <c:pt idx="336">
                  <c:v>24940000000000</c:v>
                </c:pt>
                <c:pt idx="337">
                  <c:v>28560000000000</c:v>
                </c:pt>
                <c:pt idx="338">
                  <c:v>32390000000000</c:v>
                </c:pt>
                <c:pt idx="339">
                  <c:v>36340000000000</c:v>
                </c:pt>
                <c:pt idx="340">
                  <c:v>40450000000000</c:v>
                </c:pt>
                <c:pt idx="341">
                  <c:v>44520000000000</c:v>
                </c:pt>
                <c:pt idx="342">
                  <c:v>47980000000000</c:v>
                </c:pt>
                <c:pt idx="343">
                  <c:v>50090000000000</c:v>
                </c:pt>
                <c:pt idx="344">
                  <c:v>49670000000000</c:v>
                </c:pt>
                <c:pt idx="345">
                  <c:v>44770000000000</c:v>
                </c:pt>
                <c:pt idx="346">
                  <c:v>34550000000000</c:v>
                </c:pt>
                <c:pt idx="347">
                  <c:v>21670000000000</c:v>
                </c:pt>
                <c:pt idx="348">
                  <c:v>10850000000000</c:v>
                </c:pt>
                <c:pt idx="349">
                  <c:v>4757000000000</c:v>
                </c:pt>
                <c:pt idx="350">
                  <c:v>2379000000000</c:v>
                </c:pt>
                <c:pt idx="351">
                  <c:v>1548000000000</c:v>
                </c:pt>
                <c:pt idx="352">
                  <c:v>1149000000000</c:v>
                </c:pt>
                <c:pt idx="353">
                  <c:v>928100000000</c:v>
                </c:pt>
                <c:pt idx="354">
                  <c:v>772600000000</c:v>
                </c:pt>
                <c:pt idx="355">
                  <c:v>658200000000</c:v>
                </c:pt>
                <c:pt idx="356">
                  <c:v>585700000000</c:v>
                </c:pt>
                <c:pt idx="357">
                  <c:v>519700000000</c:v>
                </c:pt>
                <c:pt idx="358">
                  <c:v>468700000000</c:v>
                </c:pt>
                <c:pt idx="359">
                  <c:v>437300000000</c:v>
                </c:pt>
                <c:pt idx="360">
                  <c:v>401200000000</c:v>
                </c:pt>
                <c:pt idx="361">
                  <c:v>374100000000</c:v>
                </c:pt>
                <c:pt idx="362">
                  <c:v>359200000000</c:v>
                </c:pt>
                <c:pt idx="363">
                  <c:v>336400000000</c:v>
                </c:pt>
                <c:pt idx="364">
                  <c:v>320700000000</c:v>
                </c:pt>
                <c:pt idx="365">
                  <c:v>313700000000</c:v>
                </c:pt>
                <c:pt idx="366">
                  <c:v>297700000000</c:v>
                </c:pt>
                <c:pt idx="367">
                  <c:v>288200000000</c:v>
                </c:pt>
                <c:pt idx="368">
                  <c:v>285200000000</c:v>
                </c:pt>
                <c:pt idx="369">
                  <c:v>273300000000</c:v>
                </c:pt>
                <c:pt idx="370">
                  <c:v>268100000000</c:v>
                </c:pt>
                <c:pt idx="371">
                  <c:v>267800000000</c:v>
                </c:pt>
                <c:pt idx="372">
                  <c:v>258300000000</c:v>
                </c:pt>
                <c:pt idx="373">
                  <c:v>255100000000</c:v>
                </c:pt>
                <c:pt idx="374">
                  <c:v>256200000000</c:v>
                </c:pt>
                <c:pt idx="375">
                  <c:v>248200000000</c:v>
                </c:pt>
                <c:pt idx="376">
                  <c:v>247000000000</c:v>
                </c:pt>
                <c:pt idx="377">
                  <c:v>248900000000</c:v>
                </c:pt>
                <c:pt idx="378">
                  <c:v>242100000000</c:v>
                </c:pt>
                <c:pt idx="379">
                  <c:v>242200000000</c:v>
                </c:pt>
                <c:pt idx="380">
                  <c:v>244600000000</c:v>
                </c:pt>
                <c:pt idx="381">
                  <c:v>238700000000</c:v>
                </c:pt>
                <c:pt idx="382">
                  <c:v>239800000000</c:v>
                </c:pt>
                <c:pt idx="383">
                  <c:v>242500000000</c:v>
                </c:pt>
                <c:pt idx="384">
                  <c:v>237100000000</c:v>
                </c:pt>
                <c:pt idx="385">
                  <c:v>238900000000</c:v>
                </c:pt>
                <c:pt idx="386">
                  <c:v>241800000000</c:v>
                </c:pt>
                <c:pt idx="387">
                  <c:v>237000000000</c:v>
                </c:pt>
                <c:pt idx="388">
                  <c:v>239400000000</c:v>
                </c:pt>
                <c:pt idx="389">
                  <c:v>242300000000</c:v>
                </c:pt>
                <c:pt idx="390">
                  <c:v>237900000000</c:v>
                </c:pt>
                <c:pt idx="391">
                  <c:v>240900000000</c:v>
                </c:pt>
                <c:pt idx="392">
                  <c:v>243800000000</c:v>
                </c:pt>
                <c:pt idx="393">
                  <c:v>239800000000</c:v>
                </c:pt>
                <c:pt idx="394">
                  <c:v>243200000000</c:v>
                </c:pt>
                <c:pt idx="395">
                  <c:v>246100000000</c:v>
                </c:pt>
                <c:pt idx="396">
                  <c:v>242400000000</c:v>
                </c:pt>
                <c:pt idx="397">
                  <c:v>246300000000</c:v>
                </c:pt>
                <c:pt idx="398">
                  <c:v>249000000000</c:v>
                </c:pt>
                <c:pt idx="399">
                  <c:v>245700000000</c:v>
                </c:pt>
                <c:pt idx="400">
                  <c:v>249800000000</c:v>
                </c:pt>
                <c:pt idx="401">
                  <c:v>252300000000</c:v>
                </c:pt>
                <c:pt idx="402">
                  <c:v>249300000000</c:v>
                </c:pt>
                <c:pt idx="403">
                  <c:v>253700000000</c:v>
                </c:pt>
                <c:pt idx="404">
                  <c:v>256100000000</c:v>
                </c:pt>
                <c:pt idx="405">
                  <c:v>253500000000</c:v>
                </c:pt>
                <c:pt idx="406">
                  <c:v>258200000000</c:v>
                </c:pt>
                <c:pt idx="407">
                  <c:v>260400000000</c:v>
                </c:pt>
                <c:pt idx="408">
                  <c:v>258200000000</c:v>
                </c:pt>
                <c:pt idx="409">
                  <c:v>263100000000</c:v>
                </c:pt>
                <c:pt idx="410">
                  <c:v>265100000000</c:v>
                </c:pt>
                <c:pt idx="411">
                  <c:v>263100000000</c:v>
                </c:pt>
                <c:pt idx="412">
                  <c:v>268100000000</c:v>
                </c:pt>
                <c:pt idx="413">
                  <c:v>270000000000</c:v>
                </c:pt>
                <c:pt idx="414">
                  <c:v>268400000000</c:v>
                </c:pt>
                <c:pt idx="415">
                  <c:v>273700000000</c:v>
                </c:pt>
                <c:pt idx="416">
                  <c:v>275500000000</c:v>
                </c:pt>
                <c:pt idx="417">
                  <c:v>274000000000</c:v>
                </c:pt>
                <c:pt idx="418">
                  <c:v>279400000000</c:v>
                </c:pt>
                <c:pt idx="419">
                  <c:v>281000000000</c:v>
                </c:pt>
                <c:pt idx="420">
                  <c:v>280000000000</c:v>
                </c:pt>
                <c:pt idx="421">
                  <c:v>285500000000</c:v>
                </c:pt>
                <c:pt idx="422">
                  <c:v>287000000000</c:v>
                </c:pt>
                <c:pt idx="423">
                  <c:v>286300000000</c:v>
                </c:pt>
                <c:pt idx="424">
                  <c:v>291900000000</c:v>
                </c:pt>
                <c:pt idx="425">
                  <c:v>293500000000</c:v>
                </c:pt>
                <c:pt idx="426">
                  <c:v>293000000000</c:v>
                </c:pt>
                <c:pt idx="427">
                  <c:v>298600000000</c:v>
                </c:pt>
                <c:pt idx="428">
                  <c:v>300000000000</c:v>
                </c:pt>
                <c:pt idx="429">
                  <c:v>299900000000</c:v>
                </c:pt>
                <c:pt idx="430">
                  <c:v>305600000000</c:v>
                </c:pt>
                <c:pt idx="431">
                  <c:v>307000000000</c:v>
                </c:pt>
                <c:pt idx="432">
                  <c:v>307300000000</c:v>
                </c:pt>
                <c:pt idx="433">
                  <c:v>313200000000</c:v>
                </c:pt>
                <c:pt idx="434">
                  <c:v>314500000000</c:v>
                </c:pt>
                <c:pt idx="435">
                  <c:v>315000000000</c:v>
                </c:pt>
                <c:pt idx="436">
                  <c:v>320800000000</c:v>
                </c:pt>
                <c:pt idx="437">
                  <c:v>322200000000</c:v>
                </c:pt>
                <c:pt idx="438">
                  <c:v>323100000000</c:v>
                </c:pt>
                <c:pt idx="439">
                  <c:v>329100000000</c:v>
                </c:pt>
                <c:pt idx="440">
                  <c:v>330300000000</c:v>
                </c:pt>
                <c:pt idx="441">
                  <c:v>331600000000</c:v>
                </c:pt>
                <c:pt idx="442">
                  <c:v>337700000000</c:v>
                </c:pt>
                <c:pt idx="443">
                  <c:v>339100000000</c:v>
                </c:pt>
                <c:pt idx="444">
                  <c:v>340600000000</c:v>
                </c:pt>
                <c:pt idx="445">
                  <c:v>346800000000</c:v>
                </c:pt>
                <c:pt idx="446">
                  <c:v>348100000000</c:v>
                </c:pt>
                <c:pt idx="447">
                  <c:v>350100000000</c:v>
                </c:pt>
                <c:pt idx="448">
                  <c:v>356300000000</c:v>
                </c:pt>
                <c:pt idx="449">
                  <c:v>357900000000</c:v>
                </c:pt>
                <c:pt idx="450">
                  <c:v>360200000000</c:v>
                </c:pt>
                <c:pt idx="451">
                  <c:v>366600000000</c:v>
                </c:pt>
                <c:pt idx="452">
                  <c:v>368200000000</c:v>
                </c:pt>
                <c:pt idx="453">
                  <c:v>371000000000</c:v>
                </c:pt>
                <c:pt idx="454">
                  <c:v>377400000000</c:v>
                </c:pt>
                <c:pt idx="455">
                  <c:v>379200000000</c:v>
                </c:pt>
                <c:pt idx="456">
                  <c:v>382300000000</c:v>
                </c:pt>
                <c:pt idx="457">
                  <c:v>389000000000</c:v>
                </c:pt>
                <c:pt idx="458">
                  <c:v>390900000000</c:v>
                </c:pt>
                <c:pt idx="459">
                  <c:v>394600000000</c:v>
                </c:pt>
                <c:pt idx="460">
                  <c:v>401400000000</c:v>
                </c:pt>
                <c:pt idx="461">
                  <c:v>403600000000</c:v>
                </c:pt>
                <c:pt idx="462">
                  <c:v>407800000000</c:v>
                </c:pt>
                <c:pt idx="463">
                  <c:v>414800000000</c:v>
                </c:pt>
                <c:pt idx="464">
                  <c:v>417500000000</c:v>
                </c:pt>
                <c:pt idx="465">
                  <c:v>422200000000</c:v>
                </c:pt>
                <c:pt idx="466">
                  <c:v>429700000000</c:v>
                </c:pt>
                <c:pt idx="467">
                  <c:v>433000000000</c:v>
                </c:pt>
                <c:pt idx="468">
                  <c:v>438700000000</c:v>
                </c:pt>
                <c:pt idx="469">
                  <c:v>446800000000</c:v>
                </c:pt>
                <c:pt idx="470">
                  <c:v>451100000000</c:v>
                </c:pt>
                <c:pt idx="471">
                  <c:v>457900000000</c:v>
                </c:pt>
                <c:pt idx="472">
                  <c:v>467300000000</c:v>
                </c:pt>
                <c:pt idx="473">
                  <c:v>473000000000</c:v>
                </c:pt>
                <c:pt idx="474">
                  <c:v>481600000000</c:v>
                </c:pt>
                <c:pt idx="475">
                  <c:v>492500000000</c:v>
                </c:pt>
                <c:pt idx="476">
                  <c:v>499500000000</c:v>
                </c:pt>
                <c:pt idx="477">
                  <c:v>509700000000</c:v>
                </c:pt>
                <c:pt idx="478">
                  <c:v>521800000000</c:v>
                </c:pt>
                <c:pt idx="479">
                  <c:v>530200000000</c:v>
                </c:pt>
                <c:pt idx="480">
                  <c:v>542100000000</c:v>
                </c:pt>
                <c:pt idx="481">
                  <c:v>556200000000</c:v>
                </c:pt>
                <c:pt idx="482">
                  <c:v>566800000000</c:v>
                </c:pt>
                <c:pt idx="483">
                  <c:v>580800000000</c:v>
                </c:pt>
                <c:pt idx="484">
                  <c:v>596800000000</c:v>
                </c:pt>
                <c:pt idx="485">
                  <c:v>609600000000</c:v>
                </c:pt>
                <c:pt idx="486">
                  <c:v>626000000000</c:v>
                </c:pt>
                <c:pt idx="487">
                  <c:v>644200000000</c:v>
                </c:pt>
                <c:pt idx="488">
                  <c:v>659500000000</c:v>
                </c:pt>
                <c:pt idx="489">
                  <c:v>678500000000</c:v>
                </c:pt>
                <c:pt idx="490">
                  <c:v>698700000000</c:v>
                </c:pt>
                <c:pt idx="491">
                  <c:v>716100000000</c:v>
                </c:pt>
                <c:pt idx="492">
                  <c:v>737900000000</c:v>
                </c:pt>
                <c:pt idx="493">
                  <c:v>761600000000</c:v>
                </c:pt>
                <c:pt idx="494">
                  <c:v>783000000000</c:v>
                </c:pt>
                <c:pt idx="495">
                  <c:v>809000000000</c:v>
                </c:pt>
                <c:pt idx="496">
                  <c:v>836000000000</c:v>
                </c:pt>
                <c:pt idx="497">
                  <c:v>859600000000</c:v>
                </c:pt>
                <c:pt idx="498">
                  <c:v>887300000000</c:v>
                </c:pt>
                <c:pt idx="499">
                  <c:v>916100000000</c:v>
                </c:pt>
                <c:pt idx="500">
                  <c:v>943200000000</c:v>
                </c:pt>
                <c:pt idx="501">
                  <c:v>975300000000</c:v>
                </c:pt>
                <c:pt idx="502">
                  <c:v>1008000000000</c:v>
                </c:pt>
                <c:pt idx="503">
                  <c:v>1037000000000</c:v>
                </c:pt>
                <c:pt idx="504">
                  <c:v>1070000000000</c:v>
                </c:pt>
                <c:pt idx="505">
                  <c:v>1103000000000</c:v>
                </c:pt>
                <c:pt idx="506">
                  <c:v>1133000000000</c:v>
                </c:pt>
                <c:pt idx="507">
                  <c:v>1169000000000</c:v>
                </c:pt>
                <c:pt idx="508">
                  <c:v>1203000000000</c:v>
                </c:pt>
                <c:pt idx="509">
                  <c:v>1234000000000</c:v>
                </c:pt>
                <c:pt idx="510">
                  <c:v>1268000000000</c:v>
                </c:pt>
                <c:pt idx="511">
                  <c:v>1300000000000</c:v>
                </c:pt>
                <c:pt idx="512">
                  <c:v>1328000000000</c:v>
                </c:pt>
                <c:pt idx="513">
                  <c:v>1361000000000</c:v>
                </c:pt>
                <c:pt idx="514">
                  <c:v>1394000000000</c:v>
                </c:pt>
                <c:pt idx="515">
                  <c:v>1425000000000</c:v>
                </c:pt>
                <c:pt idx="516">
                  <c:v>1464000000000</c:v>
                </c:pt>
                <c:pt idx="517">
                  <c:v>1506000000000</c:v>
                </c:pt>
                <c:pt idx="518">
                  <c:v>1553000000000</c:v>
                </c:pt>
                <c:pt idx="519">
                  <c:v>1618000000000</c:v>
                </c:pt>
                <c:pt idx="520">
                  <c:v>1700000000000</c:v>
                </c:pt>
                <c:pt idx="521">
                  <c:v>1804000000000</c:v>
                </c:pt>
                <c:pt idx="522">
                  <c:v>1951000000000</c:v>
                </c:pt>
                <c:pt idx="523">
                  <c:v>2147000000000</c:v>
                </c:pt>
                <c:pt idx="524">
                  <c:v>2409000000000</c:v>
                </c:pt>
                <c:pt idx="525">
                  <c:v>2775000000000</c:v>
                </c:pt>
                <c:pt idx="526">
                  <c:v>3266000000000</c:v>
                </c:pt>
                <c:pt idx="527">
                  <c:v>3925000000000</c:v>
                </c:pt>
                <c:pt idx="528">
                  <c:v>4825000000000</c:v>
                </c:pt>
                <c:pt idx="529">
                  <c:v>6034000000000</c:v>
                </c:pt>
                <c:pt idx="530">
                  <c:v>7652000000000</c:v>
                </c:pt>
                <c:pt idx="531">
                  <c:v>9799000000000</c:v>
                </c:pt>
                <c:pt idx="532">
                  <c:v>12640000000000</c:v>
                </c:pt>
                <c:pt idx="533">
                  <c:v>16420000000000</c:v>
                </c:pt>
                <c:pt idx="534">
                  <c:v>21500000000000</c:v>
                </c:pt>
                <c:pt idx="535">
                  <c:v>28280000000000</c:v>
                </c:pt>
                <c:pt idx="536">
                  <c:v>37410000000000</c:v>
                </c:pt>
                <c:pt idx="537">
                  <c:v>49780000000000</c:v>
                </c:pt>
                <c:pt idx="538">
                  <c:v>66620000000000</c:v>
                </c:pt>
                <c:pt idx="539">
                  <c:v>90250000000000</c:v>
                </c:pt>
                <c:pt idx="540">
                  <c:v>124400000000000</c:v>
                </c:pt>
                <c:pt idx="541">
                  <c:v>174600000000000</c:v>
                </c:pt>
                <c:pt idx="542">
                  <c:v>243700000000000</c:v>
                </c:pt>
                <c:pt idx="543">
                  <c:v>321400000000000</c:v>
                </c:pt>
                <c:pt idx="544">
                  <c:v>376600000000000</c:v>
                </c:pt>
                <c:pt idx="545">
                  <c:v>372800000000000</c:v>
                </c:pt>
                <c:pt idx="546">
                  <c:v>302500000000000</c:v>
                </c:pt>
                <c:pt idx="547">
                  <c:v>198500000000000</c:v>
                </c:pt>
                <c:pt idx="548">
                  <c:v>106200000000000</c:v>
                </c:pt>
                <c:pt idx="549">
                  <c:v>48810000000000</c:v>
                </c:pt>
                <c:pt idx="550">
                  <c:v>21800000000000</c:v>
                </c:pt>
                <c:pt idx="551">
                  <c:v>11050000000000</c:v>
                </c:pt>
                <c:pt idx="552">
                  <c:v>6760000000000</c:v>
                </c:pt>
                <c:pt idx="553">
                  <c:v>4706000000000</c:v>
                </c:pt>
                <c:pt idx="554">
                  <c:v>3515000000000</c:v>
                </c:pt>
                <c:pt idx="555">
                  <c:v>2724000000000</c:v>
                </c:pt>
                <c:pt idx="556">
                  <c:v>2174000000000</c:v>
                </c:pt>
                <c:pt idx="557">
                  <c:v>1768000000000</c:v>
                </c:pt>
                <c:pt idx="558">
                  <c:v>1464000000000</c:v>
                </c:pt>
                <c:pt idx="559">
                  <c:v>1232000000000</c:v>
                </c:pt>
                <c:pt idx="560">
                  <c:v>1047000000000</c:v>
                </c:pt>
                <c:pt idx="561">
                  <c:v>900800000000</c:v>
                </c:pt>
                <c:pt idx="562">
                  <c:v>783200000000</c:v>
                </c:pt>
                <c:pt idx="563">
                  <c:v>686200000000</c:v>
                </c:pt>
                <c:pt idx="564">
                  <c:v>606500000000</c:v>
                </c:pt>
                <c:pt idx="565">
                  <c:v>540800000000</c:v>
                </c:pt>
                <c:pt idx="566">
                  <c:v>484700000000</c:v>
                </c:pt>
                <c:pt idx="567">
                  <c:v>437700000000</c:v>
                </c:pt>
                <c:pt idx="568">
                  <c:v>398200000000</c:v>
                </c:pt>
                <c:pt idx="569">
                  <c:v>363800000000</c:v>
                </c:pt>
                <c:pt idx="570">
                  <c:v>334700000000</c:v>
                </c:pt>
                <c:pt idx="571">
                  <c:v>309900000000</c:v>
                </c:pt>
                <c:pt idx="572">
                  <c:v>288100000000</c:v>
                </c:pt>
                <c:pt idx="573">
                  <c:v>269300000000</c:v>
                </c:pt>
                <c:pt idx="574">
                  <c:v>253300000000</c:v>
                </c:pt>
                <c:pt idx="575">
                  <c:v>239000000000</c:v>
                </c:pt>
                <c:pt idx="576">
                  <c:v>226700000000</c:v>
                </c:pt>
                <c:pt idx="577">
                  <c:v>216100000000</c:v>
                </c:pt>
                <c:pt idx="578">
                  <c:v>206600000000</c:v>
                </c:pt>
                <c:pt idx="579">
                  <c:v>198400000000</c:v>
                </c:pt>
                <c:pt idx="580">
                  <c:v>191300000000</c:v>
                </c:pt>
                <c:pt idx="581">
                  <c:v>185100000000</c:v>
                </c:pt>
                <c:pt idx="582">
                  <c:v>179600000000</c:v>
                </c:pt>
                <c:pt idx="583">
                  <c:v>175000000000</c:v>
                </c:pt>
                <c:pt idx="584">
                  <c:v>170800000000</c:v>
                </c:pt>
                <c:pt idx="585">
                  <c:v>167200000000</c:v>
                </c:pt>
                <c:pt idx="586">
                  <c:v>164300000000</c:v>
                </c:pt>
                <c:pt idx="587">
                  <c:v>161600000000</c:v>
                </c:pt>
                <c:pt idx="588">
                  <c:v>159400000000</c:v>
                </c:pt>
                <c:pt idx="589">
                  <c:v>157500000000</c:v>
                </c:pt>
                <c:pt idx="590">
                  <c:v>155900000000</c:v>
                </c:pt>
                <c:pt idx="591">
                  <c:v>154600000000</c:v>
                </c:pt>
                <c:pt idx="592">
                  <c:v>153700000000</c:v>
                </c:pt>
                <c:pt idx="593">
                  <c:v>152900000000</c:v>
                </c:pt>
                <c:pt idx="594">
                  <c:v>152200000000</c:v>
                </c:pt>
                <c:pt idx="595">
                  <c:v>151900000000</c:v>
                </c:pt>
                <c:pt idx="596">
                  <c:v>151600000000</c:v>
                </c:pt>
                <c:pt idx="597">
                  <c:v>151500000000</c:v>
                </c:pt>
                <c:pt idx="598">
                  <c:v>151600000000</c:v>
                </c:pt>
                <c:pt idx="599">
                  <c:v>151700000000</c:v>
                </c:pt>
                <c:pt idx="600">
                  <c:v>152000000000</c:v>
                </c:pt>
                <c:pt idx="601">
                  <c:v>152400000000</c:v>
                </c:pt>
                <c:pt idx="602">
                  <c:v>152800000000</c:v>
                </c:pt>
                <c:pt idx="603">
                  <c:v>153400000000</c:v>
                </c:pt>
                <c:pt idx="604">
                  <c:v>154100000000</c:v>
                </c:pt>
                <c:pt idx="605">
                  <c:v>154800000000</c:v>
                </c:pt>
                <c:pt idx="606">
                  <c:v>155600000000</c:v>
                </c:pt>
                <c:pt idx="607">
                  <c:v>156500000000</c:v>
                </c:pt>
                <c:pt idx="608">
                  <c:v>157500000000</c:v>
                </c:pt>
                <c:pt idx="609">
                  <c:v>158400000000</c:v>
                </c:pt>
                <c:pt idx="610">
                  <c:v>159500000000</c:v>
                </c:pt>
                <c:pt idx="611">
                  <c:v>160600000000</c:v>
                </c:pt>
                <c:pt idx="612">
                  <c:v>161700000000</c:v>
                </c:pt>
                <c:pt idx="613">
                  <c:v>162900000000</c:v>
                </c:pt>
                <c:pt idx="614">
                  <c:v>164100000000</c:v>
                </c:pt>
                <c:pt idx="615">
                  <c:v>165300000000</c:v>
                </c:pt>
                <c:pt idx="616">
                  <c:v>166600000000</c:v>
                </c:pt>
                <c:pt idx="617">
                  <c:v>168000000000</c:v>
                </c:pt>
                <c:pt idx="618">
                  <c:v>169300000000</c:v>
                </c:pt>
                <c:pt idx="619">
                  <c:v>170700000000</c:v>
                </c:pt>
                <c:pt idx="620">
                  <c:v>172100000000</c:v>
                </c:pt>
                <c:pt idx="621">
                  <c:v>173600000000</c:v>
                </c:pt>
                <c:pt idx="622">
                  <c:v>175100000000</c:v>
                </c:pt>
                <c:pt idx="623">
                  <c:v>176600000000</c:v>
                </c:pt>
                <c:pt idx="624">
                  <c:v>178100000000</c:v>
                </c:pt>
                <c:pt idx="625">
                  <c:v>179700000000</c:v>
                </c:pt>
                <c:pt idx="626">
                  <c:v>181300000000</c:v>
                </c:pt>
                <c:pt idx="627">
                  <c:v>183000000000</c:v>
                </c:pt>
                <c:pt idx="628">
                  <c:v>184600000000</c:v>
                </c:pt>
                <c:pt idx="629">
                  <c:v>186400000000</c:v>
                </c:pt>
                <c:pt idx="630">
                  <c:v>188100000000</c:v>
                </c:pt>
                <c:pt idx="631">
                  <c:v>189800000000</c:v>
                </c:pt>
                <c:pt idx="632">
                  <c:v>191700000000</c:v>
                </c:pt>
                <c:pt idx="633">
                  <c:v>193500000000</c:v>
                </c:pt>
                <c:pt idx="634">
                  <c:v>195400000000</c:v>
                </c:pt>
                <c:pt idx="635">
                  <c:v>197300000000</c:v>
                </c:pt>
                <c:pt idx="636">
                  <c:v>199200000000</c:v>
                </c:pt>
                <c:pt idx="637">
                  <c:v>201100000000</c:v>
                </c:pt>
                <c:pt idx="638">
                  <c:v>203200000000</c:v>
                </c:pt>
                <c:pt idx="639">
                  <c:v>205300000000</c:v>
                </c:pt>
                <c:pt idx="640">
                  <c:v>207400000000</c:v>
                </c:pt>
                <c:pt idx="641">
                  <c:v>209600000000</c:v>
                </c:pt>
                <c:pt idx="642">
                  <c:v>211900000000</c:v>
                </c:pt>
                <c:pt idx="643">
                  <c:v>214100000000</c:v>
                </c:pt>
                <c:pt idx="644">
                  <c:v>216500000000</c:v>
                </c:pt>
                <c:pt idx="645">
                  <c:v>219000000000</c:v>
                </c:pt>
                <c:pt idx="646">
                  <c:v>221500000000</c:v>
                </c:pt>
                <c:pt idx="647">
                  <c:v>224000000000</c:v>
                </c:pt>
                <c:pt idx="648">
                  <c:v>226700000000</c:v>
                </c:pt>
                <c:pt idx="649">
                  <c:v>229300000000</c:v>
                </c:pt>
                <c:pt idx="650">
                  <c:v>231900000000</c:v>
                </c:pt>
                <c:pt idx="651">
                  <c:v>234700000000</c:v>
                </c:pt>
                <c:pt idx="652">
                  <c:v>237400000000</c:v>
                </c:pt>
                <c:pt idx="653">
                  <c:v>240200000000</c:v>
                </c:pt>
                <c:pt idx="654">
                  <c:v>243100000000</c:v>
                </c:pt>
                <c:pt idx="655">
                  <c:v>246100000000</c:v>
                </c:pt>
                <c:pt idx="656">
                  <c:v>249200000000</c:v>
                </c:pt>
                <c:pt idx="657">
                  <c:v>252200000000</c:v>
                </c:pt>
                <c:pt idx="658">
                  <c:v>255400000000</c:v>
                </c:pt>
                <c:pt idx="659">
                  <c:v>258600000000</c:v>
                </c:pt>
                <c:pt idx="660">
                  <c:v>262000000000</c:v>
                </c:pt>
                <c:pt idx="661">
                  <c:v>265400000000</c:v>
                </c:pt>
                <c:pt idx="662">
                  <c:v>269000000000</c:v>
                </c:pt>
                <c:pt idx="663">
                  <c:v>272600000000</c:v>
                </c:pt>
                <c:pt idx="664">
                  <c:v>276400000000</c:v>
                </c:pt>
                <c:pt idx="665">
                  <c:v>280400000000</c:v>
                </c:pt>
                <c:pt idx="666">
                  <c:v>284400000000</c:v>
                </c:pt>
                <c:pt idx="667">
                  <c:v>288800000000</c:v>
                </c:pt>
                <c:pt idx="668">
                  <c:v>293300000000</c:v>
                </c:pt>
                <c:pt idx="669">
                  <c:v>298100000000</c:v>
                </c:pt>
                <c:pt idx="670">
                  <c:v>303400000000</c:v>
                </c:pt>
                <c:pt idx="671">
                  <c:v>308800000000</c:v>
                </c:pt>
                <c:pt idx="672">
                  <c:v>314800000000</c:v>
                </c:pt>
                <c:pt idx="673">
                  <c:v>321300000000</c:v>
                </c:pt>
                <c:pt idx="674">
                  <c:v>328500000000</c:v>
                </c:pt>
                <c:pt idx="675">
                  <c:v>336200000000</c:v>
                </c:pt>
                <c:pt idx="676">
                  <c:v>344800000000</c:v>
                </c:pt>
                <c:pt idx="677">
                  <c:v>354400000000</c:v>
                </c:pt>
                <c:pt idx="678">
                  <c:v>365100000000</c:v>
                </c:pt>
                <c:pt idx="679">
                  <c:v>377000000000</c:v>
                </c:pt>
                <c:pt idx="680">
                  <c:v>390400000000</c:v>
                </c:pt>
                <c:pt idx="681">
                  <c:v>405600000000</c:v>
                </c:pt>
                <c:pt idx="682">
                  <c:v>422800000000</c:v>
                </c:pt>
                <c:pt idx="683">
                  <c:v>442400000000</c:v>
                </c:pt>
                <c:pt idx="684">
                  <c:v>464900000000</c:v>
                </c:pt>
                <c:pt idx="685">
                  <c:v>490700000000</c:v>
                </c:pt>
                <c:pt idx="686">
                  <c:v>520000000000</c:v>
                </c:pt>
                <c:pt idx="687">
                  <c:v>553300000000</c:v>
                </c:pt>
                <c:pt idx="688">
                  <c:v>591200000000</c:v>
                </c:pt>
                <c:pt idx="689">
                  <c:v>634900000000</c:v>
                </c:pt>
                <c:pt idx="690">
                  <c:v>685200000000</c:v>
                </c:pt>
                <c:pt idx="691">
                  <c:v>743500000000</c:v>
                </c:pt>
                <c:pt idx="692">
                  <c:v>811000000000</c:v>
                </c:pt>
                <c:pt idx="693">
                  <c:v>889000000000</c:v>
                </c:pt>
                <c:pt idx="694">
                  <c:v>978200000000</c:v>
                </c:pt>
                <c:pt idx="695">
                  <c:v>1080000000000</c:v>
                </c:pt>
                <c:pt idx="696">
                  <c:v>1195000000000</c:v>
                </c:pt>
                <c:pt idx="697">
                  <c:v>1326000000000</c:v>
                </c:pt>
                <c:pt idx="698">
                  <c:v>1477000000000</c:v>
                </c:pt>
                <c:pt idx="699">
                  <c:v>1650000000000</c:v>
                </c:pt>
                <c:pt idx="700">
                  <c:v>1849000000000</c:v>
                </c:pt>
                <c:pt idx="701">
                  <c:v>2076000000000</c:v>
                </c:pt>
                <c:pt idx="702">
                  <c:v>2333000000000</c:v>
                </c:pt>
                <c:pt idx="703">
                  <c:v>2625000000000</c:v>
                </c:pt>
                <c:pt idx="704">
                  <c:v>2956000000000</c:v>
                </c:pt>
                <c:pt idx="705">
                  <c:v>3333000000000</c:v>
                </c:pt>
                <c:pt idx="706">
                  <c:v>3762000000000</c:v>
                </c:pt>
                <c:pt idx="707">
                  <c:v>4252000000000</c:v>
                </c:pt>
                <c:pt idx="708">
                  <c:v>4808000000000</c:v>
                </c:pt>
                <c:pt idx="709">
                  <c:v>5440000000000</c:v>
                </c:pt>
                <c:pt idx="710">
                  <c:v>6156000000000</c:v>
                </c:pt>
                <c:pt idx="711">
                  <c:v>6966000000000</c:v>
                </c:pt>
                <c:pt idx="712">
                  <c:v>7869000000000</c:v>
                </c:pt>
                <c:pt idx="713">
                  <c:v>8872000000000</c:v>
                </c:pt>
                <c:pt idx="714">
                  <c:v>9981000000000</c:v>
                </c:pt>
                <c:pt idx="715">
                  <c:v>11220000000000</c:v>
                </c:pt>
                <c:pt idx="716">
                  <c:v>12610000000000</c:v>
                </c:pt>
                <c:pt idx="717">
                  <c:v>14180000000000</c:v>
                </c:pt>
                <c:pt idx="718">
                  <c:v>15940000000000</c:v>
                </c:pt>
                <c:pt idx="719">
                  <c:v>17900000000000</c:v>
                </c:pt>
                <c:pt idx="720">
                  <c:v>20060000000000</c:v>
                </c:pt>
                <c:pt idx="721">
                  <c:v>22470000000000</c:v>
                </c:pt>
                <c:pt idx="722">
                  <c:v>25170000000000</c:v>
                </c:pt>
                <c:pt idx="723">
                  <c:v>28180000000000</c:v>
                </c:pt>
                <c:pt idx="724">
                  <c:v>31460000000000</c:v>
                </c:pt>
                <c:pt idx="725">
                  <c:v>34960000000000</c:v>
                </c:pt>
                <c:pt idx="726">
                  <c:v>38680000000000</c:v>
                </c:pt>
                <c:pt idx="727">
                  <c:v>42690000000000</c:v>
                </c:pt>
                <c:pt idx="728">
                  <c:v>47070000000000</c:v>
                </c:pt>
                <c:pt idx="729">
                  <c:v>51810000000000</c:v>
                </c:pt>
                <c:pt idx="730">
                  <c:v>56870000000000</c:v>
                </c:pt>
                <c:pt idx="731">
                  <c:v>62210000000000</c:v>
                </c:pt>
                <c:pt idx="732">
                  <c:v>67780000000000</c:v>
                </c:pt>
                <c:pt idx="733">
                  <c:v>73470000000000</c:v>
                </c:pt>
                <c:pt idx="734">
                  <c:v>79070000000000</c:v>
                </c:pt>
                <c:pt idx="735">
                  <c:v>84340000000000</c:v>
                </c:pt>
                <c:pt idx="736">
                  <c:v>89040000000000</c:v>
                </c:pt>
                <c:pt idx="737">
                  <c:v>92850000000000</c:v>
                </c:pt>
                <c:pt idx="738">
                  <c:v>95190000000000</c:v>
                </c:pt>
                <c:pt idx="739">
                  <c:v>95180000000000</c:v>
                </c:pt>
                <c:pt idx="740">
                  <c:v>91770000000000</c:v>
                </c:pt>
                <c:pt idx="741">
                  <c:v>84140000000000</c:v>
                </c:pt>
                <c:pt idx="742">
                  <c:v>72260000000000</c:v>
                </c:pt>
                <c:pt idx="743">
                  <c:v>57310000000000</c:v>
                </c:pt>
                <c:pt idx="744">
                  <c:v>41530000000000</c:v>
                </c:pt>
                <c:pt idx="745">
                  <c:v>27340000000000</c:v>
                </c:pt>
                <c:pt idx="746">
                  <c:v>16430000000000</c:v>
                </c:pt>
                <c:pt idx="747">
                  <c:v>9182000000000</c:v>
                </c:pt>
                <c:pt idx="748">
                  <c:v>4986000000000</c:v>
                </c:pt>
                <c:pt idx="749">
                  <c:v>2800000000000</c:v>
                </c:pt>
                <c:pt idx="750">
                  <c:v>1732000000000</c:v>
                </c:pt>
                <c:pt idx="751">
                  <c:v>1200000000000</c:v>
                </c:pt>
                <c:pt idx="752">
                  <c:v>904500000000</c:v>
                </c:pt>
                <c:pt idx="753">
                  <c:v>721400000000</c:v>
                </c:pt>
                <c:pt idx="754">
                  <c:v>593100000000</c:v>
                </c:pt>
                <c:pt idx="755">
                  <c:v>497800000000</c:v>
                </c:pt>
                <c:pt idx="756">
                  <c:v>423900000000</c:v>
                </c:pt>
                <c:pt idx="757">
                  <c:v>365700000000</c:v>
                </c:pt>
                <c:pt idx="758">
                  <c:v>318900000000</c:v>
                </c:pt>
                <c:pt idx="759">
                  <c:v>280700000000</c:v>
                </c:pt>
                <c:pt idx="760">
                  <c:v>249300000000</c:v>
                </c:pt>
                <c:pt idx="761">
                  <c:v>223100000000</c:v>
                </c:pt>
                <c:pt idx="762">
                  <c:v>201100000000</c:v>
                </c:pt>
                <c:pt idx="763">
                  <c:v>182600000000</c:v>
                </c:pt>
                <c:pt idx="764">
                  <c:v>166900000000</c:v>
                </c:pt>
                <c:pt idx="765">
                  <c:v>153500000000</c:v>
                </c:pt>
                <c:pt idx="766">
                  <c:v>142100000000</c:v>
                </c:pt>
                <c:pt idx="767">
                  <c:v>132300000000</c:v>
                </c:pt>
                <c:pt idx="768">
                  <c:v>123800000000</c:v>
                </c:pt>
                <c:pt idx="769">
                  <c:v>116600000000</c:v>
                </c:pt>
                <c:pt idx="770">
                  <c:v>110300000000</c:v>
                </c:pt>
                <c:pt idx="771">
                  <c:v>104800000000</c:v>
                </c:pt>
                <c:pt idx="772">
                  <c:v>100100000000</c:v>
                </c:pt>
                <c:pt idx="773">
                  <c:v>96110000000</c:v>
                </c:pt>
                <c:pt idx="774">
                  <c:v>92640000000</c:v>
                </c:pt>
                <c:pt idx="775">
                  <c:v>89680000000</c:v>
                </c:pt>
                <c:pt idx="776">
                  <c:v>87160000000</c:v>
                </c:pt>
                <c:pt idx="777">
                  <c:v>85020000000</c:v>
                </c:pt>
                <c:pt idx="778">
                  <c:v>83240000000</c:v>
                </c:pt>
                <c:pt idx="779">
                  <c:v>81720000000</c:v>
                </c:pt>
                <c:pt idx="780">
                  <c:v>80490000000</c:v>
                </c:pt>
                <c:pt idx="781">
                  <c:v>79500000000</c:v>
                </c:pt>
                <c:pt idx="782">
                  <c:v>78710000000</c:v>
                </c:pt>
                <c:pt idx="783">
                  <c:v>78150000000</c:v>
                </c:pt>
                <c:pt idx="784">
                  <c:v>77760000000</c:v>
                </c:pt>
                <c:pt idx="785">
                  <c:v>77520000000</c:v>
                </c:pt>
                <c:pt idx="786">
                  <c:v>77450000000</c:v>
                </c:pt>
                <c:pt idx="787">
                  <c:v>77480000000</c:v>
                </c:pt>
                <c:pt idx="788">
                  <c:v>77630000000</c:v>
                </c:pt>
                <c:pt idx="789">
                  <c:v>77900000000</c:v>
                </c:pt>
                <c:pt idx="790">
                  <c:v>78270000000</c:v>
                </c:pt>
                <c:pt idx="791">
                  <c:v>78750000000</c:v>
                </c:pt>
                <c:pt idx="792">
                  <c:v>79310000000</c:v>
                </c:pt>
                <c:pt idx="793">
                  <c:v>79940000000</c:v>
                </c:pt>
                <c:pt idx="794">
                  <c:v>80650000000</c:v>
                </c:pt>
                <c:pt idx="795">
                  <c:v>81400000000</c:v>
                </c:pt>
                <c:pt idx="796">
                  <c:v>82250000000</c:v>
                </c:pt>
                <c:pt idx="797">
                  <c:v>83120000000</c:v>
                </c:pt>
                <c:pt idx="798">
                  <c:v>84060000000</c:v>
                </c:pt>
                <c:pt idx="799">
                  <c:v>85080000000</c:v>
                </c:pt>
                <c:pt idx="800">
                  <c:v>86120000000</c:v>
                </c:pt>
                <c:pt idx="801">
                  <c:v>87210000000</c:v>
                </c:pt>
                <c:pt idx="802">
                  <c:v>88360000000</c:v>
                </c:pt>
                <c:pt idx="803">
                  <c:v>89580000000</c:v>
                </c:pt>
                <c:pt idx="804">
                  <c:v>90770000000</c:v>
                </c:pt>
                <c:pt idx="805">
                  <c:v>92010000000</c:v>
                </c:pt>
                <c:pt idx="806">
                  <c:v>93360000000</c:v>
                </c:pt>
                <c:pt idx="807">
                  <c:v>94690000000</c:v>
                </c:pt>
                <c:pt idx="808">
                  <c:v>96100000000</c:v>
                </c:pt>
                <c:pt idx="809">
                  <c:v>97570000000</c:v>
                </c:pt>
                <c:pt idx="810">
                  <c:v>98990000000</c:v>
                </c:pt>
                <c:pt idx="811">
                  <c:v>100500000000</c:v>
                </c:pt>
                <c:pt idx="812">
                  <c:v>102000000000</c:v>
                </c:pt>
                <c:pt idx="813">
                  <c:v>103600000000</c:v>
                </c:pt>
                <c:pt idx="814">
                  <c:v>105300000000</c:v>
                </c:pt>
                <c:pt idx="815">
                  <c:v>107000000000</c:v>
                </c:pt>
                <c:pt idx="816">
                  <c:v>108600000000</c:v>
                </c:pt>
                <c:pt idx="817">
                  <c:v>110400000000</c:v>
                </c:pt>
                <c:pt idx="818">
                  <c:v>112200000000</c:v>
                </c:pt>
                <c:pt idx="819">
                  <c:v>114000000000</c:v>
                </c:pt>
                <c:pt idx="820">
                  <c:v>116000000000</c:v>
                </c:pt>
                <c:pt idx="821">
                  <c:v>118000000000</c:v>
                </c:pt>
                <c:pt idx="822">
                  <c:v>120000000000</c:v>
                </c:pt>
                <c:pt idx="823">
                  <c:v>122200000000</c:v>
                </c:pt>
                <c:pt idx="824">
                  <c:v>124400000000</c:v>
                </c:pt>
                <c:pt idx="825">
                  <c:v>126700000000</c:v>
                </c:pt>
                <c:pt idx="826">
                  <c:v>129100000000</c:v>
                </c:pt>
                <c:pt idx="827">
                  <c:v>131600000000</c:v>
                </c:pt>
                <c:pt idx="828">
                  <c:v>134200000000</c:v>
                </c:pt>
                <c:pt idx="829">
                  <c:v>136900000000</c:v>
                </c:pt>
                <c:pt idx="830">
                  <c:v>140000000000</c:v>
                </c:pt>
                <c:pt idx="831">
                  <c:v>142800000000</c:v>
                </c:pt>
                <c:pt idx="832">
                  <c:v>146000000000</c:v>
                </c:pt>
                <c:pt idx="833">
                  <c:v>149400000000</c:v>
                </c:pt>
                <c:pt idx="834">
                  <c:v>153000000000</c:v>
                </c:pt>
                <c:pt idx="835">
                  <c:v>156800000000</c:v>
                </c:pt>
                <c:pt idx="836">
                  <c:v>160700000000</c:v>
                </c:pt>
                <c:pt idx="837">
                  <c:v>164900000000</c:v>
                </c:pt>
                <c:pt idx="838">
                  <c:v>169500000000</c:v>
                </c:pt>
                <c:pt idx="839">
                  <c:v>174600000000</c:v>
                </c:pt>
                <c:pt idx="840">
                  <c:v>179600000000</c:v>
                </c:pt>
                <c:pt idx="841">
                  <c:v>185100000000</c:v>
                </c:pt>
                <c:pt idx="842">
                  <c:v>191200000000</c:v>
                </c:pt>
                <c:pt idx="843">
                  <c:v>197600000000</c:v>
                </c:pt>
                <c:pt idx="844">
                  <c:v>204700000000</c:v>
                </c:pt>
                <c:pt idx="845">
                  <c:v>212200000000</c:v>
                </c:pt>
                <c:pt idx="846">
                  <c:v>219800000000</c:v>
                </c:pt>
                <c:pt idx="847">
                  <c:v>228100000000</c:v>
                </c:pt>
                <c:pt idx="848">
                  <c:v>237400000000</c:v>
                </c:pt>
                <c:pt idx="849">
                  <c:v>246900000000</c:v>
                </c:pt>
                <c:pt idx="850">
                  <c:v>257400000000</c:v>
                </c:pt>
                <c:pt idx="851">
                  <c:v>269000000000</c:v>
                </c:pt>
                <c:pt idx="852">
                  <c:v>281000000000</c:v>
                </c:pt>
                <c:pt idx="853">
                  <c:v>294200000000</c:v>
                </c:pt>
                <c:pt idx="854">
                  <c:v>309000000000</c:v>
                </c:pt>
                <c:pt idx="855">
                  <c:v>324500000000</c:v>
                </c:pt>
                <c:pt idx="856">
                  <c:v>342000000000</c:v>
                </c:pt>
                <c:pt idx="857">
                  <c:v>360400000000</c:v>
                </c:pt>
                <c:pt idx="858">
                  <c:v>380600000000</c:v>
                </c:pt>
                <c:pt idx="859">
                  <c:v>402200000000</c:v>
                </c:pt>
                <c:pt idx="860">
                  <c:v>425000000000</c:v>
                </c:pt>
                <c:pt idx="861">
                  <c:v>449800000000</c:v>
                </c:pt>
                <c:pt idx="862">
                  <c:v>476000000000</c:v>
                </c:pt>
                <c:pt idx="863">
                  <c:v>504200000000</c:v>
                </c:pt>
                <c:pt idx="864">
                  <c:v>535300000000</c:v>
                </c:pt>
                <c:pt idx="865">
                  <c:v>569300000000</c:v>
                </c:pt>
                <c:pt idx="866">
                  <c:v>606000000000</c:v>
                </c:pt>
                <c:pt idx="867">
                  <c:v>647300000000</c:v>
                </c:pt>
                <c:pt idx="868">
                  <c:v>691300000000</c:v>
                </c:pt>
                <c:pt idx="869">
                  <c:v>738200000000</c:v>
                </c:pt>
                <c:pt idx="870">
                  <c:v>788900000000</c:v>
                </c:pt>
                <c:pt idx="871">
                  <c:v>842000000000</c:v>
                </c:pt>
                <c:pt idx="872">
                  <c:v>898100000000</c:v>
                </c:pt>
                <c:pt idx="873">
                  <c:v>959100000000</c:v>
                </c:pt>
                <c:pt idx="874">
                  <c:v>1024000000000</c:v>
                </c:pt>
                <c:pt idx="875">
                  <c:v>1095000000000</c:v>
                </c:pt>
                <c:pt idx="876">
                  <c:v>1171000000000</c:v>
                </c:pt>
                <c:pt idx="877">
                  <c:v>1255000000000</c:v>
                </c:pt>
                <c:pt idx="878">
                  <c:v>1346000000000</c:v>
                </c:pt>
                <c:pt idx="879">
                  <c:v>1444000000000</c:v>
                </c:pt>
                <c:pt idx="880">
                  <c:v>1549000000000</c:v>
                </c:pt>
                <c:pt idx="881">
                  <c:v>1658000000000</c:v>
                </c:pt>
                <c:pt idx="882">
                  <c:v>1769000000000</c:v>
                </c:pt>
                <c:pt idx="883">
                  <c:v>1886000000000</c:v>
                </c:pt>
                <c:pt idx="884">
                  <c:v>2009000000000</c:v>
                </c:pt>
                <c:pt idx="885">
                  <c:v>2140000000000</c:v>
                </c:pt>
                <c:pt idx="886">
                  <c:v>2280000000000</c:v>
                </c:pt>
                <c:pt idx="887">
                  <c:v>2431000000000</c:v>
                </c:pt>
                <c:pt idx="888">
                  <c:v>2589000000000</c:v>
                </c:pt>
                <c:pt idx="889">
                  <c:v>2758000000000</c:v>
                </c:pt>
                <c:pt idx="890">
                  <c:v>2934000000000</c:v>
                </c:pt>
                <c:pt idx="891">
                  <c:v>3112000000000</c:v>
                </c:pt>
                <c:pt idx="892">
                  <c:v>3294000000000</c:v>
                </c:pt>
                <c:pt idx="893">
                  <c:v>3480000000000</c:v>
                </c:pt>
                <c:pt idx="894">
                  <c:v>3673000000000</c:v>
                </c:pt>
                <c:pt idx="895">
                  <c:v>3875000000000</c:v>
                </c:pt>
                <c:pt idx="896">
                  <c:v>4087000000000</c:v>
                </c:pt>
                <c:pt idx="897">
                  <c:v>4306000000000</c:v>
                </c:pt>
                <c:pt idx="898">
                  <c:v>4529000000000</c:v>
                </c:pt>
                <c:pt idx="899">
                  <c:v>4757000000000</c:v>
                </c:pt>
                <c:pt idx="900">
                  <c:v>4986000000000</c:v>
                </c:pt>
                <c:pt idx="901">
                  <c:v>5209000000000</c:v>
                </c:pt>
                <c:pt idx="902">
                  <c:v>5422000000000</c:v>
                </c:pt>
                <c:pt idx="903">
                  <c:v>5627000000000</c:v>
                </c:pt>
                <c:pt idx="904">
                  <c:v>5818000000000</c:v>
                </c:pt>
                <c:pt idx="905">
                  <c:v>5994000000000</c:v>
                </c:pt>
                <c:pt idx="906">
                  <c:v>6157000000000</c:v>
                </c:pt>
                <c:pt idx="907">
                  <c:v>6303000000000</c:v>
                </c:pt>
                <c:pt idx="908">
                  <c:v>6433000000000</c:v>
                </c:pt>
                <c:pt idx="909">
                  <c:v>6541000000000</c:v>
                </c:pt>
                <c:pt idx="910">
                  <c:v>6619000000000</c:v>
                </c:pt>
                <c:pt idx="911">
                  <c:v>6664000000000</c:v>
                </c:pt>
                <c:pt idx="912">
                  <c:v>6678000000000</c:v>
                </c:pt>
                <c:pt idx="913">
                  <c:v>6644000000000</c:v>
                </c:pt>
                <c:pt idx="914">
                  <c:v>6568000000000</c:v>
                </c:pt>
                <c:pt idx="915">
                  <c:v>6466000000000</c:v>
                </c:pt>
                <c:pt idx="916">
                  <c:v>6309000000000</c:v>
                </c:pt>
                <c:pt idx="917">
                  <c:v>6104000000000</c:v>
                </c:pt>
                <c:pt idx="918">
                  <c:v>5855000000000</c:v>
                </c:pt>
                <c:pt idx="919">
                  <c:v>5557000000000</c:v>
                </c:pt>
                <c:pt idx="920">
                  <c:v>5214000000000</c:v>
                </c:pt>
                <c:pt idx="921">
                  <c:v>4843000000000</c:v>
                </c:pt>
                <c:pt idx="922">
                  <c:v>4471000000000</c:v>
                </c:pt>
                <c:pt idx="923">
                  <c:v>4133000000000</c:v>
                </c:pt>
                <c:pt idx="924">
                  <c:v>3869000000000</c:v>
                </c:pt>
                <c:pt idx="925">
                  <c:v>3733000000000</c:v>
                </c:pt>
                <c:pt idx="926">
                  <c:v>3799000000000</c:v>
                </c:pt>
                <c:pt idx="927">
                  <c:v>4151000000000</c:v>
                </c:pt>
                <c:pt idx="928">
                  <c:v>4959000000000</c:v>
                </c:pt>
                <c:pt idx="929">
                  <c:v>6387000000000</c:v>
                </c:pt>
                <c:pt idx="930">
                  <c:v>8707000000000</c:v>
                </c:pt>
                <c:pt idx="931">
                  <c:v>12310000000000</c:v>
                </c:pt>
                <c:pt idx="932">
                  <c:v>17780000000000</c:v>
                </c:pt>
                <c:pt idx="933">
                  <c:v>25830000000000</c:v>
                </c:pt>
                <c:pt idx="934">
                  <c:v>37600000000000</c:v>
                </c:pt>
                <c:pt idx="935">
                  <c:v>54370000000000</c:v>
                </c:pt>
                <c:pt idx="936">
                  <c:v>77290000000000</c:v>
                </c:pt>
                <c:pt idx="937">
                  <c:v>106800000000000</c:v>
                </c:pt>
                <c:pt idx="938">
                  <c:v>141300000000000</c:v>
                </c:pt>
                <c:pt idx="939">
                  <c:v>176300000000000</c:v>
                </c:pt>
                <c:pt idx="940">
                  <c:v>204500000000000</c:v>
                </c:pt>
                <c:pt idx="941">
                  <c:v>218700000000000</c:v>
                </c:pt>
                <c:pt idx="942">
                  <c:v>213600000000000</c:v>
                </c:pt>
                <c:pt idx="943">
                  <c:v>189800000000000</c:v>
                </c:pt>
                <c:pt idx="944">
                  <c:v>153000000000000</c:v>
                </c:pt>
                <c:pt idx="945">
                  <c:v>112000000000000</c:v>
                </c:pt>
                <c:pt idx="946">
                  <c:v>74630000000000</c:v>
                </c:pt>
                <c:pt idx="947">
                  <c:v>45640000000000</c:v>
                </c:pt>
                <c:pt idx="948">
                  <c:v>26140000000000</c:v>
                </c:pt>
                <c:pt idx="949">
                  <c:v>14370000000000</c:v>
                </c:pt>
                <c:pt idx="950">
                  <c:v>7981000000000</c:v>
                </c:pt>
                <c:pt idx="951">
                  <c:v>4674000000000</c:v>
                </c:pt>
                <c:pt idx="952">
                  <c:v>2977000000000</c:v>
                </c:pt>
                <c:pt idx="953">
                  <c:v>2106000000000</c:v>
                </c:pt>
                <c:pt idx="954">
                  <c:v>1605000000000</c:v>
                </c:pt>
                <c:pt idx="955">
                  <c:v>1279000000000</c:v>
                </c:pt>
                <c:pt idx="956">
                  <c:v>1053000000000</c:v>
                </c:pt>
                <c:pt idx="957">
                  <c:v>882100000000</c:v>
                </c:pt>
                <c:pt idx="958">
                  <c:v>747600000000</c:v>
                </c:pt>
                <c:pt idx="959">
                  <c:v>641700000000</c:v>
                </c:pt>
                <c:pt idx="960">
                  <c:v>556400000000</c:v>
                </c:pt>
                <c:pt idx="961">
                  <c:v>485900000000</c:v>
                </c:pt>
                <c:pt idx="962">
                  <c:v>429600000000</c:v>
                </c:pt>
                <c:pt idx="963">
                  <c:v>381600000000</c:v>
                </c:pt>
                <c:pt idx="964">
                  <c:v>343000000000</c:v>
                </c:pt>
                <c:pt idx="965">
                  <c:v>308600000000</c:v>
                </c:pt>
                <c:pt idx="966">
                  <c:v>281000000000</c:v>
                </c:pt>
                <c:pt idx="967">
                  <c:v>256600000000</c:v>
                </c:pt>
                <c:pt idx="968">
                  <c:v>235900000000</c:v>
                </c:pt>
                <c:pt idx="969">
                  <c:v>218300000000</c:v>
                </c:pt>
                <c:pt idx="970">
                  <c:v>203200000000</c:v>
                </c:pt>
                <c:pt idx="971">
                  <c:v>190000000000</c:v>
                </c:pt>
                <c:pt idx="972">
                  <c:v>178700000000</c:v>
                </c:pt>
                <c:pt idx="973">
                  <c:v>169100000000</c:v>
                </c:pt>
                <c:pt idx="974">
                  <c:v>160600000000</c:v>
                </c:pt>
                <c:pt idx="975">
                  <c:v>153300000000</c:v>
                </c:pt>
                <c:pt idx="976">
                  <c:v>147100000000</c:v>
                </c:pt>
                <c:pt idx="977">
                  <c:v>141600000000</c:v>
                </c:pt>
                <c:pt idx="978">
                  <c:v>137000000000</c:v>
                </c:pt>
                <c:pt idx="979">
                  <c:v>133200000000</c:v>
                </c:pt>
                <c:pt idx="980">
                  <c:v>129800000000</c:v>
                </c:pt>
                <c:pt idx="981">
                  <c:v>127100000000</c:v>
                </c:pt>
                <c:pt idx="982">
                  <c:v>124800000000</c:v>
                </c:pt>
                <c:pt idx="983">
                  <c:v>123000000000</c:v>
                </c:pt>
                <c:pt idx="984">
                  <c:v>121500000000</c:v>
                </c:pt>
                <c:pt idx="985">
                  <c:v>120400000000</c:v>
                </c:pt>
                <c:pt idx="986">
                  <c:v>119700000000</c:v>
                </c:pt>
                <c:pt idx="987">
                  <c:v>119200000000</c:v>
                </c:pt>
                <c:pt idx="988">
                  <c:v>119100000000</c:v>
                </c:pt>
                <c:pt idx="989">
                  <c:v>119100000000</c:v>
                </c:pt>
                <c:pt idx="990">
                  <c:v>119500000000</c:v>
                </c:pt>
                <c:pt idx="991">
                  <c:v>120100000000</c:v>
                </c:pt>
                <c:pt idx="992">
                  <c:v>120800000000</c:v>
                </c:pt>
                <c:pt idx="993">
                  <c:v>121900000000</c:v>
                </c:pt>
                <c:pt idx="994">
                  <c:v>123100000000</c:v>
                </c:pt>
                <c:pt idx="995">
                  <c:v>124500000000</c:v>
                </c:pt>
                <c:pt idx="996">
                  <c:v>126100000000</c:v>
                </c:pt>
                <c:pt idx="997">
                  <c:v>127800000000</c:v>
                </c:pt>
                <c:pt idx="998">
                  <c:v>129600000000</c:v>
                </c:pt>
                <c:pt idx="999">
                  <c:v>131600000000</c:v>
                </c:pt>
                <c:pt idx="1000">
                  <c:v>133800000000</c:v>
                </c:pt>
                <c:pt idx="1001">
                  <c:v>136200000000</c:v>
                </c:pt>
                <c:pt idx="1002">
                  <c:v>138700000000</c:v>
                </c:pt>
                <c:pt idx="1003">
                  <c:v>141300000000</c:v>
                </c:pt>
                <c:pt idx="1004">
                  <c:v>144200000000</c:v>
                </c:pt>
                <c:pt idx="1005">
                  <c:v>147200000000</c:v>
                </c:pt>
                <c:pt idx="1006">
                  <c:v>150400000000</c:v>
                </c:pt>
                <c:pt idx="1007">
                  <c:v>153700000000</c:v>
                </c:pt>
                <c:pt idx="1008">
                  <c:v>157100000000</c:v>
                </c:pt>
                <c:pt idx="1009">
                  <c:v>160800000000</c:v>
                </c:pt>
                <c:pt idx="1010">
                  <c:v>164500000000</c:v>
                </c:pt>
                <c:pt idx="1011">
                  <c:v>168400000000</c:v>
                </c:pt>
                <c:pt idx="1012">
                  <c:v>172600000000</c:v>
                </c:pt>
                <c:pt idx="1013">
                  <c:v>176900000000</c:v>
                </c:pt>
                <c:pt idx="1014">
                  <c:v>181400000000</c:v>
                </c:pt>
                <c:pt idx="1015">
                  <c:v>186100000000</c:v>
                </c:pt>
                <c:pt idx="1016">
                  <c:v>191100000000</c:v>
                </c:pt>
                <c:pt idx="1017">
                  <c:v>196300000000</c:v>
                </c:pt>
                <c:pt idx="1018">
                  <c:v>201800000000</c:v>
                </c:pt>
                <c:pt idx="1019">
                  <c:v>207600000000</c:v>
                </c:pt>
                <c:pt idx="1020">
                  <c:v>213700000000</c:v>
                </c:pt>
                <c:pt idx="1021">
                  <c:v>220100000000</c:v>
                </c:pt>
                <c:pt idx="1022">
                  <c:v>226600000000</c:v>
                </c:pt>
                <c:pt idx="1023">
                  <c:v>233200000000</c:v>
                </c:pt>
                <c:pt idx="1024">
                  <c:v>240000000000</c:v>
                </c:pt>
                <c:pt idx="1025">
                  <c:v>247000000000</c:v>
                </c:pt>
                <c:pt idx="1026">
                  <c:v>254300000000</c:v>
                </c:pt>
                <c:pt idx="1027">
                  <c:v>261700000000</c:v>
                </c:pt>
                <c:pt idx="1028">
                  <c:v>269600000000</c:v>
                </c:pt>
                <c:pt idx="1029">
                  <c:v>277700000000</c:v>
                </c:pt>
                <c:pt idx="1030">
                  <c:v>286000000000</c:v>
                </c:pt>
                <c:pt idx="1031">
                  <c:v>294600000000</c:v>
                </c:pt>
                <c:pt idx="1032">
                  <c:v>303600000000</c:v>
                </c:pt>
                <c:pt idx="1033">
                  <c:v>313000000000</c:v>
                </c:pt>
                <c:pt idx="1034">
                  <c:v>322800000000</c:v>
                </c:pt>
                <c:pt idx="1035">
                  <c:v>333200000000</c:v>
                </c:pt>
                <c:pt idx="1036">
                  <c:v>344000000000</c:v>
                </c:pt>
                <c:pt idx="1037">
                  <c:v>355200000000</c:v>
                </c:pt>
                <c:pt idx="1038">
                  <c:v>366600000000</c:v>
                </c:pt>
                <c:pt idx="1039">
                  <c:v>378200000000</c:v>
                </c:pt>
                <c:pt idx="1040">
                  <c:v>389800000000</c:v>
                </c:pt>
                <c:pt idx="1041">
                  <c:v>401600000000</c:v>
                </c:pt>
                <c:pt idx="1042">
                  <c:v>413700000000</c:v>
                </c:pt>
                <c:pt idx="1043">
                  <c:v>426100000000</c:v>
                </c:pt>
                <c:pt idx="1044">
                  <c:v>438900000000</c:v>
                </c:pt>
                <c:pt idx="1045">
                  <c:v>451600000000</c:v>
                </c:pt>
                <c:pt idx="1046">
                  <c:v>464400000000</c:v>
                </c:pt>
                <c:pt idx="1047">
                  <c:v>477700000000</c:v>
                </c:pt>
                <c:pt idx="1048">
                  <c:v>491400000000</c:v>
                </c:pt>
                <c:pt idx="1049">
                  <c:v>505800000000</c:v>
                </c:pt>
                <c:pt idx="1050">
                  <c:v>520800000000</c:v>
                </c:pt>
                <c:pt idx="1051">
                  <c:v>536000000000</c:v>
                </c:pt>
                <c:pt idx="1052">
                  <c:v>551100000000</c:v>
                </c:pt>
                <c:pt idx="1053">
                  <c:v>566000000000</c:v>
                </c:pt>
                <c:pt idx="1054">
                  <c:v>580400000000</c:v>
                </c:pt>
                <c:pt idx="1055">
                  <c:v>594600000000</c:v>
                </c:pt>
                <c:pt idx="1056">
                  <c:v>608500000000</c:v>
                </c:pt>
                <c:pt idx="1057">
                  <c:v>622100000000</c:v>
                </c:pt>
                <c:pt idx="1058">
                  <c:v>635300000000</c:v>
                </c:pt>
                <c:pt idx="1059">
                  <c:v>648100000000</c:v>
                </c:pt>
                <c:pt idx="1060">
                  <c:v>660600000000</c:v>
                </c:pt>
                <c:pt idx="1061">
                  <c:v>673000000000</c:v>
                </c:pt>
                <c:pt idx="1062">
                  <c:v>685500000000</c:v>
                </c:pt>
                <c:pt idx="1063">
                  <c:v>697900000000</c:v>
                </c:pt>
                <c:pt idx="1064">
                  <c:v>710000000000</c:v>
                </c:pt>
                <c:pt idx="1065">
                  <c:v>721100000000</c:v>
                </c:pt>
                <c:pt idx="1066">
                  <c:v>731000000000</c:v>
                </c:pt>
                <c:pt idx="1067">
                  <c:v>739200000000</c:v>
                </c:pt>
                <c:pt idx="1068">
                  <c:v>745400000000</c:v>
                </c:pt>
                <c:pt idx="1069">
                  <c:v>749700000000</c:v>
                </c:pt>
                <c:pt idx="1070">
                  <c:v>752400000000</c:v>
                </c:pt>
                <c:pt idx="1071">
                  <c:v>753500000000</c:v>
                </c:pt>
                <c:pt idx="1072">
                  <c:v>753100000000</c:v>
                </c:pt>
                <c:pt idx="1073">
                  <c:v>751200000000</c:v>
                </c:pt>
                <c:pt idx="1074">
                  <c:v>748200000000</c:v>
                </c:pt>
                <c:pt idx="1075">
                  <c:v>743900000000</c:v>
                </c:pt>
                <c:pt idx="1076">
                  <c:v>738400000000</c:v>
                </c:pt>
                <c:pt idx="1077">
                  <c:v>731600000000</c:v>
                </c:pt>
                <c:pt idx="1078">
                  <c:v>723200000000</c:v>
                </c:pt>
                <c:pt idx="1079">
                  <c:v>713000000000</c:v>
                </c:pt>
                <c:pt idx="1080">
                  <c:v>701200000000</c:v>
                </c:pt>
                <c:pt idx="1081">
                  <c:v>688200000000</c:v>
                </c:pt>
                <c:pt idx="1082">
                  <c:v>674400000000</c:v>
                </c:pt>
                <c:pt idx="1083">
                  <c:v>660400000000</c:v>
                </c:pt>
                <c:pt idx="1084">
                  <c:v>646800000000</c:v>
                </c:pt>
                <c:pt idx="1085">
                  <c:v>634500000000</c:v>
                </c:pt>
                <c:pt idx="1086">
                  <c:v>623900000000</c:v>
                </c:pt>
                <c:pt idx="1087">
                  <c:v>616500000000</c:v>
                </c:pt>
                <c:pt idx="1088">
                  <c:v>613100000000</c:v>
                </c:pt>
                <c:pt idx="1089">
                  <c:v>614600000000</c:v>
                </c:pt>
                <c:pt idx="1090">
                  <c:v>623000000000</c:v>
                </c:pt>
                <c:pt idx="1091">
                  <c:v>640600000000</c:v>
                </c:pt>
                <c:pt idx="1092">
                  <c:v>668500000000</c:v>
                </c:pt>
                <c:pt idx="1093">
                  <c:v>708400000000</c:v>
                </c:pt>
                <c:pt idx="1094">
                  <c:v>765300000000</c:v>
                </c:pt>
                <c:pt idx="1095">
                  <c:v>840600000000</c:v>
                </c:pt>
                <c:pt idx="1096">
                  <c:v>938100000000</c:v>
                </c:pt>
                <c:pt idx="1097">
                  <c:v>1062000000000</c:v>
                </c:pt>
                <c:pt idx="1098">
                  <c:v>1216000000000</c:v>
                </c:pt>
                <c:pt idx="1099">
                  <c:v>1407000000000</c:v>
                </c:pt>
                <c:pt idx="1100">
                  <c:v>1639000000000</c:v>
                </c:pt>
                <c:pt idx="1101">
                  <c:v>1919000000000</c:v>
                </c:pt>
                <c:pt idx="1102">
                  <c:v>2255000000000</c:v>
                </c:pt>
                <c:pt idx="1103">
                  <c:v>2655000000000</c:v>
                </c:pt>
                <c:pt idx="1104">
                  <c:v>3128000000000</c:v>
                </c:pt>
                <c:pt idx="1105">
                  <c:v>3683000000000</c:v>
                </c:pt>
                <c:pt idx="1106">
                  <c:v>4334000000000</c:v>
                </c:pt>
                <c:pt idx="1107">
                  <c:v>5090000000000</c:v>
                </c:pt>
                <c:pt idx="1108">
                  <c:v>5968000000000</c:v>
                </c:pt>
                <c:pt idx="1109">
                  <c:v>6976000000000</c:v>
                </c:pt>
                <c:pt idx="1110">
                  <c:v>8125000000000</c:v>
                </c:pt>
                <c:pt idx="1111">
                  <c:v>9437000000000</c:v>
                </c:pt>
                <c:pt idx="1112">
                  <c:v>10910000000000</c:v>
                </c:pt>
                <c:pt idx="1113">
                  <c:v>12570000000000</c:v>
                </c:pt>
                <c:pt idx="1114">
                  <c:v>14440000000000</c:v>
                </c:pt>
                <c:pt idx="1115">
                  <c:v>16530000000000</c:v>
                </c:pt>
                <c:pt idx="1116">
                  <c:v>18890000000000</c:v>
                </c:pt>
                <c:pt idx="1117">
                  <c:v>21520000000000</c:v>
                </c:pt>
                <c:pt idx="1118">
                  <c:v>24450000000000</c:v>
                </c:pt>
                <c:pt idx="1119">
                  <c:v>27690000000000</c:v>
                </c:pt>
                <c:pt idx="1120">
                  <c:v>31270000000000</c:v>
                </c:pt>
                <c:pt idx="1121">
                  <c:v>35200000000000</c:v>
                </c:pt>
                <c:pt idx="1122">
                  <c:v>39500000000000</c:v>
                </c:pt>
                <c:pt idx="1123">
                  <c:v>44180000000000</c:v>
                </c:pt>
                <c:pt idx="1124">
                  <c:v>49210000000000</c:v>
                </c:pt>
                <c:pt idx="1125">
                  <c:v>54550000000000</c:v>
                </c:pt>
                <c:pt idx="1126">
                  <c:v>60180000000000</c:v>
                </c:pt>
                <c:pt idx="1127">
                  <c:v>66030000000000</c:v>
                </c:pt>
                <c:pt idx="1128">
                  <c:v>72060000000000</c:v>
                </c:pt>
                <c:pt idx="1129">
                  <c:v>78160000000000</c:v>
                </c:pt>
                <c:pt idx="1130">
                  <c:v>84220000000000</c:v>
                </c:pt>
                <c:pt idx="1131">
                  <c:v>90010000000000</c:v>
                </c:pt>
                <c:pt idx="1132">
                  <c:v>95200000000000</c:v>
                </c:pt>
                <c:pt idx="1133">
                  <c:v>99380000000000</c:v>
                </c:pt>
                <c:pt idx="1134">
                  <c:v>102000000000000</c:v>
                </c:pt>
                <c:pt idx="1135">
                  <c:v>102400000000000</c:v>
                </c:pt>
                <c:pt idx="1136">
                  <c:v>100200000000000</c:v>
                </c:pt>
                <c:pt idx="1137">
                  <c:v>94970000000000</c:v>
                </c:pt>
                <c:pt idx="1138">
                  <c:v>86780000000000</c:v>
                </c:pt>
                <c:pt idx="1139">
                  <c:v>76090000000000</c:v>
                </c:pt>
                <c:pt idx="1140">
                  <c:v>63730000000000</c:v>
                </c:pt>
                <c:pt idx="1141">
                  <c:v>50820000000000</c:v>
                </c:pt>
                <c:pt idx="1142">
                  <c:v>38510000000000</c:v>
                </c:pt>
                <c:pt idx="1143">
                  <c:v>27720000000000</c:v>
                </c:pt>
                <c:pt idx="1144">
                  <c:v>18980000000000</c:v>
                </c:pt>
                <c:pt idx="1145">
                  <c:v>12440000000000</c:v>
                </c:pt>
                <c:pt idx="1146">
                  <c:v>7884000000000</c:v>
                </c:pt>
                <c:pt idx="1147">
                  <c:v>4919000000000</c:v>
                </c:pt>
                <c:pt idx="1148">
                  <c:v>3098000000000</c:v>
                </c:pt>
                <c:pt idx="1149">
                  <c:v>2024000000000</c:v>
                </c:pt>
                <c:pt idx="1150">
                  <c:v>1411000000000</c:v>
                </c:pt>
                <c:pt idx="1151">
                  <c:v>1053000000000</c:v>
                </c:pt>
                <c:pt idx="1152">
                  <c:v>840600000000</c:v>
                </c:pt>
                <c:pt idx="1153">
                  <c:v>703600000000</c:v>
                </c:pt>
                <c:pt idx="1154">
                  <c:v>611700000000</c:v>
                </c:pt>
                <c:pt idx="1155">
                  <c:v>542700000000</c:v>
                </c:pt>
                <c:pt idx="1156">
                  <c:v>488300000000</c:v>
                </c:pt>
                <c:pt idx="1157">
                  <c:v>445000000000</c:v>
                </c:pt>
                <c:pt idx="1158">
                  <c:v>409400000000</c:v>
                </c:pt>
                <c:pt idx="1159">
                  <c:v>380000000000</c:v>
                </c:pt>
                <c:pt idx="1160">
                  <c:v>355400000000</c:v>
                </c:pt>
                <c:pt idx="1161">
                  <c:v>334300000000</c:v>
                </c:pt>
                <c:pt idx="1162">
                  <c:v>316900000000</c:v>
                </c:pt>
                <c:pt idx="1163">
                  <c:v>302600000000</c:v>
                </c:pt>
                <c:pt idx="1164">
                  <c:v>289200000000</c:v>
                </c:pt>
                <c:pt idx="1165">
                  <c:v>278300000000</c:v>
                </c:pt>
                <c:pt idx="1166">
                  <c:v>269700000000</c:v>
                </c:pt>
                <c:pt idx="1167">
                  <c:v>261900000000</c:v>
                </c:pt>
                <c:pt idx="1168">
                  <c:v>255000000000</c:v>
                </c:pt>
                <c:pt idx="1169">
                  <c:v>249100000000</c:v>
                </c:pt>
                <c:pt idx="1170">
                  <c:v>243900000000</c:v>
                </c:pt>
                <c:pt idx="1171">
                  <c:v>239900000000</c:v>
                </c:pt>
                <c:pt idx="1172">
                  <c:v>237100000000</c:v>
                </c:pt>
                <c:pt idx="1173">
                  <c:v>233600000000</c:v>
                </c:pt>
                <c:pt idx="1174">
                  <c:v>230700000000</c:v>
                </c:pt>
                <c:pt idx="1175">
                  <c:v>229500000000</c:v>
                </c:pt>
                <c:pt idx="1176">
                  <c:v>228000000000</c:v>
                </c:pt>
                <c:pt idx="1177">
                  <c:v>226100000000</c:v>
                </c:pt>
                <c:pt idx="1178">
                  <c:v>225700000000</c:v>
                </c:pt>
                <c:pt idx="1179">
                  <c:v>225700000000</c:v>
                </c:pt>
                <c:pt idx="1180">
                  <c:v>224700000000</c:v>
                </c:pt>
                <c:pt idx="1181">
                  <c:v>224600000000</c:v>
                </c:pt>
                <c:pt idx="1182">
                  <c:v>225100000000</c:v>
                </c:pt>
                <c:pt idx="1183">
                  <c:v>225600000000</c:v>
                </c:pt>
                <c:pt idx="1184">
                  <c:v>226400000000</c:v>
                </c:pt>
                <c:pt idx="1185">
                  <c:v>227000000000</c:v>
                </c:pt>
                <c:pt idx="1186">
                  <c:v>227100000000</c:v>
                </c:pt>
                <c:pt idx="1187">
                  <c:v>228100000000</c:v>
                </c:pt>
                <c:pt idx="1188">
                  <c:v>230200000000</c:v>
                </c:pt>
                <c:pt idx="1189">
                  <c:v>231500000000</c:v>
                </c:pt>
                <c:pt idx="1190">
                  <c:v>232000000000</c:v>
                </c:pt>
                <c:pt idx="1191">
                  <c:v>233600000000</c:v>
                </c:pt>
                <c:pt idx="1192">
                  <c:v>235000000000</c:v>
                </c:pt>
                <c:pt idx="1193">
                  <c:v>236700000000</c:v>
                </c:pt>
                <c:pt idx="1194">
                  <c:v>238700000000</c:v>
                </c:pt>
                <c:pt idx="1195">
                  <c:v>240000000000</c:v>
                </c:pt>
                <c:pt idx="1196">
                  <c:v>241400000000</c:v>
                </c:pt>
                <c:pt idx="1197">
                  <c:v>243900000000</c:v>
                </c:pt>
                <c:pt idx="1198">
                  <c:v>246300000000</c:v>
                </c:pt>
                <c:pt idx="1199">
                  <c:v>247900000000</c:v>
                </c:pt>
                <c:pt idx="1200">
                  <c:v>249900000000</c:v>
                </c:pt>
                <c:pt idx="1201">
                  <c:v>251800000000</c:v>
                </c:pt>
                <c:pt idx="1202">
                  <c:v>253800000000</c:v>
                </c:pt>
                <c:pt idx="1203">
                  <c:v>255700000000</c:v>
                </c:pt>
                <c:pt idx="1204">
                  <c:v>257600000000</c:v>
                </c:pt>
                <c:pt idx="1205">
                  <c:v>259500000000</c:v>
                </c:pt>
                <c:pt idx="1206">
                  <c:v>261400000000</c:v>
                </c:pt>
                <c:pt idx="1207">
                  <c:v>263300000000</c:v>
                </c:pt>
                <c:pt idx="1208">
                  <c:v>265200000000</c:v>
                </c:pt>
                <c:pt idx="1209">
                  <c:v>266900000000</c:v>
                </c:pt>
                <c:pt idx="1210">
                  <c:v>268700000000</c:v>
                </c:pt>
                <c:pt idx="1211">
                  <c:v>270400000000</c:v>
                </c:pt>
                <c:pt idx="1212">
                  <c:v>272100000000</c:v>
                </c:pt>
                <c:pt idx="1213">
                  <c:v>273800000000</c:v>
                </c:pt>
                <c:pt idx="1214">
                  <c:v>275500000000</c:v>
                </c:pt>
                <c:pt idx="1215">
                  <c:v>277200000000</c:v>
                </c:pt>
                <c:pt idx="1216">
                  <c:v>278800000000</c:v>
                </c:pt>
                <c:pt idx="1217">
                  <c:v>280500000000</c:v>
                </c:pt>
                <c:pt idx="1218">
                  <c:v>282000000000</c:v>
                </c:pt>
                <c:pt idx="1219">
                  <c:v>283300000000</c:v>
                </c:pt>
                <c:pt idx="1220">
                  <c:v>284700000000</c:v>
                </c:pt>
                <c:pt idx="1221">
                  <c:v>285900000000</c:v>
                </c:pt>
                <c:pt idx="1222">
                  <c:v>286900000000</c:v>
                </c:pt>
                <c:pt idx="1223">
                  <c:v>288000000000</c:v>
                </c:pt>
                <c:pt idx="1224">
                  <c:v>289000000000</c:v>
                </c:pt>
                <c:pt idx="1225">
                  <c:v>289800000000</c:v>
                </c:pt>
                <c:pt idx="1226">
                  <c:v>290700000000</c:v>
                </c:pt>
                <c:pt idx="1227">
                  <c:v>291400000000</c:v>
                </c:pt>
                <c:pt idx="1228">
                  <c:v>292100000000</c:v>
                </c:pt>
                <c:pt idx="1229">
                  <c:v>292800000000</c:v>
                </c:pt>
                <c:pt idx="1230">
                  <c:v>293500000000</c:v>
                </c:pt>
                <c:pt idx="1231">
                  <c:v>294100000000</c:v>
                </c:pt>
                <c:pt idx="1232">
                  <c:v>294900000000</c:v>
                </c:pt>
                <c:pt idx="1233">
                  <c:v>295700000000</c:v>
                </c:pt>
                <c:pt idx="1234">
                  <c:v>296600000000</c:v>
                </c:pt>
                <c:pt idx="1235">
                  <c:v>297600000000</c:v>
                </c:pt>
                <c:pt idx="1236">
                  <c:v>298600000000</c:v>
                </c:pt>
                <c:pt idx="1237">
                  <c:v>299900000000</c:v>
                </c:pt>
                <c:pt idx="1238">
                  <c:v>301400000000</c:v>
                </c:pt>
                <c:pt idx="1239">
                  <c:v>303100000000</c:v>
                </c:pt>
                <c:pt idx="1240">
                  <c:v>305100000000</c:v>
                </c:pt>
                <c:pt idx="1241">
                  <c:v>307600000000</c:v>
                </c:pt>
                <c:pt idx="1242">
                  <c:v>310500000000</c:v>
                </c:pt>
                <c:pt idx="1243">
                  <c:v>314100000000</c:v>
                </c:pt>
                <c:pt idx="1244">
                  <c:v>318300000000</c:v>
                </c:pt>
                <c:pt idx="1245">
                  <c:v>323300000000</c:v>
                </c:pt>
                <c:pt idx="1246">
                  <c:v>329200000000</c:v>
                </c:pt>
                <c:pt idx="1247">
                  <c:v>336100000000</c:v>
                </c:pt>
                <c:pt idx="1248">
                  <c:v>344200000000</c:v>
                </c:pt>
                <c:pt idx="1249">
                  <c:v>353600000000</c:v>
                </c:pt>
                <c:pt idx="1250">
                  <c:v>364500000000</c:v>
                </c:pt>
                <c:pt idx="1251">
                  <c:v>377000000000</c:v>
                </c:pt>
                <c:pt idx="1252">
                  <c:v>391500000000</c:v>
                </c:pt>
                <c:pt idx="1253">
                  <c:v>408100000000</c:v>
                </c:pt>
                <c:pt idx="1254">
                  <c:v>427000000000</c:v>
                </c:pt>
                <c:pt idx="1255">
                  <c:v>448400000000</c:v>
                </c:pt>
                <c:pt idx="1256">
                  <c:v>472700000000</c:v>
                </c:pt>
                <c:pt idx="1257">
                  <c:v>500100000000</c:v>
                </c:pt>
                <c:pt idx="1258">
                  <c:v>531100000000</c:v>
                </c:pt>
                <c:pt idx="1259">
                  <c:v>566200000000</c:v>
                </c:pt>
                <c:pt idx="1260">
                  <c:v>605800000000</c:v>
                </c:pt>
                <c:pt idx="1261">
                  <c:v>650300000000</c:v>
                </c:pt>
                <c:pt idx="1262">
                  <c:v>700100000000</c:v>
                </c:pt>
                <c:pt idx="1263">
                  <c:v>755600000000</c:v>
                </c:pt>
                <c:pt idx="1264">
                  <c:v>817100000000</c:v>
                </c:pt>
                <c:pt idx="1265">
                  <c:v>884800000000</c:v>
                </c:pt>
                <c:pt idx="1266">
                  <c:v>959400000000</c:v>
                </c:pt>
                <c:pt idx="1267">
                  <c:v>1041000000000</c:v>
                </c:pt>
                <c:pt idx="1268">
                  <c:v>1130000000000</c:v>
                </c:pt>
                <c:pt idx="1269">
                  <c:v>1228000000000</c:v>
                </c:pt>
                <c:pt idx="1270">
                  <c:v>1336000000000</c:v>
                </c:pt>
                <c:pt idx="1271">
                  <c:v>1454000000000</c:v>
                </c:pt>
                <c:pt idx="1272">
                  <c:v>1583000000000</c:v>
                </c:pt>
                <c:pt idx="1273">
                  <c:v>1725000000000</c:v>
                </c:pt>
                <c:pt idx="1274">
                  <c:v>1881000000000</c:v>
                </c:pt>
                <c:pt idx="1275">
                  <c:v>2051000000000</c:v>
                </c:pt>
                <c:pt idx="1276">
                  <c:v>2237000000000</c:v>
                </c:pt>
                <c:pt idx="1277">
                  <c:v>2438000000000</c:v>
                </c:pt>
                <c:pt idx="1278">
                  <c:v>2654000000000</c:v>
                </c:pt>
                <c:pt idx="1279">
                  <c:v>2885000000000</c:v>
                </c:pt>
                <c:pt idx="1280">
                  <c:v>3132000000000</c:v>
                </c:pt>
                <c:pt idx="1281">
                  <c:v>3394000000000</c:v>
                </c:pt>
                <c:pt idx="1282">
                  <c:v>3674000000000</c:v>
                </c:pt>
                <c:pt idx="1283">
                  <c:v>3970000000000</c:v>
                </c:pt>
                <c:pt idx="1284">
                  <c:v>4286000000000</c:v>
                </c:pt>
                <c:pt idx="1285">
                  <c:v>4622000000000</c:v>
                </c:pt>
                <c:pt idx="1286">
                  <c:v>4978000000000</c:v>
                </c:pt>
                <c:pt idx="1287">
                  <c:v>5356000000000</c:v>
                </c:pt>
                <c:pt idx="1288">
                  <c:v>5754000000000</c:v>
                </c:pt>
                <c:pt idx="1289">
                  <c:v>6173000000000</c:v>
                </c:pt>
                <c:pt idx="1290">
                  <c:v>6610000000000</c:v>
                </c:pt>
                <c:pt idx="1291">
                  <c:v>7067000000000</c:v>
                </c:pt>
                <c:pt idx="1292">
                  <c:v>7541000000000</c:v>
                </c:pt>
                <c:pt idx="1293">
                  <c:v>8032000000000</c:v>
                </c:pt>
                <c:pt idx="1294">
                  <c:v>8539000000000</c:v>
                </c:pt>
                <c:pt idx="1295">
                  <c:v>9063000000000</c:v>
                </c:pt>
                <c:pt idx="1296">
                  <c:v>9601000000000</c:v>
                </c:pt>
                <c:pt idx="1297">
                  <c:v>10150000000000</c:v>
                </c:pt>
                <c:pt idx="1298">
                  <c:v>10720000000000</c:v>
                </c:pt>
                <c:pt idx="1299">
                  <c:v>11290000000000</c:v>
                </c:pt>
                <c:pt idx="1300">
                  <c:v>11870000000000</c:v>
                </c:pt>
                <c:pt idx="1301">
                  <c:v>12460000000000</c:v>
                </c:pt>
                <c:pt idx="1302">
                  <c:v>13030000000000</c:v>
                </c:pt>
                <c:pt idx="1303">
                  <c:v>13590000000000</c:v>
                </c:pt>
                <c:pt idx="1304">
                  <c:v>14120000000000</c:v>
                </c:pt>
                <c:pt idx="1305">
                  <c:v>14610000000000</c:v>
                </c:pt>
                <c:pt idx="1306">
                  <c:v>15060000000000</c:v>
                </c:pt>
                <c:pt idx="1307">
                  <c:v>15450000000000</c:v>
                </c:pt>
                <c:pt idx="1308">
                  <c:v>15770000000000</c:v>
                </c:pt>
                <c:pt idx="1309">
                  <c:v>16040000000000</c:v>
                </c:pt>
                <c:pt idx="1310">
                  <c:v>16230000000000</c:v>
                </c:pt>
                <c:pt idx="1311">
                  <c:v>16340000000000</c:v>
                </c:pt>
                <c:pt idx="1312">
                  <c:v>16370000000000</c:v>
                </c:pt>
                <c:pt idx="1313">
                  <c:v>16300000000000</c:v>
                </c:pt>
                <c:pt idx="1314">
                  <c:v>16120000000000</c:v>
                </c:pt>
                <c:pt idx="1315">
                  <c:v>15820000000000</c:v>
                </c:pt>
                <c:pt idx="1316">
                  <c:v>15400000000000</c:v>
                </c:pt>
                <c:pt idx="1317">
                  <c:v>14860000000000</c:v>
                </c:pt>
                <c:pt idx="1318">
                  <c:v>14200000000000</c:v>
                </c:pt>
                <c:pt idx="1319">
                  <c:v>13440000000000</c:v>
                </c:pt>
                <c:pt idx="1320">
                  <c:v>12580000000000</c:v>
                </c:pt>
                <c:pt idx="1321">
                  <c:v>11670000000000</c:v>
                </c:pt>
                <c:pt idx="1322">
                  <c:v>10750000000000</c:v>
                </c:pt>
                <c:pt idx="1323">
                  <c:v>9886000000000</c:v>
                </c:pt>
                <c:pt idx="1324">
                  <c:v>9196000000000</c:v>
                </c:pt>
                <c:pt idx="1325">
                  <c:v>8855000000000</c:v>
                </c:pt>
                <c:pt idx="1326">
                  <c:v>9062000000000</c:v>
                </c:pt>
                <c:pt idx="1327">
                  <c:v>10130000000000</c:v>
                </c:pt>
                <c:pt idx="1328">
                  <c:v>12420000000000</c:v>
                </c:pt>
                <c:pt idx="1329">
                  <c:v>16410000000000</c:v>
                </c:pt>
                <c:pt idx="1330">
                  <c:v>22580000000000</c:v>
                </c:pt>
                <c:pt idx="1331">
                  <c:v>31320000000000</c:v>
                </c:pt>
                <c:pt idx="1332">
                  <c:v>42800000000000</c:v>
                </c:pt>
                <c:pt idx="1333">
                  <c:v>56760000000000</c:v>
                </c:pt>
                <c:pt idx="1334">
                  <c:v>72380000000000</c:v>
                </c:pt>
                <c:pt idx="1335">
                  <c:v>88220000000000</c:v>
                </c:pt>
                <c:pt idx="1336">
                  <c:v>102400000000000</c:v>
                </c:pt>
                <c:pt idx="1337">
                  <c:v>112800000000000</c:v>
                </c:pt>
                <c:pt idx="1338">
                  <c:v>117800000000000</c:v>
                </c:pt>
                <c:pt idx="1339">
                  <c:v>116500000000000</c:v>
                </c:pt>
                <c:pt idx="1340">
                  <c:v>108900000000000</c:v>
                </c:pt>
                <c:pt idx="1341">
                  <c:v>96290000000000</c:v>
                </c:pt>
                <c:pt idx="1342">
                  <c:v>80520000000000</c:v>
                </c:pt>
                <c:pt idx="1343">
                  <c:v>63760000000000</c:v>
                </c:pt>
                <c:pt idx="1344">
                  <c:v>47870000000000</c:v>
                </c:pt>
                <c:pt idx="1345">
                  <c:v>34180000000000</c:v>
                </c:pt>
                <c:pt idx="1346">
                  <c:v>23340000000000</c:v>
                </c:pt>
                <c:pt idx="1347">
                  <c:v>15330000000000</c:v>
                </c:pt>
                <c:pt idx="1348">
                  <c:v>9811000000000</c:v>
                </c:pt>
                <c:pt idx="1349">
                  <c:v>6219000000000</c:v>
                </c:pt>
                <c:pt idx="1350">
                  <c:v>3990000000000</c:v>
                </c:pt>
                <c:pt idx="1351">
                  <c:v>2659000000000</c:v>
                </c:pt>
                <c:pt idx="1352">
                  <c:v>1868000000000</c:v>
                </c:pt>
                <c:pt idx="1353">
                  <c:v>1400000000000</c:v>
                </c:pt>
                <c:pt idx="1354">
                  <c:v>1109000000000</c:v>
                </c:pt>
                <c:pt idx="1355">
                  <c:v>934300000000</c:v>
                </c:pt>
                <c:pt idx="1356">
                  <c:v>816200000000</c:v>
                </c:pt>
                <c:pt idx="1357">
                  <c:v>728700000000</c:v>
                </c:pt>
                <c:pt idx="1358">
                  <c:v>659200000000</c:v>
                </c:pt>
                <c:pt idx="1359">
                  <c:v>602400000000</c:v>
                </c:pt>
                <c:pt idx="1360">
                  <c:v>556100000000</c:v>
                </c:pt>
                <c:pt idx="1361">
                  <c:v>516700000000</c:v>
                </c:pt>
                <c:pt idx="1362">
                  <c:v>483600000000</c:v>
                </c:pt>
                <c:pt idx="1363">
                  <c:v>455700000000</c:v>
                </c:pt>
                <c:pt idx="1364">
                  <c:v>431700000000</c:v>
                </c:pt>
                <c:pt idx="1365">
                  <c:v>410800000000</c:v>
                </c:pt>
                <c:pt idx="1366">
                  <c:v>392900000000</c:v>
                </c:pt>
                <c:pt idx="1367">
                  <c:v>376900000000</c:v>
                </c:pt>
                <c:pt idx="1368">
                  <c:v>362700000000</c:v>
                </c:pt>
                <c:pt idx="1369">
                  <c:v>350600000000</c:v>
                </c:pt>
                <c:pt idx="1370">
                  <c:v>339600000000</c:v>
                </c:pt>
                <c:pt idx="1371">
                  <c:v>329800000000</c:v>
                </c:pt>
                <c:pt idx="1372">
                  <c:v>321400000000</c:v>
                </c:pt>
                <c:pt idx="1373">
                  <c:v>313700000000</c:v>
                </c:pt>
                <c:pt idx="1374">
                  <c:v>306600000000</c:v>
                </c:pt>
                <c:pt idx="1375">
                  <c:v>300600000000</c:v>
                </c:pt>
                <c:pt idx="1376">
                  <c:v>295000000000</c:v>
                </c:pt>
                <c:pt idx="1377">
                  <c:v>290000000000</c:v>
                </c:pt>
                <c:pt idx="1378">
                  <c:v>285500000000</c:v>
                </c:pt>
                <c:pt idx="1379">
                  <c:v>281600000000</c:v>
                </c:pt>
                <c:pt idx="1380">
                  <c:v>278100000000</c:v>
                </c:pt>
                <c:pt idx="1381">
                  <c:v>274900000000</c:v>
                </c:pt>
                <c:pt idx="1382">
                  <c:v>271900000000</c:v>
                </c:pt>
                <c:pt idx="1383">
                  <c:v>269300000000</c:v>
                </c:pt>
                <c:pt idx="1384">
                  <c:v>267000000000</c:v>
                </c:pt>
                <c:pt idx="1385">
                  <c:v>265100000000</c:v>
                </c:pt>
                <c:pt idx="1386">
                  <c:v>263500000000</c:v>
                </c:pt>
                <c:pt idx="1387">
                  <c:v>261900000000</c:v>
                </c:pt>
                <c:pt idx="1388">
                  <c:v>260700000000</c:v>
                </c:pt>
                <c:pt idx="1389">
                  <c:v>259800000000</c:v>
                </c:pt>
                <c:pt idx="1390">
                  <c:v>258900000000</c:v>
                </c:pt>
                <c:pt idx="1391">
                  <c:v>258400000000</c:v>
                </c:pt>
                <c:pt idx="1392">
                  <c:v>258200000000</c:v>
                </c:pt>
                <c:pt idx="1393">
                  <c:v>258000000000</c:v>
                </c:pt>
                <c:pt idx="1394">
                  <c:v>258200000000</c:v>
                </c:pt>
                <c:pt idx="1395">
                  <c:v>258600000000</c:v>
                </c:pt>
                <c:pt idx="1396">
                  <c:v>259200000000</c:v>
                </c:pt>
                <c:pt idx="1397">
                  <c:v>260000000000</c:v>
                </c:pt>
                <c:pt idx="1398">
                  <c:v>261100000000</c:v>
                </c:pt>
                <c:pt idx="1399">
                  <c:v>262400000000</c:v>
                </c:pt>
                <c:pt idx="1400">
                  <c:v>264100000000</c:v>
                </c:pt>
                <c:pt idx="1401">
                  <c:v>266100000000</c:v>
                </c:pt>
                <c:pt idx="1402">
                  <c:v>268300000000</c:v>
                </c:pt>
                <c:pt idx="1403">
                  <c:v>270900000000</c:v>
                </c:pt>
                <c:pt idx="1404">
                  <c:v>273800000000</c:v>
                </c:pt>
                <c:pt idx="1405">
                  <c:v>277000000000</c:v>
                </c:pt>
                <c:pt idx="1406">
                  <c:v>280600000000</c:v>
                </c:pt>
                <c:pt idx="1407">
                  <c:v>284600000000</c:v>
                </c:pt>
                <c:pt idx="1408">
                  <c:v>289100000000</c:v>
                </c:pt>
                <c:pt idx="1409">
                  <c:v>294000000000</c:v>
                </c:pt>
                <c:pt idx="1410">
                  <c:v>299400000000</c:v>
                </c:pt>
                <c:pt idx="1411">
                  <c:v>305400000000</c:v>
                </c:pt>
                <c:pt idx="1412">
                  <c:v>311900000000</c:v>
                </c:pt>
                <c:pt idx="1413">
                  <c:v>319100000000</c:v>
                </c:pt>
                <c:pt idx="1414">
                  <c:v>326900000000</c:v>
                </c:pt>
                <c:pt idx="1415">
                  <c:v>335400000000</c:v>
                </c:pt>
                <c:pt idx="1416">
                  <c:v>344600000000</c:v>
                </c:pt>
                <c:pt idx="1417">
                  <c:v>354400000000</c:v>
                </c:pt>
                <c:pt idx="1418">
                  <c:v>365200000000</c:v>
                </c:pt>
                <c:pt idx="1419">
                  <c:v>376600000000</c:v>
                </c:pt>
                <c:pt idx="1420">
                  <c:v>389100000000</c:v>
                </c:pt>
                <c:pt idx="1421">
                  <c:v>402300000000</c:v>
                </c:pt>
                <c:pt idx="1422">
                  <c:v>416500000000</c:v>
                </c:pt>
                <c:pt idx="1423">
                  <c:v>431800000000</c:v>
                </c:pt>
                <c:pt idx="1424">
                  <c:v>448100000000</c:v>
                </c:pt>
                <c:pt idx="1425">
                  <c:v>465300000000</c:v>
                </c:pt>
                <c:pt idx="1426">
                  <c:v>483700000000</c:v>
                </c:pt>
                <c:pt idx="1427">
                  <c:v>503300000000</c:v>
                </c:pt>
                <c:pt idx="1428">
                  <c:v>524200000000</c:v>
                </c:pt>
                <c:pt idx="1429">
                  <c:v>546500000000</c:v>
                </c:pt>
                <c:pt idx="1430">
                  <c:v>570600000000</c:v>
                </c:pt>
                <c:pt idx="1431">
                  <c:v>596300000000</c:v>
                </c:pt>
                <c:pt idx="1432">
                  <c:v>624000000000</c:v>
                </c:pt>
                <c:pt idx="1433">
                  <c:v>653400000000</c:v>
                </c:pt>
                <c:pt idx="1434">
                  <c:v>684600000000</c:v>
                </c:pt>
                <c:pt idx="1435">
                  <c:v>717700000000</c:v>
                </c:pt>
                <c:pt idx="1436">
                  <c:v>752200000000</c:v>
                </c:pt>
                <c:pt idx="1437">
                  <c:v>788300000000</c:v>
                </c:pt>
                <c:pt idx="1438">
                  <c:v>825800000000</c:v>
                </c:pt>
                <c:pt idx="1439">
                  <c:v>865000000000</c:v>
                </c:pt>
                <c:pt idx="1440">
                  <c:v>905700000000</c:v>
                </c:pt>
                <c:pt idx="1441">
                  <c:v>947900000000</c:v>
                </c:pt>
                <c:pt idx="1442">
                  <c:v>991600000000</c:v>
                </c:pt>
                <c:pt idx="1443">
                  <c:v>1037000000000</c:v>
                </c:pt>
                <c:pt idx="1444">
                  <c:v>1084000000000</c:v>
                </c:pt>
                <c:pt idx="1445">
                  <c:v>1133000000000</c:v>
                </c:pt>
                <c:pt idx="1446">
                  <c:v>1184000000000</c:v>
                </c:pt>
                <c:pt idx="1447">
                  <c:v>1237000000000</c:v>
                </c:pt>
                <c:pt idx="1448">
                  <c:v>1294000000000</c:v>
                </c:pt>
                <c:pt idx="1449">
                  <c:v>1353000000000</c:v>
                </c:pt>
                <c:pt idx="1450">
                  <c:v>1414000000000</c:v>
                </c:pt>
                <c:pt idx="1451">
                  <c:v>1477000000000</c:v>
                </c:pt>
                <c:pt idx="1452">
                  <c:v>1542000000000</c:v>
                </c:pt>
                <c:pt idx="1453">
                  <c:v>1607000000000</c:v>
                </c:pt>
                <c:pt idx="1454">
                  <c:v>1673000000000</c:v>
                </c:pt>
                <c:pt idx="1455">
                  <c:v>1739000000000</c:v>
                </c:pt>
                <c:pt idx="1456">
                  <c:v>1804000000000</c:v>
                </c:pt>
                <c:pt idx="1457">
                  <c:v>1870000000000</c:v>
                </c:pt>
                <c:pt idx="1458">
                  <c:v>1936000000000</c:v>
                </c:pt>
                <c:pt idx="1459">
                  <c:v>2001000000000</c:v>
                </c:pt>
                <c:pt idx="1460">
                  <c:v>2067000000000</c:v>
                </c:pt>
                <c:pt idx="1461">
                  <c:v>2133000000000</c:v>
                </c:pt>
                <c:pt idx="1462">
                  <c:v>2199000000000</c:v>
                </c:pt>
                <c:pt idx="1463">
                  <c:v>2266000000000</c:v>
                </c:pt>
                <c:pt idx="1464">
                  <c:v>2333000000000</c:v>
                </c:pt>
                <c:pt idx="1465">
                  <c:v>2400000000000</c:v>
                </c:pt>
                <c:pt idx="1466">
                  <c:v>2466000000000</c:v>
                </c:pt>
                <c:pt idx="1467">
                  <c:v>2529000000000</c:v>
                </c:pt>
                <c:pt idx="1468">
                  <c:v>2589000000000</c:v>
                </c:pt>
                <c:pt idx="1469">
                  <c:v>2645000000000</c:v>
                </c:pt>
                <c:pt idx="1470">
                  <c:v>2694000000000</c:v>
                </c:pt>
                <c:pt idx="1471">
                  <c:v>2736000000000</c:v>
                </c:pt>
                <c:pt idx="1472">
                  <c:v>2772000000000</c:v>
                </c:pt>
                <c:pt idx="1473">
                  <c:v>2800000000000</c:v>
                </c:pt>
                <c:pt idx="1474">
                  <c:v>2821000000000</c:v>
                </c:pt>
                <c:pt idx="1475">
                  <c:v>2834000000000</c:v>
                </c:pt>
                <c:pt idx="1476">
                  <c:v>2840000000000</c:v>
                </c:pt>
                <c:pt idx="1477">
                  <c:v>2838000000000</c:v>
                </c:pt>
                <c:pt idx="1478">
                  <c:v>2828000000000</c:v>
                </c:pt>
                <c:pt idx="1479">
                  <c:v>2810000000000</c:v>
                </c:pt>
                <c:pt idx="1480">
                  <c:v>2782000000000</c:v>
                </c:pt>
                <c:pt idx="1481">
                  <c:v>2746000000000</c:v>
                </c:pt>
                <c:pt idx="1482">
                  <c:v>2699000000000</c:v>
                </c:pt>
                <c:pt idx="1483">
                  <c:v>2642000000000</c:v>
                </c:pt>
                <c:pt idx="1484">
                  <c:v>2574000000000</c:v>
                </c:pt>
                <c:pt idx="1485">
                  <c:v>2496000000000</c:v>
                </c:pt>
                <c:pt idx="1486">
                  <c:v>2408000000000</c:v>
                </c:pt>
                <c:pt idx="1487">
                  <c:v>2310000000000</c:v>
                </c:pt>
                <c:pt idx="1488">
                  <c:v>2204000000000</c:v>
                </c:pt>
                <c:pt idx="1489">
                  <c:v>2091000000000</c:v>
                </c:pt>
                <c:pt idx="1490">
                  <c:v>1974000000000</c:v>
                </c:pt>
                <c:pt idx="1491">
                  <c:v>1854000000000</c:v>
                </c:pt>
                <c:pt idx="1492">
                  <c:v>1733000000000</c:v>
                </c:pt>
                <c:pt idx="1493">
                  <c:v>1614000000000</c:v>
                </c:pt>
                <c:pt idx="1494">
                  <c:v>1500000000000</c:v>
                </c:pt>
                <c:pt idx="1495">
                  <c:v>1397000000000</c:v>
                </c:pt>
                <c:pt idx="1496">
                  <c:v>1306000000000</c:v>
                </c:pt>
                <c:pt idx="1497">
                  <c:v>1236000000000</c:v>
                </c:pt>
                <c:pt idx="1498">
                  <c:v>1190000000000</c:v>
                </c:pt>
                <c:pt idx="1499">
                  <c:v>1176000000000</c:v>
                </c:pt>
                <c:pt idx="1500">
                  <c:v>1203000000000</c:v>
                </c:pt>
                <c:pt idx="1501">
                  <c:v>1280000000000</c:v>
                </c:pt>
                <c:pt idx="1502">
                  <c:v>1416000000000</c:v>
                </c:pt>
                <c:pt idx="1503">
                  <c:v>1625000000000</c:v>
                </c:pt>
                <c:pt idx="1504">
                  <c:v>1917000000000</c:v>
                </c:pt>
                <c:pt idx="1505">
                  <c:v>2309000000000</c:v>
                </c:pt>
                <c:pt idx="1506">
                  <c:v>2814000000000</c:v>
                </c:pt>
                <c:pt idx="1507">
                  <c:v>3449000000000</c:v>
                </c:pt>
                <c:pt idx="1508">
                  <c:v>4236000000000</c:v>
                </c:pt>
                <c:pt idx="1509">
                  <c:v>5191000000000</c:v>
                </c:pt>
                <c:pt idx="1510">
                  <c:v>6339000000000</c:v>
                </c:pt>
                <c:pt idx="1511">
                  <c:v>7700000000000</c:v>
                </c:pt>
                <c:pt idx="1512">
                  <c:v>9300000000000</c:v>
                </c:pt>
                <c:pt idx="1513">
                  <c:v>11160000000000</c:v>
                </c:pt>
                <c:pt idx="1514">
                  <c:v>13300000000000</c:v>
                </c:pt>
                <c:pt idx="1515">
                  <c:v>15740000000000</c:v>
                </c:pt>
                <c:pt idx="1516">
                  <c:v>18510000000000</c:v>
                </c:pt>
                <c:pt idx="1517">
                  <c:v>21610000000000</c:v>
                </c:pt>
                <c:pt idx="1518">
                  <c:v>25070000000000</c:v>
                </c:pt>
                <c:pt idx="1519">
                  <c:v>28890000000000</c:v>
                </c:pt>
                <c:pt idx="1520">
                  <c:v>33100000000000</c:v>
                </c:pt>
                <c:pt idx="1521">
                  <c:v>37680000000000</c:v>
                </c:pt>
                <c:pt idx="1522">
                  <c:v>42620000000000</c:v>
                </c:pt>
                <c:pt idx="1523">
                  <c:v>47880000000000</c:v>
                </c:pt>
                <c:pt idx="1524">
                  <c:v>53400000000000</c:v>
                </c:pt>
                <c:pt idx="1525">
                  <c:v>59070000000000</c:v>
                </c:pt>
                <c:pt idx="1526">
                  <c:v>64730000000000</c:v>
                </c:pt>
                <c:pt idx="1527">
                  <c:v>70180000000000</c:v>
                </c:pt>
                <c:pt idx="1528">
                  <c:v>75170000000000</c:v>
                </c:pt>
                <c:pt idx="1529">
                  <c:v>79380000000000</c:v>
                </c:pt>
                <c:pt idx="1530">
                  <c:v>82490000000000</c:v>
                </c:pt>
                <c:pt idx="1531">
                  <c:v>84180000000000</c:v>
                </c:pt>
                <c:pt idx="1532">
                  <c:v>84160000000000</c:v>
                </c:pt>
                <c:pt idx="1533">
                  <c:v>82250000000000</c:v>
                </c:pt>
                <c:pt idx="1534">
                  <c:v>78430000000000</c:v>
                </c:pt>
                <c:pt idx="1535">
                  <c:v>72810000000000</c:v>
                </c:pt>
                <c:pt idx="1536">
                  <c:v>65690000000000</c:v>
                </c:pt>
                <c:pt idx="1537">
                  <c:v>57510000000000</c:v>
                </c:pt>
                <c:pt idx="1538">
                  <c:v>48790000000000</c:v>
                </c:pt>
                <c:pt idx="1539">
                  <c:v>40090000000000</c:v>
                </c:pt>
                <c:pt idx="1540">
                  <c:v>31870000000000</c:v>
                </c:pt>
                <c:pt idx="1541">
                  <c:v>24540000000000</c:v>
                </c:pt>
                <c:pt idx="1542">
                  <c:v>18310000000000</c:v>
                </c:pt>
                <c:pt idx="1543">
                  <c:v>13270000000000</c:v>
                </c:pt>
                <c:pt idx="1544">
                  <c:v>9370000000000</c:v>
                </c:pt>
                <c:pt idx="1545">
                  <c:v>6490000000000</c:v>
                </c:pt>
                <c:pt idx="1546">
                  <c:v>4445000000000</c:v>
                </c:pt>
                <c:pt idx="1547">
                  <c:v>3049000000000</c:v>
                </c:pt>
                <c:pt idx="1548">
                  <c:v>2123000000000</c:v>
                </c:pt>
                <c:pt idx="1549">
                  <c:v>1527000000000</c:v>
                </c:pt>
                <c:pt idx="1550">
                  <c:v>1145000000000</c:v>
                </c:pt>
                <c:pt idx="1551">
                  <c:v>904900000000</c:v>
                </c:pt>
                <c:pt idx="1552">
                  <c:v>750100000000</c:v>
                </c:pt>
                <c:pt idx="1553">
                  <c:v>645000000000</c:v>
                </c:pt>
                <c:pt idx="1554">
                  <c:v>574800000000</c:v>
                </c:pt>
                <c:pt idx="1555">
                  <c:v>523000000000</c:v>
                </c:pt>
                <c:pt idx="1556">
                  <c:v>484300000000</c:v>
                </c:pt>
                <c:pt idx="1557">
                  <c:v>452700000000</c:v>
                </c:pt>
                <c:pt idx="1558">
                  <c:v>426700000000</c:v>
                </c:pt>
                <c:pt idx="1559">
                  <c:v>404700000000</c:v>
                </c:pt>
                <c:pt idx="1560">
                  <c:v>386200000000</c:v>
                </c:pt>
                <c:pt idx="1561">
                  <c:v>370400000000</c:v>
                </c:pt>
                <c:pt idx="1562">
                  <c:v>356900000000</c:v>
                </c:pt>
                <c:pt idx="1563">
                  <c:v>345400000000</c:v>
                </c:pt>
                <c:pt idx="1564">
                  <c:v>335600000000</c:v>
                </c:pt>
                <c:pt idx="1565">
                  <c:v>327100000000</c:v>
                </c:pt>
                <c:pt idx="1566">
                  <c:v>320000000000</c:v>
                </c:pt>
                <c:pt idx="1567">
                  <c:v>313900000000</c:v>
                </c:pt>
                <c:pt idx="1568">
                  <c:v>308800000000</c:v>
                </c:pt>
                <c:pt idx="1569">
                  <c:v>304600000000</c:v>
                </c:pt>
                <c:pt idx="1570">
                  <c:v>301200000000</c:v>
                </c:pt>
                <c:pt idx="1571">
                  <c:v>298500000000</c:v>
                </c:pt>
                <c:pt idx="1572">
                  <c:v>296500000000</c:v>
                </c:pt>
                <c:pt idx="1573">
                  <c:v>295100000000</c:v>
                </c:pt>
                <c:pt idx="1574">
                  <c:v>294400000000</c:v>
                </c:pt>
                <c:pt idx="1575">
                  <c:v>294200000000</c:v>
                </c:pt>
                <c:pt idx="1576">
                  <c:v>294400000000</c:v>
                </c:pt>
                <c:pt idx="1577">
                  <c:v>295100000000</c:v>
                </c:pt>
                <c:pt idx="1578">
                  <c:v>296200000000</c:v>
                </c:pt>
                <c:pt idx="1579">
                  <c:v>297700000000</c:v>
                </c:pt>
                <c:pt idx="1580">
                  <c:v>299600000000</c:v>
                </c:pt>
                <c:pt idx="1581">
                  <c:v>301800000000</c:v>
                </c:pt>
                <c:pt idx="1582">
                  <c:v>304400000000</c:v>
                </c:pt>
                <c:pt idx="1583">
                  <c:v>307300000000</c:v>
                </c:pt>
                <c:pt idx="1584">
                  <c:v>310700000000</c:v>
                </c:pt>
                <c:pt idx="1585">
                  <c:v>314300000000</c:v>
                </c:pt>
                <c:pt idx="1586">
                  <c:v>318200000000</c:v>
                </c:pt>
                <c:pt idx="1587">
                  <c:v>322500000000</c:v>
                </c:pt>
                <c:pt idx="1588">
                  <c:v>327000000000</c:v>
                </c:pt>
                <c:pt idx="1589">
                  <c:v>331700000000</c:v>
                </c:pt>
                <c:pt idx="1590">
                  <c:v>336700000000</c:v>
                </c:pt>
                <c:pt idx="1591">
                  <c:v>342000000000</c:v>
                </c:pt>
                <c:pt idx="1592">
                  <c:v>347600000000</c:v>
                </c:pt>
                <c:pt idx="1593">
                  <c:v>353500000000</c:v>
                </c:pt>
                <c:pt idx="1594">
                  <c:v>359800000000</c:v>
                </c:pt>
                <c:pt idx="1595">
                  <c:v>366500000000</c:v>
                </c:pt>
                <c:pt idx="1596">
                  <c:v>373600000000</c:v>
                </c:pt>
                <c:pt idx="1597">
                  <c:v>381000000000</c:v>
                </c:pt>
                <c:pt idx="1598">
                  <c:v>388600000000</c:v>
                </c:pt>
                <c:pt idx="1599">
                  <c:v>396500000000</c:v>
                </c:pt>
                <c:pt idx="1600">
                  <c:v>404500000000</c:v>
                </c:pt>
                <c:pt idx="1601">
                  <c:v>412700000000</c:v>
                </c:pt>
                <c:pt idx="1602">
                  <c:v>421000000000</c:v>
                </c:pt>
                <c:pt idx="1603">
                  <c:v>429500000000</c:v>
                </c:pt>
                <c:pt idx="1604">
                  <c:v>438100000000</c:v>
                </c:pt>
                <c:pt idx="1605">
                  <c:v>446900000000</c:v>
                </c:pt>
                <c:pt idx="1606">
                  <c:v>455900000000</c:v>
                </c:pt>
                <c:pt idx="1607">
                  <c:v>464900000000</c:v>
                </c:pt>
                <c:pt idx="1608">
                  <c:v>473900000000</c:v>
                </c:pt>
                <c:pt idx="1609">
                  <c:v>482900000000</c:v>
                </c:pt>
                <c:pt idx="1610">
                  <c:v>491900000000</c:v>
                </c:pt>
                <c:pt idx="1611">
                  <c:v>500700000000</c:v>
                </c:pt>
                <c:pt idx="1612">
                  <c:v>509600000000</c:v>
                </c:pt>
                <c:pt idx="1613">
                  <c:v>518400000000</c:v>
                </c:pt>
                <c:pt idx="1614">
                  <c:v>527300000000</c:v>
                </c:pt>
                <c:pt idx="1615">
                  <c:v>536400000000</c:v>
                </c:pt>
                <c:pt idx="1616">
                  <c:v>545600000000</c:v>
                </c:pt>
                <c:pt idx="1617">
                  <c:v>554900000000</c:v>
                </c:pt>
                <c:pt idx="1618">
                  <c:v>564200000000</c:v>
                </c:pt>
                <c:pt idx="1619">
                  <c:v>573500000000</c:v>
                </c:pt>
                <c:pt idx="1620">
                  <c:v>582400000000</c:v>
                </c:pt>
                <c:pt idx="1621">
                  <c:v>591000000000</c:v>
                </c:pt>
                <c:pt idx="1622">
                  <c:v>599000000000</c:v>
                </c:pt>
                <c:pt idx="1623">
                  <c:v>606400000000</c:v>
                </c:pt>
                <c:pt idx="1624">
                  <c:v>613100000000</c:v>
                </c:pt>
                <c:pt idx="1625">
                  <c:v>619000000000</c:v>
                </c:pt>
                <c:pt idx="1626">
                  <c:v>624200000000</c:v>
                </c:pt>
                <c:pt idx="1627">
                  <c:v>628600000000</c:v>
                </c:pt>
                <c:pt idx="1628">
                  <c:v>632100000000</c:v>
                </c:pt>
                <c:pt idx="1629">
                  <c:v>634700000000</c:v>
                </c:pt>
                <c:pt idx="1630">
                  <c:v>636300000000</c:v>
                </c:pt>
                <c:pt idx="1631">
                  <c:v>637100000000</c:v>
                </c:pt>
                <c:pt idx="1632">
                  <c:v>636700000000</c:v>
                </c:pt>
                <c:pt idx="1633">
                  <c:v>635700000000</c:v>
                </c:pt>
                <c:pt idx="1634">
                  <c:v>633900000000</c:v>
                </c:pt>
                <c:pt idx="1635">
                  <c:v>631300000000</c:v>
                </c:pt>
                <c:pt idx="1636">
                  <c:v>628100000000</c:v>
                </c:pt>
                <c:pt idx="1637">
                  <c:v>624100000000</c:v>
                </c:pt>
                <c:pt idx="1638">
                  <c:v>619300000000</c:v>
                </c:pt>
                <c:pt idx="1639">
                  <c:v>613500000000</c:v>
                </c:pt>
                <c:pt idx="1640">
                  <c:v>606500000000</c:v>
                </c:pt>
                <c:pt idx="1641">
                  <c:v>598200000000</c:v>
                </c:pt>
                <c:pt idx="1642">
                  <c:v>588700000000</c:v>
                </c:pt>
                <c:pt idx="1643">
                  <c:v>578000000000</c:v>
                </c:pt>
                <c:pt idx="1644">
                  <c:v>566100000000</c:v>
                </c:pt>
                <c:pt idx="1645">
                  <c:v>553100000000</c:v>
                </c:pt>
                <c:pt idx="1646">
                  <c:v>539200000000</c:v>
                </c:pt>
                <c:pt idx="1647">
                  <c:v>524500000000</c:v>
                </c:pt>
                <c:pt idx="1648">
                  <c:v>509100000000</c:v>
                </c:pt>
                <c:pt idx="1649">
                  <c:v>493300000000</c:v>
                </c:pt>
                <c:pt idx="1650">
                  <c:v>477200000000</c:v>
                </c:pt>
                <c:pt idx="1651">
                  <c:v>461100000000</c:v>
                </c:pt>
                <c:pt idx="1652">
                  <c:v>445100000000</c:v>
                </c:pt>
                <c:pt idx="1653">
                  <c:v>429800000000</c:v>
                </c:pt>
                <c:pt idx="1654">
                  <c:v>415200000000</c:v>
                </c:pt>
                <c:pt idx="1655">
                  <c:v>401900000000</c:v>
                </c:pt>
                <c:pt idx="1656">
                  <c:v>390000000000</c:v>
                </c:pt>
                <c:pt idx="1657">
                  <c:v>380100000000</c:v>
                </c:pt>
                <c:pt idx="1658">
                  <c:v>372600000000</c:v>
                </c:pt>
                <c:pt idx="1659">
                  <c:v>368000000000</c:v>
                </c:pt>
                <c:pt idx="1660">
                  <c:v>366600000000</c:v>
                </c:pt>
                <c:pt idx="1661">
                  <c:v>369300000000</c:v>
                </c:pt>
                <c:pt idx="1662">
                  <c:v>376600000000</c:v>
                </c:pt>
                <c:pt idx="1663">
                  <c:v>389300000000</c:v>
                </c:pt>
                <c:pt idx="1664">
                  <c:v>408500000000</c:v>
                </c:pt>
                <c:pt idx="1665">
                  <c:v>434400000000</c:v>
                </c:pt>
                <c:pt idx="1666">
                  <c:v>468700000000</c:v>
                </c:pt>
                <c:pt idx="1667">
                  <c:v>511800000000</c:v>
                </c:pt>
                <c:pt idx="1668">
                  <c:v>564900000000</c:v>
                </c:pt>
                <c:pt idx="1669">
                  <c:v>629000000000</c:v>
                </c:pt>
                <c:pt idx="1670">
                  <c:v>705400000000</c:v>
                </c:pt>
                <c:pt idx="1671">
                  <c:v>794900000000</c:v>
                </c:pt>
                <c:pt idx="1672">
                  <c:v>899000000000</c:v>
                </c:pt>
                <c:pt idx="1673">
                  <c:v>1019000000000</c:v>
                </c:pt>
                <c:pt idx="1674">
                  <c:v>1156000000000</c:v>
                </c:pt>
                <c:pt idx="1675">
                  <c:v>1311000000000</c:v>
                </c:pt>
                <c:pt idx="1676">
                  <c:v>1487000000000</c:v>
                </c:pt>
                <c:pt idx="1677">
                  <c:v>1685000000000</c:v>
                </c:pt>
                <c:pt idx="1678">
                  <c:v>1906000000000</c:v>
                </c:pt>
                <c:pt idx="1679">
                  <c:v>2153000000000</c:v>
                </c:pt>
                <c:pt idx="1680">
                  <c:v>2426000000000</c:v>
                </c:pt>
                <c:pt idx="1681">
                  <c:v>2728000000000</c:v>
                </c:pt>
                <c:pt idx="1682">
                  <c:v>3061000000000</c:v>
                </c:pt>
                <c:pt idx="1683">
                  <c:v>3425000000000</c:v>
                </c:pt>
                <c:pt idx="1684">
                  <c:v>3823000000000</c:v>
                </c:pt>
                <c:pt idx="1685">
                  <c:v>4254000000000</c:v>
                </c:pt>
                <c:pt idx="1686">
                  <c:v>4722000000000</c:v>
                </c:pt>
                <c:pt idx="1687">
                  <c:v>5224000000000</c:v>
                </c:pt>
                <c:pt idx="1688">
                  <c:v>5762000000000</c:v>
                </c:pt>
                <c:pt idx="1689">
                  <c:v>6333000000000</c:v>
                </c:pt>
                <c:pt idx="1690">
                  <c:v>6940000000000</c:v>
                </c:pt>
                <c:pt idx="1691">
                  <c:v>7578000000000</c:v>
                </c:pt>
                <c:pt idx="1692">
                  <c:v>8249000000000</c:v>
                </c:pt>
                <c:pt idx="1693">
                  <c:v>8948000000000</c:v>
                </c:pt>
                <c:pt idx="1694">
                  <c:v>9678000000000</c:v>
                </c:pt>
                <c:pt idx="1695">
                  <c:v>10430000000000</c:v>
                </c:pt>
                <c:pt idx="1696">
                  <c:v>11210000000000</c:v>
                </c:pt>
                <c:pt idx="1697">
                  <c:v>12010000000000</c:v>
                </c:pt>
                <c:pt idx="1698">
                  <c:v>12830000000000</c:v>
                </c:pt>
                <c:pt idx="1699">
                  <c:v>13670000000000</c:v>
                </c:pt>
                <c:pt idx="1700">
                  <c:v>14510000000000</c:v>
                </c:pt>
                <c:pt idx="1701">
                  <c:v>15350000000000</c:v>
                </c:pt>
                <c:pt idx="1702">
                  <c:v>16180000000000</c:v>
                </c:pt>
                <c:pt idx="1703">
                  <c:v>16990000000000</c:v>
                </c:pt>
                <c:pt idx="1704">
                  <c:v>17780000000000</c:v>
                </c:pt>
                <c:pt idx="1705">
                  <c:v>18520000000000</c:v>
                </c:pt>
                <c:pt idx="1706">
                  <c:v>19210000000000</c:v>
                </c:pt>
                <c:pt idx="1707">
                  <c:v>19840000000000</c:v>
                </c:pt>
                <c:pt idx="1708">
                  <c:v>20390000000000</c:v>
                </c:pt>
                <c:pt idx="1709">
                  <c:v>20850000000000</c:v>
                </c:pt>
                <c:pt idx="1710">
                  <c:v>21200000000000</c:v>
                </c:pt>
                <c:pt idx="1711">
                  <c:v>21430000000000</c:v>
                </c:pt>
                <c:pt idx="1712">
                  <c:v>21530000000000</c:v>
                </c:pt>
                <c:pt idx="1713">
                  <c:v>21450000000000</c:v>
                </c:pt>
                <c:pt idx="1714">
                  <c:v>21220000000000</c:v>
                </c:pt>
                <c:pt idx="1715">
                  <c:v>20820000000000</c:v>
                </c:pt>
                <c:pt idx="1716">
                  <c:v>20260000000000</c:v>
                </c:pt>
                <c:pt idx="1717">
                  <c:v>19540000000000</c:v>
                </c:pt>
                <c:pt idx="1718">
                  <c:v>18740000000000</c:v>
                </c:pt>
                <c:pt idx="1719">
                  <c:v>17870000000000</c:v>
                </c:pt>
                <c:pt idx="1720">
                  <c:v>17040000000000</c:v>
                </c:pt>
                <c:pt idx="1721">
                  <c:v>16330000000000</c:v>
                </c:pt>
                <c:pt idx="1722">
                  <c:v>15890000000000</c:v>
                </c:pt>
                <c:pt idx="1723">
                  <c:v>15890000000000</c:v>
                </c:pt>
                <c:pt idx="1724">
                  <c:v>16530000000000</c:v>
                </c:pt>
                <c:pt idx="1725">
                  <c:v>17990000000000</c:v>
                </c:pt>
                <c:pt idx="1726">
                  <c:v>20450000000000</c:v>
                </c:pt>
                <c:pt idx="1727">
                  <c:v>24020000000000</c:v>
                </c:pt>
                <c:pt idx="1728">
                  <c:v>28730000000000</c:v>
                </c:pt>
                <c:pt idx="1729">
                  <c:v>34420000000000</c:v>
                </c:pt>
                <c:pt idx="1730">
                  <c:v>40800000000000</c:v>
                </c:pt>
                <c:pt idx="1731">
                  <c:v>47460000000000</c:v>
                </c:pt>
                <c:pt idx="1732">
                  <c:v>53750000000000</c:v>
                </c:pt>
                <c:pt idx="1733">
                  <c:v>59080000000000</c:v>
                </c:pt>
                <c:pt idx="1734">
                  <c:v>62900000000000</c:v>
                </c:pt>
                <c:pt idx="1735">
                  <c:v>64800000000000</c:v>
                </c:pt>
                <c:pt idx="1736">
                  <c:v>64410000000000</c:v>
                </c:pt>
                <c:pt idx="1737">
                  <c:v>61710000000000</c:v>
                </c:pt>
                <c:pt idx="1738">
                  <c:v>57060000000000</c:v>
                </c:pt>
                <c:pt idx="1739">
                  <c:v>50970000000000</c:v>
                </c:pt>
                <c:pt idx="1740">
                  <c:v>43900000000000</c:v>
                </c:pt>
                <c:pt idx="1741">
                  <c:v>36490000000000</c:v>
                </c:pt>
                <c:pt idx="1742">
                  <c:v>29350000000000</c:v>
                </c:pt>
                <c:pt idx="1743">
                  <c:v>22820000000000</c:v>
                </c:pt>
                <c:pt idx="1744">
                  <c:v>17190000000000</c:v>
                </c:pt>
                <c:pt idx="1745">
                  <c:v>12600000000000</c:v>
                </c:pt>
                <c:pt idx="1746">
                  <c:v>9000000000000</c:v>
                </c:pt>
                <c:pt idx="1747">
                  <c:v>6304000000000</c:v>
                </c:pt>
                <c:pt idx="1748">
                  <c:v>4367000000000</c:v>
                </c:pt>
                <c:pt idx="1749">
                  <c:v>3023000000000</c:v>
                </c:pt>
                <c:pt idx="1750">
                  <c:v>2117000000000</c:v>
                </c:pt>
                <c:pt idx="1751">
                  <c:v>1522000000000</c:v>
                </c:pt>
                <c:pt idx="1752">
                  <c:v>1139000000000</c:v>
                </c:pt>
                <c:pt idx="1753">
                  <c:v>887900000000</c:v>
                </c:pt>
                <c:pt idx="1754">
                  <c:v>727100000000</c:v>
                </c:pt>
                <c:pt idx="1755">
                  <c:v>621900000000</c:v>
                </c:pt>
                <c:pt idx="1756">
                  <c:v>551400000000</c:v>
                </c:pt>
                <c:pt idx="1757">
                  <c:v>507800000000</c:v>
                </c:pt>
                <c:pt idx="1758">
                  <c:v>474800000000</c:v>
                </c:pt>
                <c:pt idx="1759">
                  <c:v>448300000000</c:v>
                </c:pt>
                <c:pt idx="1760">
                  <c:v>426300000000</c:v>
                </c:pt>
                <c:pt idx="1761">
                  <c:v>407900000000</c:v>
                </c:pt>
                <c:pt idx="1762">
                  <c:v>392300000000</c:v>
                </c:pt>
                <c:pt idx="1763">
                  <c:v>379300000000</c:v>
                </c:pt>
                <c:pt idx="1764">
                  <c:v>367900000000</c:v>
                </c:pt>
                <c:pt idx="1765">
                  <c:v>358200000000</c:v>
                </c:pt>
                <c:pt idx="1766">
                  <c:v>349600000000</c:v>
                </c:pt>
                <c:pt idx="1767">
                  <c:v>342200000000</c:v>
                </c:pt>
                <c:pt idx="1768">
                  <c:v>335800000000</c:v>
                </c:pt>
                <c:pt idx="1769">
                  <c:v>329900000000</c:v>
                </c:pt>
                <c:pt idx="1770">
                  <c:v>324700000000</c:v>
                </c:pt>
                <c:pt idx="1771">
                  <c:v>320100000000</c:v>
                </c:pt>
                <c:pt idx="1772">
                  <c:v>315800000000</c:v>
                </c:pt>
                <c:pt idx="1773">
                  <c:v>312000000000</c:v>
                </c:pt>
                <c:pt idx="1774">
                  <c:v>308500000000</c:v>
                </c:pt>
                <c:pt idx="1775">
                  <c:v>305300000000</c:v>
                </c:pt>
                <c:pt idx="1776">
                  <c:v>302300000000</c:v>
                </c:pt>
                <c:pt idx="1777">
                  <c:v>299600000000</c:v>
                </c:pt>
                <c:pt idx="1778">
                  <c:v>297200000000</c:v>
                </c:pt>
                <c:pt idx="1779">
                  <c:v>295000000000</c:v>
                </c:pt>
                <c:pt idx="1780">
                  <c:v>292700000000</c:v>
                </c:pt>
                <c:pt idx="1781">
                  <c:v>290800000000</c:v>
                </c:pt>
                <c:pt idx="1782">
                  <c:v>288800000000</c:v>
                </c:pt>
                <c:pt idx="1783">
                  <c:v>286600000000</c:v>
                </c:pt>
                <c:pt idx="1784">
                  <c:v>284600000000</c:v>
                </c:pt>
                <c:pt idx="1785">
                  <c:v>282600000000</c:v>
                </c:pt>
                <c:pt idx="1786">
                  <c:v>280300000000</c:v>
                </c:pt>
                <c:pt idx="1787">
                  <c:v>278300000000</c:v>
                </c:pt>
                <c:pt idx="1788">
                  <c:v>276100000000</c:v>
                </c:pt>
                <c:pt idx="1789">
                  <c:v>273900000000</c:v>
                </c:pt>
                <c:pt idx="1790">
                  <c:v>271500000000</c:v>
                </c:pt>
                <c:pt idx="1791">
                  <c:v>269100000000</c:v>
                </c:pt>
                <c:pt idx="1792">
                  <c:v>266700000000</c:v>
                </c:pt>
                <c:pt idx="1793">
                  <c:v>264300000000</c:v>
                </c:pt>
                <c:pt idx="1794">
                  <c:v>261700000000</c:v>
                </c:pt>
                <c:pt idx="1795">
                  <c:v>259200000000</c:v>
                </c:pt>
                <c:pt idx="1796">
                  <c:v>256400000000</c:v>
                </c:pt>
                <c:pt idx="1797">
                  <c:v>253600000000</c:v>
                </c:pt>
                <c:pt idx="1798">
                  <c:v>250900000000</c:v>
                </c:pt>
                <c:pt idx="1799">
                  <c:v>248000000000</c:v>
                </c:pt>
                <c:pt idx="1800">
                  <c:v>245200000000</c:v>
                </c:pt>
                <c:pt idx="1801">
                  <c:v>242600000000</c:v>
                </c:pt>
                <c:pt idx="1802">
                  <c:v>239900000000</c:v>
                </c:pt>
                <c:pt idx="1803">
                  <c:v>237300000000</c:v>
                </c:pt>
                <c:pt idx="1804">
                  <c:v>234900000000</c:v>
                </c:pt>
                <c:pt idx="1805">
                  <c:v>232500000000</c:v>
                </c:pt>
                <c:pt idx="1806">
                  <c:v>230300000000</c:v>
                </c:pt>
                <c:pt idx="1807">
                  <c:v>228400000000</c:v>
                </c:pt>
                <c:pt idx="1808">
                  <c:v>226600000000</c:v>
                </c:pt>
                <c:pt idx="1809">
                  <c:v>225000000000</c:v>
                </c:pt>
                <c:pt idx="1810">
                  <c:v>223900000000</c:v>
                </c:pt>
                <c:pt idx="1811">
                  <c:v>223000000000</c:v>
                </c:pt>
                <c:pt idx="1812">
                  <c:v>222500000000</c:v>
                </c:pt>
                <c:pt idx="1813">
                  <c:v>222600000000</c:v>
                </c:pt>
                <c:pt idx="1814">
                  <c:v>223200000000</c:v>
                </c:pt>
                <c:pt idx="1815">
                  <c:v>224500000000</c:v>
                </c:pt>
                <c:pt idx="1816">
                  <c:v>226500000000</c:v>
                </c:pt>
                <c:pt idx="1817">
                  <c:v>229300000000</c:v>
                </c:pt>
                <c:pt idx="1818">
                  <c:v>233100000000</c:v>
                </c:pt>
                <c:pt idx="1819">
                  <c:v>237800000000</c:v>
                </c:pt>
                <c:pt idx="1820">
                  <c:v>243700000000</c:v>
                </c:pt>
                <c:pt idx="1821">
                  <c:v>250700000000</c:v>
                </c:pt>
                <c:pt idx="1822">
                  <c:v>259100000000</c:v>
                </c:pt>
                <c:pt idx="1823">
                  <c:v>268800000000</c:v>
                </c:pt>
                <c:pt idx="1824">
                  <c:v>280100000000</c:v>
                </c:pt>
                <c:pt idx="1825">
                  <c:v>293100000000</c:v>
                </c:pt>
                <c:pt idx="1826">
                  <c:v>307900000000</c:v>
                </c:pt>
                <c:pt idx="1827">
                  <c:v>324600000000</c:v>
                </c:pt>
                <c:pt idx="1828">
                  <c:v>343400000000</c:v>
                </c:pt>
                <c:pt idx="1829">
                  <c:v>364400000000</c:v>
                </c:pt>
                <c:pt idx="1830">
                  <c:v>387700000000</c:v>
                </c:pt>
                <c:pt idx="1831">
                  <c:v>413500000000</c:v>
                </c:pt>
                <c:pt idx="1832">
                  <c:v>441900000000</c:v>
                </c:pt>
                <c:pt idx="1833">
                  <c:v>473000000000</c:v>
                </c:pt>
                <c:pt idx="1834">
                  <c:v>507100000000</c:v>
                </c:pt>
                <c:pt idx="1835">
                  <c:v>544300000000</c:v>
                </c:pt>
                <c:pt idx="1836">
                  <c:v>584900000000</c:v>
                </c:pt>
                <c:pt idx="1837">
                  <c:v>629000000000</c:v>
                </c:pt>
                <c:pt idx="1838">
                  <c:v>677300000000</c:v>
                </c:pt>
                <c:pt idx="1839">
                  <c:v>729400000000</c:v>
                </c:pt>
                <c:pt idx="1840">
                  <c:v>785900000000</c:v>
                </c:pt>
                <c:pt idx="1841">
                  <c:v>847000000000</c:v>
                </c:pt>
                <c:pt idx="1842">
                  <c:v>913100000000</c:v>
                </c:pt>
                <c:pt idx="1843">
                  <c:v>983700000000</c:v>
                </c:pt>
                <c:pt idx="1844">
                  <c:v>1059000000000</c:v>
                </c:pt>
                <c:pt idx="1845">
                  <c:v>1139000000000</c:v>
                </c:pt>
                <c:pt idx="1846">
                  <c:v>1224000000000</c:v>
                </c:pt>
                <c:pt idx="1847">
                  <c:v>1314000000000</c:v>
                </c:pt>
                <c:pt idx="1848">
                  <c:v>1408000000000</c:v>
                </c:pt>
                <c:pt idx="1849">
                  <c:v>1507000000000</c:v>
                </c:pt>
                <c:pt idx="1850">
                  <c:v>1610000000000</c:v>
                </c:pt>
                <c:pt idx="1851">
                  <c:v>1717000000000</c:v>
                </c:pt>
                <c:pt idx="1852">
                  <c:v>1830000000000</c:v>
                </c:pt>
                <c:pt idx="1853">
                  <c:v>1946000000000</c:v>
                </c:pt>
                <c:pt idx="1854">
                  <c:v>2067000000000</c:v>
                </c:pt>
                <c:pt idx="1855">
                  <c:v>2192000000000</c:v>
                </c:pt>
                <c:pt idx="1856">
                  <c:v>2323000000000</c:v>
                </c:pt>
                <c:pt idx="1857">
                  <c:v>2458000000000</c:v>
                </c:pt>
                <c:pt idx="1858">
                  <c:v>2597000000000</c:v>
                </c:pt>
                <c:pt idx="1859">
                  <c:v>2740000000000</c:v>
                </c:pt>
                <c:pt idx="1860">
                  <c:v>2887000000000</c:v>
                </c:pt>
                <c:pt idx="1861">
                  <c:v>3037000000000</c:v>
                </c:pt>
                <c:pt idx="1862">
                  <c:v>3190000000000</c:v>
                </c:pt>
                <c:pt idx="1863">
                  <c:v>3345000000000</c:v>
                </c:pt>
                <c:pt idx="1864">
                  <c:v>3500000000000</c:v>
                </c:pt>
                <c:pt idx="1865">
                  <c:v>3654000000000</c:v>
                </c:pt>
                <c:pt idx="1866">
                  <c:v>3808000000000</c:v>
                </c:pt>
                <c:pt idx="1867">
                  <c:v>3960000000000</c:v>
                </c:pt>
                <c:pt idx="1868">
                  <c:v>4109000000000</c:v>
                </c:pt>
                <c:pt idx="1869">
                  <c:v>4254000000000</c:v>
                </c:pt>
                <c:pt idx="1870">
                  <c:v>4395000000000</c:v>
                </c:pt>
                <c:pt idx="1871">
                  <c:v>4531000000000</c:v>
                </c:pt>
                <c:pt idx="1872">
                  <c:v>4662000000000</c:v>
                </c:pt>
                <c:pt idx="1873">
                  <c:v>4787000000000</c:v>
                </c:pt>
                <c:pt idx="1874">
                  <c:v>4904000000000</c:v>
                </c:pt>
                <c:pt idx="1875">
                  <c:v>5012000000000</c:v>
                </c:pt>
                <c:pt idx="1876">
                  <c:v>5111000000000</c:v>
                </c:pt>
                <c:pt idx="1877">
                  <c:v>5199000000000</c:v>
                </c:pt>
                <c:pt idx="1878">
                  <c:v>5275000000000</c:v>
                </c:pt>
                <c:pt idx="1879">
                  <c:v>5336000000000</c:v>
                </c:pt>
                <c:pt idx="1880">
                  <c:v>5382000000000</c:v>
                </c:pt>
                <c:pt idx="1881">
                  <c:v>5409000000000</c:v>
                </c:pt>
                <c:pt idx="1882">
                  <c:v>5417000000000</c:v>
                </c:pt>
                <c:pt idx="1883">
                  <c:v>5401000000000</c:v>
                </c:pt>
                <c:pt idx="1884">
                  <c:v>5364000000000</c:v>
                </c:pt>
                <c:pt idx="1885">
                  <c:v>5305000000000</c:v>
                </c:pt>
                <c:pt idx="1886">
                  <c:v>5219000000000</c:v>
                </c:pt>
                <c:pt idx="1887">
                  <c:v>5110000000000</c:v>
                </c:pt>
                <c:pt idx="1888">
                  <c:v>4976000000000</c:v>
                </c:pt>
                <c:pt idx="1889">
                  <c:v>4820000000000</c:v>
                </c:pt>
                <c:pt idx="1890">
                  <c:v>4641000000000</c:v>
                </c:pt>
                <c:pt idx="1891">
                  <c:v>4443000000000</c:v>
                </c:pt>
                <c:pt idx="1892">
                  <c:v>4228000000000</c:v>
                </c:pt>
                <c:pt idx="1893">
                  <c:v>4000000000000</c:v>
                </c:pt>
                <c:pt idx="1894">
                  <c:v>3762000000000</c:v>
                </c:pt>
                <c:pt idx="1895">
                  <c:v>3517000000000</c:v>
                </c:pt>
                <c:pt idx="1896">
                  <c:v>3272000000000</c:v>
                </c:pt>
                <c:pt idx="1897">
                  <c:v>3034000000000</c:v>
                </c:pt>
                <c:pt idx="1898">
                  <c:v>2808000000000</c:v>
                </c:pt>
                <c:pt idx="1899">
                  <c:v>2605000000000</c:v>
                </c:pt>
                <c:pt idx="1900">
                  <c:v>2435000000000</c:v>
                </c:pt>
                <c:pt idx="1901">
                  <c:v>2309000000000</c:v>
                </c:pt>
                <c:pt idx="1902">
                  <c:v>2237000000000</c:v>
                </c:pt>
                <c:pt idx="1903">
                  <c:v>2239000000000</c:v>
                </c:pt>
                <c:pt idx="1904">
                  <c:v>2327000000000</c:v>
                </c:pt>
                <c:pt idx="1905">
                  <c:v>2523000000000</c:v>
                </c:pt>
                <c:pt idx="1906">
                  <c:v>2844000000000</c:v>
                </c:pt>
                <c:pt idx="1907">
                  <c:v>3314000000000</c:v>
                </c:pt>
                <c:pt idx="1908">
                  <c:v>3952000000000</c:v>
                </c:pt>
                <c:pt idx="1909">
                  <c:v>4789000000000</c:v>
                </c:pt>
                <c:pt idx="1910">
                  <c:v>5845000000000</c:v>
                </c:pt>
                <c:pt idx="1911">
                  <c:v>7150000000000</c:v>
                </c:pt>
                <c:pt idx="1912">
                  <c:v>8725000000000</c:v>
                </c:pt>
                <c:pt idx="1913">
                  <c:v>10600000000000</c:v>
                </c:pt>
                <c:pt idx="1914">
                  <c:v>12800000000000</c:v>
                </c:pt>
                <c:pt idx="1915">
                  <c:v>15330000000000</c:v>
                </c:pt>
                <c:pt idx="1916">
                  <c:v>18210000000000</c:v>
                </c:pt>
                <c:pt idx="1917">
                  <c:v>21430000000000</c:v>
                </c:pt>
                <c:pt idx="1918">
                  <c:v>24990000000000</c:v>
                </c:pt>
                <c:pt idx="1919">
                  <c:v>28850000000000</c:v>
                </c:pt>
                <c:pt idx="1920">
                  <c:v>32960000000000</c:v>
                </c:pt>
                <c:pt idx="1921">
                  <c:v>37230000000000</c:v>
                </c:pt>
                <c:pt idx="1922">
                  <c:v>41580000000000</c:v>
                </c:pt>
                <c:pt idx="1923">
                  <c:v>45850000000000</c:v>
                </c:pt>
                <c:pt idx="1924">
                  <c:v>49890000000000</c:v>
                </c:pt>
                <c:pt idx="1925">
                  <c:v>53520000000000</c:v>
                </c:pt>
                <c:pt idx="1926">
                  <c:v>56540000000000</c:v>
                </c:pt>
                <c:pt idx="1927">
                  <c:v>58780000000000</c:v>
                </c:pt>
                <c:pt idx="1928">
                  <c:v>60070000000000</c:v>
                </c:pt>
                <c:pt idx="1929">
                  <c:v>60300000000000</c:v>
                </c:pt>
                <c:pt idx="1930">
                  <c:v>59380000000000</c:v>
                </c:pt>
                <c:pt idx="1931">
                  <c:v>57340000000000</c:v>
                </c:pt>
                <c:pt idx="1932">
                  <c:v>54230000000000</c:v>
                </c:pt>
                <c:pt idx="1933">
                  <c:v>50220000000000</c:v>
                </c:pt>
                <c:pt idx="1934">
                  <c:v>45490000000000</c:v>
                </c:pt>
                <c:pt idx="1935">
                  <c:v>40300000000000</c:v>
                </c:pt>
                <c:pt idx="1936">
                  <c:v>34910000000000</c:v>
                </c:pt>
                <c:pt idx="1937">
                  <c:v>29550000000000</c:v>
                </c:pt>
                <c:pt idx="1938">
                  <c:v>24440000000000</c:v>
                </c:pt>
                <c:pt idx="1939">
                  <c:v>19770000000000</c:v>
                </c:pt>
                <c:pt idx="1940">
                  <c:v>15650000000000</c:v>
                </c:pt>
                <c:pt idx="1941">
                  <c:v>12120000000000</c:v>
                </c:pt>
                <c:pt idx="1942">
                  <c:v>9217000000000</c:v>
                </c:pt>
                <c:pt idx="1943">
                  <c:v>6892000000000</c:v>
                </c:pt>
                <c:pt idx="1944">
                  <c:v>5086000000000</c:v>
                </c:pt>
                <c:pt idx="1945">
                  <c:v>3720000000000</c:v>
                </c:pt>
                <c:pt idx="1946">
                  <c:v>2718000000000</c:v>
                </c:pt>
                <c:pt idx="1947">
                  <c:v>1998000000000</c:v>
                </c:pt>
                <c:pt idx="1948">
                  <c:v>1492000000000</c:v>
                </c:pt>
                <c:pt idx="1949">
                  <c:v>1142000000000</c:v>
                </c:pt>
                <c:pt idx="1950">
                  <c:v>900600000000</c:v>
                </c:pt>
                <c:pt idx="1951">
                  <c:v>737000000000</c:v>
                </c:pt>
                <c:pt idx="1952">
                  <c:v>622300000000</c:v>
                </c:pt>
                <c:pt idx="1953">
                  <c:v>544600000000</c:v>
                </c:pt>
                <c:pt idx="1954">
                  <c:v>487700000000</c:v>
                </c:pt>
                <c:pt idx="1955">
                  <c:v>447700000000</c:v>
                </c:pt>
                <c:pt idx="1956">
                  <c:v>417400000000</c:v>
                </c:pt>
                <c:pt idx="1957">
                  <c:v>393800000000</c:v>
                </c:pt>
                <c:pt idx="1958">
                  <c:v>374100000000</c:v>
                </c:pt>
                <c:pt idx="1959">
                  <c:v>357000000000</c:v>
                </c:pt>
                <c:pt idx="1960">
                  <c:v>342300000000</c:v>
                </c:pt>
                <c:pt idx="1961">
                  <c:v>329400000000</c:v>
                </c:pt>
                <c:pt idx="1962">
                  <c:v>318300000000</c:v>
                </c:pt>
                <c:pt idx="1963">
                  <c:v>308500000000</c:v>
                </c:pt>
                <c:pt idx="1964">
                  <c:v>299900000000</c:v>
                </c:pt>
                <c:pt idx="1965">
                  <c:v>292300000000</c:v>
                </c:pt>
                <c:pt idx="1966">
                  <c:v>285600000000</c:v>
                </c:pt>
                <c:pt idx="1967">
                  <c:v>280000000000</c:v>
                </c:pt>
                <c:pt idx="1968">
                  <c:v>274900000000</c:v>
                </c:pt>
                <c:pt idx="1969">
                  <c:v>270700000000</c:v>
                </c:pt>
                <c:pt idx="1970">
                  <c:v>267200000000</c:v>
                </c:pt>
                <c:pt idx="1971">
                  <c:v>264300000000</c:v>
                </c:pt>
                <c:pt idx="1972">
                  <c:v>261900000000</c:v>
                </c:pt>
                <c:pt idx="1973">
                  <c:v>260400000000</c:v>
                </c:pt>
                <c:pt idx="1974">
                  <c:v>259100000000</c:v>
                </c:pt>
                <c:pt idx="1975">
                  <c:v>258500000000</c:v>
                </c:pt>
                <c:pt idx="1976">
                  <c:v>258600000000</c:v>
                </c:pt>
                <c:pt idx="1977">
                  <c:v>259100000000</c:v>
                </c:pt>
                <c:pt idx="1978">
                  <c:v>260300000000</c:v>
                </c:pt>
                <c:pt idx="1979">
                  <c:v>262000000000</c:v>
                </c:pt>
                <c:pt idx="1980">
                  <c:v>264200000000</c:v>
                </c:pt>
                <c:pt idx="1981">
                  <c:v>267000000000</c:v>
                </c:pt>
                <c:pt idx="1982">
                  <c:v>270600000000</c:v>
                </c:pt>
                <c:pt idx="1983">
                  <c:v>274700000000</c:v>
                </c:pt>
                <c:pt idx="1984">
                  <c:v>279500000000</c:v>
                </c:pt>
                <c:pt idx="1985">
                  <c:v>284800000000</c:v>
                </c:pt>
                <c:pt idx="1986">
                  <c:v>290900000000</c:v>
                </c:pt>
                <c:pt idx="1987">
                  <c:v>297600000000</c:v>
                </c:pt>
                <c:pt idx="1988">
                  <c:v>305000000000</c:v>
                </c:pt>
                <c:pt idx="1989">
                  <c:v>313100000000</c:v>
                </c:pt>
                <c:pt idx="1990">
                  <c:v>321900000000</c:v>
                </c:pt>
                <c:pt idx="1991">
                  <c:v>331400000000</c:v>
                </c:pt>
                <c:pt idx="1992">
                  <c:v>341800000000</c:v>
                </c:pt>
                <c:pt idx="1993">
                  <c:v>352800000000</c:v>
                </c:pt>
                <c:pt idx="1994">
                  <c:v>364500000000</c:v>
                </c:pt>
                <c:pt idx="1995">
                  <c:v>377200000000</c:v>
                </c:pt>
                <c:pt idx="1996">
                  <c:v>390500000000</c:v>
                </c:pt>
                <c:pt idx="1997">
                  <c:v>404500000000</c:v>
                </c:pt>
                <c:pt idx="1998">
                  <c:v>419400000000</c:v>
                </c:pt>
                <c:pt idx="1999">
                  <c:v>435000000000</c:v>
                </c:pt>
                <c:pt idx="2000">
                  <c:v>451300000000</c:v>
                </c:pt>
                <c:pt idx="2001">
                  <c:v>468400000000</c:v>
                </c:pt>
                <c:pt idx="2002">
                  <c:v>486300000000</c:v>
                </c:pt>
                <c:pt idx="2003">
                  <c:v>505000000000</c:v>
                </c:pt>
                <c:pt idx="2004">
                  <c:v>524600000000</c:v>
                </c:pt>
                <c:pt idx="2005">
                  <c:v>545100000000</c:v>
                </c:pt>
                <c:pt idx="2006">
                  <c:v>566500000000</c:v>
                </c:pt>
                <c:pt idx="2007">
                  <c:v>589000000000</c:v>
                </c:pt>
                <c:pt idx="2008">
                  <c:v>612600000000</c:v>
                </c:pt>
                <c:pt idx="2009">
                  <c:v>636900000000</c:v>
                </c:pt>
                <c:pt idx="2010">
                  <c:v>662500000000</c:v>
                </c:pt>
                <c:pt idx="2011">
                  <c:v>688900000000</c:v>
                </c:pt>
                <c:pt idx="2012">
                  <c:v>716200000000</c:v>
                </c:pt>
                <c:pt idx="2013">
                  <c:v>744100000000</c:v>
                </c:pt>
                <c:pt idx="2014">
                  <c:v>772700000000</c:v>
                </c:pt>
                <c:pt idx="2015">
                  <c:v>801700000000</c:v>
                </c:pt>
                <c:pt idx="2016">
                  <c:v>831200000000</c:v>
                </c:pt>
                <c:pt idx="2017">
                  <c:v>861000000000</c:v>
                </c:pt>
                <c:pt idx="2018">
                  <c:v>891100000000</c:v>
                </c:pt>
                <c:pt idx="2019">
                  <c:v>921200000000</c:v>
                </c:pt>
                <c:pt idx="2020">
                  <c:v>951400000000</c:v>
                </c:pt>
                <c:pt idx="2021">
                  <c:v>981500000000</c:v>
                </c:pt>
                <c:pt idx="2022">
                  <c:v>1012000000000</c:v>
                </c:pt>
                <c:pt idx="2023">
                  <c:v>1041000000000</c:v>
                </c:pt>
                <c:pt idx="2024">
                  <c:v>1071000000000</c:v>
                </c:pt>
                <c:pt idx="2025">
                  <c:v>1100000000000</c:v>
                </c:pt>
                <c:pt idx="2026">
                  <c:v>1129000000000</c:v>
                </c:pt>
                <c:pt idx="2027">
                  <c:v>1157000000000</c:v>
                </c:pt>
                <c:pt idx="2028">
                  <c:v>1186000000000</c:v>
                </c:pt>
                <c:pt idx="2029">
                  <c:v>1214000000000</c:v>
                </c:pt>
                <c:pt idx="2030">
                  <c:v>1242000000000</c:v>
                </c:pt>
                <c:pt idx="2031">
                  <c:v>1269000000000</c:v>
                </c:pt>
                <c:pt idx="2032">
                  <c:v>1296000000000</c:v>
                </c:pt>
                <c:pt idx="2033">
                  <c:v>1322000000000</c:v>
                </c:pt>
                <c:pt idx="2034">
                  <c:v>1346000000000</c:v>
                </c:pt>
                <c:pt idx="2035">
                  <c:v>1369000000000</c:v>
                </c:pt>
                <c:pt idx="2036">
                  <c:v>1390000000000</c:v>
                </c:pt>
                <c:pt idx="2037">
                  <c:v>1409000000000</c:v>
                </c:pt>
                <c:pt idx="2038">
                  <c:v>1425000000000</c:v>
                </c:pt>
                <c:pt idx="2039">
                  <c:v>1438000000000</c:v>
                </c:pt>
                <c:pt idx="2040">
                  <c:v>1448000000000</c:v>
                </c:pt>
                <c:pt idx="2041">
                  <c:v>1454000000000</c:v>
                </c:pt>
                <c:pt idx="2042">
                  <c:v>1458000000000</c:v>
                </c:pt>
                <c:pt idx="2043">
                  <c:v>1457000000000</c:v>
                </c:pt>
                <c:pt idx="2044">
                  <c:v>1453000000000</c:v>
                </c:pt>
                <c:pt idx="2045">
                  <c:v>1446000000000</c:v>
                </c:pt>
                <c:pt idx="2046">
                  <c:v>1435000000000</c:v>
                </c:pt>
                <c:pt idx="2047">
                  <c:v>1420000000000</c:v>
                </c:pt>
                <c:pt idx="2048">
                  <c:v>1401000000000</c:v>
                </c:pt>
                <c:pt idx="2049">
                  <c:v>1380000000000</c:v>
                </c:pt>
                <c:pt idx="2050">
                  <c:v>1355000000000</c:v>
                </c:pt>
                <c:pt idx="2051">
                  <c:v>1327000000000</c:v>
                </c:pt>
                <c:pt idx="2052">
                  <c:v>1295000000000</c:v>
                </c:pt>
                <c:pt idx="2053">
                  <c:v>1261000000000</c:v>
                </c:pt>
                <c:pt idx="2054">
                  <c:v>1224000000000</c:v>
                </c:pt>
                <c:pt idx="2055">
                  <c:v>1183000000000</c:v>
                </c:pt>
                <c:pt idx="2056">
                  <c:v>1140000000000</c:v>
                </c:pt>
                <c:pt idx="2057">
                  <c:v>1094000000000</c:v>
                </c:pt>
                <c:pt idx="2058">
                  <c:v>1046000000000</c:v>
                </c:pt>
                <c:pt idx="2059">
                  <c:v>996600000000</c:v>
                </c:pt>
                <c:pt idx="2060">
                  <c:v>945300000000</c:v>
                </c:pt>
                <c:pt idx="2061">
                  <c:v>893500000000</c:v>
                </c:pt>
                <c:pt idx="2062">
                  <c:v>841700000000</c:v>
                </c:pt>
                <c:pt idx="2063">
                  <c:v>790800000000</c:v>
                </c:pt>
                <c:pt idx="2064">
                  <c:v>741700000000</c:v>
                </c:pt>
                <c:pt idx="2065">
                  <c:v>695200000000</c:v>
                </c:pt>
                <c:pt idx="2066">
                  <c:v>652800000000</c:v>
                </c:pt>
                <c:pt idx="2067">
                  <c:v>615500000000</c:v>
                </c:pt>
                <c:pt idx="2068">
                  <c:v>584500000000</c:v>
                </c:pt>
                <c:pt idx="2069">
                  <c:v>561500000000</c:v>
                </c:pt>
                <c:pt idx="2070">
                  <c:v>547700000000</c:v>
                </c:pt>
                <c:pt idx="2071">
                  <c:v>545000000000</c:v>
                </c:pt>
                <c:pt idx="2072">
                  <c:v>554900000000</c:v>
                </c:pt>
                <c:pt idx="2073">
                  <c:v>579600000000</c:v>
                </c:pt>
                <c:pt idx="2074">
                  <c:v>620500000000</c:v>
                </c:pt>
                <c:pt idx="2075">
                  <c:v>680500000000</c:v>
                </c:pt>
                <c:pt idx="2076">
                  <c:v>760500000000</c:v>
                </c:pt>
                <c:pt idx="2077">
                  <c:v>863700000000</c:v>
                </c:pt>
                <c:pt idx="2078">
                  <c:v>991300000000</c:v>
                </c:pt>
                <c:pt idx="2079">
                  <c:v>1147000000000</c:v>
                </c:pt>
                <c:pt idx="2080">
                  <c:v>1330000000000</c:v>
                </c:pt>
                <c:pt idx="2081">
                  <c:v>1547000000000</c:v>
                </c:pt>
                <c:pt idx="2082">
                  <c:v>1798000000000</c:v>
                </c:pt>
                <c:pt idx="2083">
                  <c:v>2085000000000</c:v>
                </c:pt>
                <c:pt idx="2084">
                  <c:v>2410000000000</c:v>
                </c:pt>
                <c:pt idx="2085">
                  <c:v>2777000000000</c:v>
                </c:pt>
                <c:pt idx="2086">
                  <c:v>3184000000000</c:v>
                </c:pt>
                <c:pt idx="2087">
                  <c:v>3637000000000</c:v>
                </c:pt>
                <c:pt idx="2088">
                  <c:v>4134000000000</c:v>
                </c:pt>
                <c:pt idx="2089">
                  <c:v>4678000000000</c:v>
                </c:pt>
                <c:pt idx="2090">
                  <c:v>5268000000000</c:v>
                </c:pt>
                <c:pt idx="2091">
                  <c:v>5905000000000</c:v>
                </c:pt>
                <c:pt idx="2092">
                  <c:v>6587000000000</c:v>
                </c:pt>
                <c:pt idx="2093">
                  <c:v>7316000000000</c:v>
                </c:pt>
                <c:pt idx="2094">
                  <c:v>8087000000000</c:v>
                </c:pt>
                <c:pt idx="2095">
                  <c:v>8900000000000</c:v>
                </c:pt>
                <c:pt idx="2096">
                  <c:v>9752000000000</c:v>
                </c:pt>
                <c:pt idx="2097">
                  <c:v>10640000000000</c:v>
                </c:pt>
                <c:pt idx="2098">
                  <c:v>11550000000000</c:v>
                </c:pt>
                <c:pt idx="2099">
                  <c:v>12490000000000</c:v>
                </c:pt>
                <c:pt idx="2100">
                  <c:v>13430000000000</c:v>
                </c:pt>
                <c:pt idx="2101">
                  <c:v>14370000000000</c:v>
                </c:pt>
                <c:pt idx="2102">
                  <c:v>15300000000000</c:v>
                </c:pt>
                <c:pt idx="2103">
                  <c:v>16210000000000</c:v>
                </c:pt>
                <c:pt idx="2104">
                  <c:v>17070000000000</c:v>
                </c:pt>
                <c:pt idx="2105">
                  <c:v>17880000000000</c:v>
                </c:pt>
                <c:pt idx="2106">
                  <c:v>18620000000000</c:v>
                </c:pt>
                <c:pt idx="2107">
                  <c:v>19270000000000</c:v>
                </c:pt>
                <c:pt idx="2108">
                  <c:v>19810000000000</c:v>
                </c:pt>
                <c:pt idx="2109">
                  <c:v>20240000000000</c:v>
                </c:pt>
                <c:pt idx="2110">
                  <c:v>20540000000000</c:v>
                </c:pt>
                <c:pt idx="2111">
                  <c:v>20710000000000</c:v>
                </c:pt>
                <c:pt idx="2112">
                  <c:v>20760000000000</c:v>
                </c:pt>
                <c:pt idx="2113">
                  <c:v>20670000000000</c:v>
                </c:pt>
                <c:pt idx="2114">
                  <c:v>20460000000000</c:v>
                </c:pt>
                <c:pt idx="2115">
                  <c:v>20170000000000</c:v>
                </c:pt>
                <c:pt idx="2116">
                  <c:v>19820000000000</c:v>
                </c:pt>
                <c:pt idx="2117">
                  <c:v>19480000000000</c:v>
                </c:pt>
                <c:pt idx="2118">
                  <c:v>19200000000000</c:v>
                </c:pt>
                <c:pt idx="2119">
                  <c:v>19060000000000</c:v>
                </c:pt>
                <c:pt idx="2120">
                  <c:v>19140000000000</c:v>
                </c:pt>
                <c:pt idx="2121">
                  <c:v>19510000000000</c:v>
                </c:pt>
                <c:pt idx="2122">
                  <c:v>20250000000000</c:v>
                </c:pt>
                <c:pt idx="2123">
                  <c:v>21380000000000</c:v>
                </c:pt>
                <c:pt idx="2124">
                  <c:v>22940000000000</c:v>
                </c:pt>
                <c:pt idx="2125">
                  <c:v>24840000000000</c:v>
                </c:pt>
                <c:pt idx="2126">
                  <c:v>27070000000000</c:v>
                </c:pt>
                <c:pt idx="2127">
                  <c:v>29410000000000</c:v>
                </c:pt>
                <c:pt idx="2128">
                  <c:v>31780000000000</c:v>
                </c:pt>
                <c:pt idx="2129">
                  <c:v>33920000000000</c:v>
                </c:pt>
                <c:pt idx="2130">
                  <c:v>35660000000000</c:v>
                </c:pt>
                <c:pt idx="2131">
                  <c:v>36880000000000</c:v>
                </c:pt>
                <c:pt idx="2132">
                  <c:v>37290000000000</c:v>
                </c:pt>
                <c:pt idx="2133">
                  <c:v>36980000000000</c:v>
                </c:pt>
                <c:pt idx="2134">
                  <c:v>35780000000000</c:v>
                </c:pt>
                <c:pt idx="2135">
                  <c:v>33850000000000</c:v>
                </c:pt>
                <c:pt idx="2136">
                  <c:v>31290000000000</c:v>
                </c:pt>
                <c:pt idx="2137">
                  <c:v>28250000000000</c:v>
                </c:pt>
                <c:pt idx="2138">
                  <c:v>24920000000000</c:v>
                </c:pt>
                <c:pt idx="2139">
                  <c:v>21450000000000</c:v>
                </c:pt>
                <c:pt idx="2140">
                  <c:v>18050000000000</c:v>
                </c:pt>
                <c:pt idx="2141">
                  <c:v>14840000000000</c:v>
                </c:pt>
                <c:pt idx="2142">
                  <c:v>11960000000000</c:v>
                </c:pt>
                <c:pt idx="2143">
                  <c:v>9440000000000</c:v>
                </c:pt>
                <c:pt idx="2144">
                  <c:v>7317000000000</c:v>
                </c:pt>
                <c:pt idx="2145">
                  <c:v>5590000000000</c:v>
                </c:pt>
                <c:pt idx="2146">
                  <c:v>4220000000000</c:v>
                </c:pt>
                <c:pt idx="2147">
                  <c:v>3164000000000</c:v>
                </c:pt>
                <c:pt idx="2148">
                  <c:v>2374000000000</c:v>
                </c:pt>
                <c:pt idx="2149">
                  <c:v>1794000000000</c:v>
                </c:pt>
                <c:pt idx="2150">
                  <c:v>1379000000000</c:v>
                </c:pt>
                <c:pt idx="2151">
                  <c:v>1087000000000</c:v>
                </c:pt>
                <c:pt idx="2152">
                  <c:v>883900000000</c:v>
                </c:pt>
                <c:pt idx="2153">
                  <c:v>743900000000</c:v>
                </c:pt>
                <c:pt idx="2154">
                  <c:v>647200000000</c:v>
                </c:pt>
                <c:pt idx="2155">
                  <c:v>576000000000</c:v>
                </c:pt>
                <c:pt idx="2156">
                  <c:v>529400000000</c:v>
                </c:pt>
                <c:pt idx="2157">
                  <c:v>496900000000</c:v>
                </c:pt>
                <c:pt idx="2158">
                  <c:v>477900000000</c:v>
                </c:pt>
                <c:pt idx="2159">
                  <c:v>464000000000</c:v>
                </c:pt>
                <c:pt idx="2160">
                  <c:v>453200000000</c:v>
                </c:pt>
                <c:pt idx="2161">
                  <c:v>444500000000</c:v>
                </c:pt>
                <c:pt idx="2162">
                  <c:v>437600000000</c:v>
                </c:pt>
                <c:pt idx="2163">
                  <c:v>432600000000</c:v>
                </c:pt>
                <c:pt idx="2164">
                  <c:v>428600000000</c:v>
                </c:pt>
                <c:pt idx="2165">
                  <c:v>425600000000</c:v>
                </c:pt>
                <c:pt idx="2166">
                  <c:v>424100000000</c:v>
                </c:pt>
                <c:pt idx="2167">
                  <c:v>423100000000</c:v>
                </c:pt>
                <c:pt idx="2168">
                  <c:v>423100000000</c:v>
                </c:pt>
                <c:pt idx="2169">
                  <c:v>423700000000</c:v>
                </c:pt>
                <c:pt idx="2170">
                  <c:v>424900000000</c:v>
                </c:pt>
                <c:pt idx="2171">
                  <c:v>426600000000</c:v>
                </c:pt>
                <c:pt idx="2172">
                  <c:v>428900000000</c:v>
                </c:pt>
                <c:pt idx="2173">
                  <c:v>431500000000</c:v>
                </c:pt>
                <c:pt idx="2174">
                  <c:v>434500000000</c:v>
                </c:pt>
                <c:pt idx="2175">
                  <c:v>437800000000</c:v>
                </c:pt>
                <c:pt idx="2176">
                  <c:v>441200000000</c:v>
                </c:pt>
                <c:pt idx="2177">
                  <c:v>444600000000</c:v>
                </c:pt>
                <c:pt idx="2178">
                  <c:v>448400000000</c:v>
                </c:pt>
                <c:pt idx="2179">
                  <c:v>452100000000</c:v>
                </c:pt>
                <c:pt idx="2180">
                  <c:v>455800000000</c:v>
                </c:pt>
                <c:pt idx="2181">
                  <c:v>459500000000</c:v>
                </c:pt>
                <c:pt idx="2182">
                  <c:v>463100000000</c:v>
                </c:pt>
                <c:pt idx="2183">
                  <c:v>466600000000</c:v>
                </c:pt>
                <c:pt idx="2184">
                  <c:v>469900000000</c:v>
                </c:pt>
                <c:pt idx="2185">
                  <c:v>473100000000</c:v>
                </c:pt>
                <c:pt idx="2186">
                  <c:v>476000000000</c:v>
                </c:pt>
                <c:pt idx="2187">
                  <c:v>478600000000</c:v>
                </c:pt>
                <c:pt idx="2188">
                  <c:v>480800000000</c:v>
                </c:pt>
                <c:pt idx="2189">
                  <c:v>482700000000</c:v>
                </c:pt>
                <c:pt idx="2190">
                  <c:v>484400000000</c:v>
                </c:pt>
                <c:pt idx="2191">
                  <c:v>485500000000</c:v>
                </c:pt>
                <c:pt idx="2192">
                  <c:v>486500000000</c:v>
                </c:pt>
                <c:pt idx="2193">
                  <c:v>487000000000</c:v>
                </c:pt>
                <c:pt idx="2194">
                  <c:v>487300000000</c:v>
                </c:pt>
                <c:pt idx="2195">
                  <c:v>487100000000</c:v>
                </c:pt>
                <c:pt idx="2196">
                  <c:v>486700000000</c:v>
                </c:pt>
                <c:pt idx="2197">
                  <c:v>486100000000</c:v>
                </c:pt>
                <c:pt idx="2198">
                  <c:v>484900000000</c:v>
                </c:pt>
                <c:pt idx="2199">
                  <c:v>483300000000</c:v>
                </c:pt>
                <c:pt idx="2200">
                  <c:v>481100000000</c:v>
                </c:pt>
                <c:pt idx="2201">
                  <c:v>478300000000</c:v>
                </c:pt>
                <c:pt idx="2202">
                  <c:v>475000000000</c:v>
                </c:pt>
                <c:pt idx="2203">
                  <c:v>471000000000</c:v>
                </c:pt>
                <c:pt idx="2204">
                  <c:v>466200000000</c:v>
                </c:pt>
                <c:pt idx="2205">
                  <c:v>460700000000</c:v>
                </c:pt>
                <c:pt idx="2206">
                  <c:v>454500000000</c:v>
                </c:pt>
                <c:pt idx="2207">
                  <c:v>447600000000</c:v>
                </c:pt>
                <c:pt idx="2208">
                  <c:v>440100000000</c:v>
                </c:pt>
                <c:pt idx="2209">
                  <c:v>431800000000</c:v>
                </c:pt>
                <c:pt idx="2210">
                  <c:v>422900000000</c:v>
                </c:pt>
                <c:pt idx="2211">
                  <c:v>413400000000</c:v>
                </c:pt>
                <c:pt idx="2212">
                  <c:v>403400000000</c:v>
                </c:pt>
                <c:pt idx="2213">
                  <c:v>392900000000</c:v>
                </c:pt>
                <c:pt idx="2214">
                  <c:v>381800000000</c:v>
                </c:pt>
                <c:pt idx="2215">
                  <c:v>370400000000</c:v>
                </c:pt>
                <c:pt idx="2216">
                  <c:v>358600000000</c:v>
                </c:pt>
                <c:pt idx="2217">
                  <c:v>346600000000</c:v>
                </c:pt>
                <c:pt idx="2218">
                  <c:v>334600000000</c:v>
                </c:pt>
                <c:pt idx="2219">
                  <c:v>322500000000</c:v>
                </c:pt>
                <c:pt idx="2220">
                  <c:v>310600000000</c:v>
                </c:pt>
                <c:pt idx="2221">
                  <c:v>298900000000</c:v>
                </c:pt>
                <c:pt idx="2222">
                  <c:v>287700000000</c:v>
                </c:pt>
                <c:pt idx="2223">
                  <c:v>276900000000</c:v>
                </c:pt>
                <c:pt idx="2224">
                  <c:v>266800000000</c:v>
                </c:pt>
                <c:pt idx="2225">
                  <c:v>257500000000</c:v>
                </c:pt>
                <c:pt idx="2226">
                  <c:v>249100000000</c:v>
                </c:pt>
                <c:pt idx="2227">
                  <c:v>241900000000</c:v>
                </c:pt>
                <c:pt idx="2228">
                  <c:v>235900000000</c:v>
                </c:pt>
                <c:pt idx="2229">
                  <c:v>231600000000</c:v>
                </c:pt>
                <c:pt idx="2230">
                  <c:v>228800000000</c:v>
                </c:pt>
                <c:pt idx="2231">
                  <c:v>228100000000</c:v>
                </c:pt>
                <c:pt idx="2232">
                  <c:v>229600000000</c:v>
                </c:pt>
                <c:pt idx="2233">
                  <c:v>233800000000</c:v>
                </c:pt>
                <c:pt idx="2234">
                  <c:v>240800000000</c:v>
                </c:pt>
                <c:pt idx="2235">
                  <c:v>250900000000</c:v>
                </c:pt>
                <c:pt idx="2236">
                  <c:v>264300000000</c:v>
                </c:pt>
                <c:pt idx="2237">
                  <c:v>281600000000</c:v>
                </c:pt>
                <c:pt idx="2238">
                  <c:v>303000000000</c:v>
                </c:pt>
                <c:pt idx="2239">
                  <c:v>328800000000</c:v>
                </c:pt>
                <c:pt idx="2240">
                  <c:v>359200000000</c:v>
                </c:pt>
                <c:pt idx="2241">
                  <c:v>394600000000</c:v>
                </c:pt>
                <c:pt idx="2242">
                  <c:v>435600000000</c:v>
                </c:pt>
                <c:pt idx="2243">
                  <c:v>481900000000</c:v>
                </c:pt>
                <c:pt idx="2244">
                  <c:v>534300000000</c:v>
                </c:pt>
                <c:pt idx="2245">
                  <c:v>593100000000</c:v>
                </c:pt>
                <c:pt idx="2246">
                  <c:v>658100000000</c:v>
                </c:pt>
                <c:pt idx="2247">
                  <c:v>730300000000</c:v>
                </c:pt>
                <c:pt idx="2248">
                  <c:v>809600000000</c:v>
                </c:pt>
                <c:pt idx="2249">
                  <c:v>896200000000</c:v>
                </c:pt>
                <c:pt idx="2250">
                  <c:v>990300000000</c:v>
                </c:pt>
                <c:pt idx="2251">
                  <c:v>1093000000000</c:v>
                </c:pt>
                <c:pt idx="2252">
                  <c:v>1204000000000</c:v>
                </c:pt>
                <c:pt idx="2253">
                  <c:v>1322000000000</c:v>
                </c:pt>
                <c:pt idx="2254">
                  <c:v>1450000000000</c:v>
                </c:pt>
                <c:pt idx="2255">
                  <c:v>1587000000000</c:v>
                </c:pt>
                <c:pt idx="2256">
                  <c:v>1733000000000</c:v>
                </c:pt>
                <c:pt idx="2257">
                  <c:v>1887000000000</c:v>
                </c:pt>
                <c:pt idx="2258">
                  <c:v>2051000000000</c:v>
                </c:pt>
                <c:pt idx="2259">
                  <c:v>2223000000000</c:v>
                </c:pt>
                <c:pt idx="2260">
                  <c:v>2405000000000</c:v>
                </c:pt>
                <c:pt idx="2261">
                  <c:v>2595000000000</c:v>
                </c:pt>
                <c:pt idx="2262">
                  <c:v>2793000000000</c:v>
                </c:pt>
                <c:pt idx="2263">
                  <c:v>2998000000000</c:v>
                </c:pt>
                <c:pt idx="2264">
                  <c:v>3210000000000</c:v>
                </c:pt>
                <c:pt idx="2265">
                  <c:v>3427000000000</c:v>
                </c:pt>
                <c:pt idx="2266">
                  <c:v>3649000000000</c:v>
                </c:pt>
                <c:pt idx="2267">
                  <c:v>3876000000000</c:v>
                </c:pt>
                <c:pt idx="2268">
                  <c:v>4103000000000</c:v>
                </c:pt>
                <c:pt idx="2269">
                  <c:v>4331000000000</c:v>
                </c:pt>
                <c:pt idx="2270">
                  <c:v>4560000000000</c:v>
                </c:pt>
                <c:pt idx="2271">
                  <c:v>4786000000000</c:v>
                </c:pt>
                <c:pt idx="2272">
                  <c:v>5007000000000</c:v>
                </c:pt>
                <c:pt idx="2273">
                  <c:v>5224000000000</c:v>
                </c:pt>
                <c:pt idx="2274">
                  <c:v>5434000000000</c:v>
                </c:pt>
                <c:pt idx="2275">
                  <c:v>5634000000000</c:v>
                </c:pt>
                <c:pt idx="2276">
                  <c:v>5825000000000</c:v>
                </c:pt>
                <c:pt idx="2277">
                  <c:v>6002000000000</c:v>
                </c:pt>
                <c:pt idx="2278">
                  <c:v>6164000000000</c:v>
                </c:pt>
                <c:pt idx="2279">
                  <c:v>6313000000000</c:v>
                </c:pt>
                <c:pt idx="2280">
                  <c:v>6442000000000</c:v>
                </c:pt>
                <c:pt idx="2281">
                  <c:v>6549000000000</c:v>
                </c:pt>
                <c:pt idx="2282">
                  <c:v>6635000000000</c:v>
                </c:pt>
                <c:pt idx="2283">
                  <c:v>6699000000000</c:v>
                </c:pt>
                <c:pt idx="2284">
                  <c:v>6735000000000</c:v>
                </c:pt>
                <c:pt idx="2285">
                  <c:v>6742000000000</c:v>
                </c:pt>
                <c:pt idx="2286">
                  <c:v>6721000000000</c:v>
                </c:pt>
                <c:pt idx="2287">
                  <c:v>6670000000000</c:v>
                </c:pt>
                <c:pt idx="2288">
                  <c:v>6588000000000</c:v>
                </c:pt>
                <c:pt idx="2289">
                  <c:v>6472000000000</c:v>
                </c:pt>
                <c:pt idx="2290">
                  <c:v>6327000000000</c:v>
                </c:pt>
                <c:pt idx="2291">
                  <c:v>6152000000000</c:v>
                </c:pt>
                <c:pt idx="2292">
                  <c:v>5948000000000</c:v>
                </c:pt>
                <c:pt idx="2293">
                  <c:v>5721000000000</c:v>
                </c:pt>
                <c:pt idx="2294">
                  <c:v>5471000000000</c:v>
                </c:pt>
                <c:pt idx="2295">
                  <c:v>5202000000000</c:v>
                </c:pt>
                <c:pt idx="2296">
                  <c:v>4927000000000</c:v>
                </c:pt>
                <c:pt idx="2297">
                  <c:v>4650000000000</c:v>
                </c:pt>
                <c:pt idx="2298">
                  <c:v>4377000000000</c:v>
                </c:pt>
                <c:pt idx="2299">
                  <c:v>4118000000000</c:v>
                </c:pt>
                <c:pt idx="2300">
                  <c:v>3890000000000</c:v>
                </c:pt>
                <c:pt idx="2301">
                  <c:v>3705000000000</c:v>
                </c:pt>
                <c:pt idx="2302">
                  <c:v>3578000000000</c:v>
                </c:pt>
                <c:pt idx="2303">
                  <c:v>3524000000000</c:v>
                </c:pt>
                <c:pt idx="2304">
                  <c:v>3567000000000</c:v>
                </c:pt>
                <c:pt idx="2305">
                  <c:v>3727000000000</c:v>
                </c:pt>
                <c:pt idx="2306">
                  <c:v>4024000000000</c:v>
                </c:pt>
                <c:pt idx="2307">
                  <c:v>4482000000000</c:v>
                </c:pt>
                <c:pt idx="2308">
                  <c:v>5123000000000</c:v>
                </c:pt>
                <c:pt idx="2309">
                  <c:v>5969000000000</c:v>
                </c:pt>
                <c:pt idx="2310">
                  <c:v>7041000000000</c:v>
                </c:pt>
                <c:pt idx="2311">
                  <c:v>8360000000000</c:v>
                </c:pt>
                <c:pt idx="2312">
                  <c:v>9933000000000</c:v>
                </c:pt>
                <c:pt idx="2313">
                  <c:v>11760000000000</c:v>
                </c:pt>
                <c:pt idx="2314">
                  <c:v>13840000000000</c:v>
                </c:pt>
                <c:pt idx="2315">
                  <c:v>16170000000000</c:v>
                </c:pt>
                <c:pt idx="2316">
                  <c:v>18700000000000</c:v>
                </c:pt>
                <c:pt idx="2317">
                  <c:v>21390000000000</c:v>
                </c:pt>
                <c:pt idx="2318">
                  <c:v>24190000000000</c:v>
                </c:pt>
                <c:pt idx="2319">
                  <c:v>27030000000000</c:v>
                </c:pt>
                <c:pt idx="2320">
                  <c:v>29800000000000</c:v>
                </c:pt>
                <c:pt idx="2321">
                  <c:v>32420000000000</c:v>
                </c:pt>
                <c:pt idx="2322">
                  <c:v>34780000000000</c:v>
                </c:pt>
                <c:pt idx="2323">
                  <c:v>36770000000000</c:v>
                </c:pt>
                <c:pt idx="2324">
                  <c:v>38310000000000</c:v>
                </c:pt>
                <c:pt idx="2325">
                  <c:v>39320000000000</c:v>
                </c:pt>
                <c:pt idx="2326">
                  <c:v>39720000000000</c:v>
                </c:pt>
                <c:pt idx="2327">
                  <c:v>39500000000000</c:v>
                </c:pt>
                <c:pt idx="2328">
                  <c:v>38650000000000</c:v>
                </c:pt>
                <c:pt idx="2329">
                  <c:v>37200000000000</c:v>
                </c:pt>
                <c:pt idx="2330">
                  <c:v>35220000000000</c:v>
                </c:pt>
                <c:pt idx="2331">
                  <c:v>32770000000000</c:v>
                </c:pt>
                <c:pt idx="2332">
                  <c:v>29980000000000</c:v>
                </c:pt>
                <c:pt idx="2333">
                  <c:v>26970000000000</c:v>
                </c:pt>
                <c:pt idx="2334">
                  <c:v>23840000000000</c:v>
                </c:pt>
                <c:pt idx="2335">
                  <c:v>20720000000000</c:v>
                </c:pt>
                <c:pt idx="2336">
                  <c:v>17700000000000</c:v>
                </c:pt>
                <c:pt idx="2337">
                  <c:v>14880000000000</c:v>
                </c:pt>
                <c:pt idx="2338">
                  <c:v>12300000000000</c:v>
                </c:pt>
                <c:pt idx="2339">
                  <c:v>10020000000000</c:v>
                </c:pt>
                <c:pt idx="2340">
                  <c:v>8042000000000</c:v>
                </c:pt>
                <c:pt idx="2341">
                  <c:v>6372000000000</c:v>
                </c:pt>
                <c:pt idx="2342">
                  <c:v>4994000000000</c:v>
                </c:pt>
                <c:pt idx="2343">
                  <c:v>3881000000000</c:v>
                </c:pt>
                <c:pt idx="2344">
                  <c:v>3000000000000</c:v>
                </c:pt>
                <c:pt idx="2345">
                  <c:v>2317000000000</c:v>
                </c:pt>
                <c:pt idx="2346">
                  <c:v>1797000000000</c:v>
                </c:pt>
                <c:pt idx="2347">
                  <c:v>1407000000000</c:v>
                </c:pt>
                <c:pt idx="2348">
                  <c:v>1119000000000</c:v>
                </c:pt>
                <c:pt idx="2349">
                  <c:v>908400000000</c:v>
                </c:pt>
                <c:pt idx="2350">
                  <c:v>755500000000</c:v>
                </c:pt>
                <c:pt idx="2351">
                  <c:v>643600000000</c:v>
                </c:pt>
                <c:pt idx="2352">
                  <c:v>564200000000</c:v>
                </c:pt>
                <c:pt idx="2353">
                  <c:v>505500000000</c:v>
                </c:pt>
                <c:pt idx="2354">
                  <c:v>461100000000</c:v>
                </c:pt>
                <c:pt idx="2355">
                  <c:v>428500000000</c:v>
                </c:pt>
                <c:pt idx="2356">
                  <c:v>401900000000</c:v>
                </c:pt>
                <c:pt idx="2357">
                  <c:v>382700000000</c:v>
                </c:pt>
                <c:pt idx="2358">
                  <c:v>366500000000</c:v>
                </c:pt>
                <c:pt idx="2359">
                  <c:v>351900000000</c:v>
                </c:pt>
                <c:pt idx="2360">
                  <c:v>339100000000</c:v>
                </c:pt>
                <c:pt idx="2361">
                  <c:v>327800000000</c:v>
                </c:pt>
                <c:pt idx="2362">
                  <c:v>316500000000</c:v>
                </c:pt>
                <c:pt idx="2363">
                  <c:v>306400000000</c:v>
                </c:pt>
                <c:pt idx="2364">
                  <c:v>297100000000</c:v>
                </c:pt>
                <c:pt idx="2365">
                  <c:v>288200000000</c:v>
                </c:pt>
                <c:pt idx="2366">
                  <c:v>279700000000</c:v>
                </c:pt>
                <c:pt idx="2367">
                  <c:v>271500000000</c:v>
                </c:pt>
                <c:pt idx="2368">
                  <c:v>263500000000</c:v>
                </c:pt>
                <c:pt idx="2369">
                  <c:v>256200000000</c:v>
                </c:pt>
                <c:pt idx="2370">
                  <c:v>249500000000</c:v>
                </c:pt>
                <c:pt idx="2371">
                  <c:v>242400000000</c:v>
                </c:pt>
                <c:pt idx="2372">
                  <c:v>235900000000</c:v>
                </c:pt>
                <c:pt idx="2373">
                  <c:v>230000000000</c:v>
                </c:pt>
                <c:pt idx="2374">
                  <c:v>223800000000</c:v>
                </c:pt>
                <c:pt idx="2375">
                  <c:v>217900000000</c:v>
                </c:pt>
                <c:pt idx="2376">
                  <c:v>212900000000</c:v>
                </c:pt>
                <c:pt idx="2377">
                  <c:v>207800000000</c:v>
                </c:pt>
                <c:pt idx="2378">
                  <c:v>202800000000</c:v>
                </c:pt>
                <c:pt idx="2379">
                  <c:v>198500000000</c:v>
                </c:pt>
                <c:pt idx="2380">
                  <c:v>194300000000</c:v>
                </c:pt>
                <c:pt idx="2381">
                  <c:v>190700000000</c:v>
                </c:pt>
                <c:pt idx="2382">
                  <c:v>187800000000</c:v>
                </c:pt>
                <c:pt idx="2383">
                  <c:v>185100000000</c:v>
                </c:pt>
                <c:pt idx="2384">
                  <c:v>182400000000</c:v>
                </c:pt>
                <c:pt idx="2385">
                  <c:v>180700000000</c:v>
                </c:pt>
                <c:pt idx="2386">
                  <c:v>179800000000</c:v>
                </c:pt>
                <c:pt idx="2387">
                  <c:v>179400000000</c:v>
                </c:pt>
                <c:pt idx="2388">
                  <c:v>179500000000</c:v>
                </c:pt>
                <c:pt idx="2389">
                  <c:v>180400000000</c:v>
                </c:pt>
                <c:pt idx="2390">
                  <c:v>181700000000</c:v>
                </c:pt>
                <c:pt idx="2391">
                  <c:v>184300000000</c:v>
                </c:pt>
                <c:pt idx="2392">
                  <c:v>187700000000</c:v>
                </c:pt>
                <c:pt idx="2393">
                  <c:v>191600000000</c:v>
                </c:pt>
                <c:pt idx="2394">
                  <c:v>196700000000</c:v>
                </c:pt>
                <c:pt idx="2395">
                  <c:v>203000000000</c:v>
                </c:pt>
                <c:pt idx="2396">
                  <c:v>210000000000</c:v>
                </c:pt>
                <c:pt idx="2397">
                  <c:v>218200000000</c:v>
                </c:pt>
                <c:pt idx="2398">
                  <c:v>227700000000</c:v>
                </c:pt>
                <c:pt idx="2399">
                  <c:v>238400000000</c:v>
                </c:pt>
                <c:pt idx="2400">
                  <c:v>250400000000</c:v>
                </c:pt>
                <c:pt idx="2401">
                  <c:v>263700000000</c:v>
                </c:pt>
                <c:pt idx="2402">
                  <c:v>278400000000</c:v>
                </c:pt>
                <c:pt idx="2403">
                  <c:v>294800000000</c:v>
                </c:pt>
                <c:pt idx="2404">
                  <c:v>312700000000</c:v>
                </c:pt>
                <c:pt idx="2405">
                  <c:v>332200000000</c:v>
                </c:pt>
                <c:pt idx="2406">
                  <c:v>353600000000</c:v>
                </c:pt>
                <c:pt idx="2407">
                  <c:v>376600000000</c:v>
                </c:pt>
                <c:pt idx="2408">
                  <c:v>401500000000</c:v>
                </c:pt>
                <c:pt idx="2409">
                  <c:v>428300000000</c:v>
                </c:pt>
                <c:pt idx="2410">
                  <c:v>457000000000</c:v>
                </c:pt>
                <c:pt idx="2411">
                  <c:v>487400000000</c:v>
                </c:pt>
                <c:pt idx="2412">
                  <c:v>519800000000</c:v>
                </c:pt>
                <c:pt idx="2413">
                  <c:v>554100000000</c:v>
                </c:pt>
                <c:pt idx="2414">
                  <c:v>590200000000</c:v>
                </c:pt>
                <c:pt idx="2415">
                  <c:v>628000000000</c:v>
                </c:pt>
                <c:pt idx="2416">
                  <c:v>667800000000</c:v>
                </c:pt>
                <c:pt idx="2417">
                  <c:v>709200000000</c:v>
                </c:pt>
                <c:pt idx="2418">
                  <c:v>752300000000</c:v>
                </c:pt>
                <c:pt idx="2419">
                  <c:v>797100000000</c:v>
                </c:pt>
                <c:pt idx="2420">
                  <c:v>843300000000</c:v>
                </c:pt>
                <c:pt idx="2421">
                  <c:v>891000000000</c:v>
                </c:pt>
                <c:pt idx="2422">
                  <c:v>940400000000</c:v>
                </c:pt>
                <c:pt idx="2423">
                  <c:v>990700000000</c:v>
                </c:pt>
                <c:pt idx="2424">
                  <c:v>1043000000000</c:v>
                </c:pt>
                <c:pt idx="2425">
                  <c:v>1096000000000</c:v>
                </c:pt>
                <c:pt idx="2426">
                  <c:v>1150000000000</c:v>
                </c:pt>
                <c:pt idx="2427">
                  <c:v>1205000000000</c:v>
                </c:pt>
                <c:pt idx="2428">
                  <c:v>1261000000000</c:v>
                </c:pt>
                <c:pt idx="2429">
                  <c:v>1318000000000</c:v>
                </c:pt>
                <c:pt idx="2430">
                  <c:v>1376000000000</c:v>
                </c:pt>
                <c:pt idx="2431">
                  <c:v>1434000000000</c:v>
                </c:pt>
                <c:pt idx="2432">
                  <c:v>1493000000000</c:v>
                </c:pt>
                <c:pt idx="2433">
                  <c:v>1551000000000</c:v>
                </c:pt>
                <c:pt idx="2434">
                  <c:v>1610000000000</c:v>
                </c:pt>
                <c:pt idx="2435">
                  <c:v>1667000000000</c:v>
                </c:pt>
                <c:pt idx="2436">
                  <c:v>1724000000000</c:v>
                </c:pt>
                <c:pt idx="2437">
                  <c:v>1779000000000</c:v>
                </c:pt>
                <c:pt idx="2438">
                  <c:v>1832000000000</c:v>
                </c:pt>
                <c:pt idx="2439">
                  <c:v>1884000000000</c:v>
                </c:pt>
                <c:pt idx="2440">
                  <c:v>1932000000000</c:v>
                </c:pt>
                <c:pt idx="2441">
                  <c:v>1978000000000</c:v>
                </c:pt>
                <c:pt idx="2442">
                  <c:v>2020000000000</c:v>
                </c:pt>
                <c:pt idx="2443">
                  <c:v>2058000000000</c:v>
                </c:pt>
                <c:pt idx="2444">
                  <c:v>2093000000000</c:v>
                </c:pt>
                <c:pt idx="2445">
                  <c:v>2123000000000</c:v>
                </c:pt>
                <c:pt idx="2446">
                  <c:v>2149000000000</c:v>
                </c:pt>
                <c:pt idx="2447">
                  <c:v>2171000000000</c:v>
                </c:pt>
                <c:pt idx="2448">
                  <c:v>2187000000000</c:v>
                </c:pt>
                <c:pt idx="2449">
                  <c:v>2198000000000</c:v>
                </c:pt>
                <c:pt idx="2450">
                  <c:v>2204000000000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368-4437-B5D3-9FC020C3DD8E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F,Density наноскоп</c:v>
                </c:pt>
              </c:strCache>
            </c:strRef>
          </c:tx>
          <c:spPr>
            <a:ln w="12700" cap="rnd">
              <a:solidFill>
                <a:srgbClr val="FF5050"/>
              </a:solidFill>
              <a:round/>
            </a:ln>
            <a:effectLst/>
          </c:spPr>
          <c:marker>
            <c:symbol val="none"/>
          </c:marker>
          <c:xVal>
            <c:numRef>
              <c:f>Лист1!$A$2:$A$2452</c:f>
              <c:numCache>
                <c:formatCode>0.00E+00</c:formatCode>
                <c:ptCount val="2451"/>
                <c:pt idx="0">
                  <c:v>100</c:v>
                </c:pt>
                <c:pt idx="1">
                  <c:v>102</c:v>
                </c:pt>
                <c:pt idx="2">
                  <c:v>104</c:v>
                </c:pt>
                <c:pt idx="3">
                  <c:v>106</c:v>
                </c:pt>
                <c:pt idx="4">
                  <c:v>108</c:v>
                </c:pt>
                <c:pt idx="5">
                  <c:v>110</c:v>
                </c:pt>
                <c:pt idx="6">
                  <c:v>112</c:v>
                </c:pt>
                <c:pt idx="7">
                  <c:v>114</c:v>
                </c:pt>
                <c:pt idx="8">
                  <c:v>116</c:v>
                </c:pt>
                <c:pt idx="9">
                  <c:v>118</c:v>
                </c:pt>
                <c:pt idx="10">
                  <c:v>120</c:v>
                </c:pt>
                <c:pt idx="11">
                  <c:v>122</c:v>
                </c:pt>
                <c:pt idx="12">
                  <c:v>124</c:v>
                </c:pt>
                <c:pt idx="13">
                  <c:v>126</c:v>
                </c:pt>
                <c:pt idx="14">
                  <c:v>128</c:v>
                </c:pt>
                <c:pt idx="15">
                  <c:v>130</c:v>
                </c:pt>
                <c:pt idx="16">
                  <c:v>132</c:v>
                </c:pt>
                <c:pt idx="17">
                  <c:v>134</c:v>
                </c:pt>
                <c:pt idx="18">
                  <c:v>136</c:v>
                </c:pt>
                <c:pt idx="19">
                  <c:v>138</c:v>
                </c:pt>
                <c:pt idx="20">
                  <c:v>140</c:v>
                </c:pt>
                <c:pt idx="21">
                  <c:v>142</c:v>
                </c:pt>
                <c:pt idx="22">
                  <c:v>144</c:v>
                </c:pt>
                <c:pt idx="23">
                  <c:v>146</c:v>
                </c:pt>
                <c:pt idx="24">
                  <c:v>148</c:v>
                </c:pt>
                <c:pt idx="25">
                  <c:v>150</c:v>
                </c:pt>
                <c:pt idx="26">
                  <c:v>152</c:v>
                </c:pt>
                <c:pt idx="27">
                  <c:v>154</c:v>
                </c:pt>
                <c:pt idx="28">
                  <c:v>156</c:v>
                </c:pt>
                <c:pt idx="29">
                  <c:v>158</c:v>
                </c:pt>
                <c:pt idx="30">
                  <c:v>160</c:v>
                </c:pt>
                <c:pt idx="31">
                  <c:v>162</c:v>
                </c:pt>
                <c:pt idx="32">
                  <c:v>164</c:v>
                </c:pt>
                <c:pt idx="33">
                  <c:v>166</c:v>
                </c:pt>
                <c:pt idx="34">
                  <c:v>168</c:v>
                </c:pt>
                <c:pt idx="35">
                  <c:v>170</c:v>
                </c:pt>
                <c:pt idx="36">
                  <c:v>172</c:v>
                </c:pt>
                <c:pt idx="37">
                  <c:v>174</c:v>
                </c:pt>
                <c:pt idx="38">
                  <c:v>176</c:v>
                </c:pt>
                <c:pt idx="39">
                  <c:v>178</c:v>
                </c:pt>
                <c:pt idx="40">
                  <c:v>180</c:v>
                </c:pt>
                <c:pt idx="41">
                  <c:v>182</c:v>
                </c:pt>
                <c:pt idx="42">
                  <c:v>184</c:v>
                </c:pt>
                <c:pt idx="43">
                  <c:v>186</c:v>
                </c:pt>
                <c:pt idx="44">
                  <c:v>188</c:v>
                </c:pt>
                <c:pt idx="45">
                  <c:v>190</c:v>
                </c:pt>
                <c:pt idx="46">
                  <c:v>192</c:v>
                </c:pt>
                <c:pt idx="47">
                  <c:v>194</c:v>
                </c:pt>
                <c:pt idx="48">
                  <c:v>196</c:v>
                </c:pt>
                <c:pt idx="49">
                  <c:v>198</c:v>
                </c:pt>
                <c:pt idx="50">
                  <c:v>200</c:v>
                </c:pt>
                <c:pt idx="51">
                  <c:v>202</c:v>
                </c:pt>
                <c:pt idx="52">
                  <c:v>204</c:v>
                </c:pt>
                <c:pt idx="53">
                  <c:v>206</c:v>
                </c:pt>
                <c:pt idx="54">
                  <c:v>208</c:v>
                </c:pt>
                <c:pt idx="55">
                  <c:v>210</c:v>
                </c:pt>
                <c:pt idx="56">
                  <c:v>212</c:v>
                </c:pt>
                <c:pt idx="57">
                  <c:v>214</c:v>
                </c:pt>
                <c:pt idx="58">
                  <c:v>216</c:v>
                </c:pt>
                <c:pt idx="59">
                  <c:v>218</c:v>
                </c:pt>
                <c:pt idx="60">
                  <c:v>220</c:v>
                </c:pt>
                <c:pt idx="61">
                  <c:v>222</c:v>
                </c:pt>
                <c:pt idx="62">
                  <c:v>224</c:v>
                </c:pt>
                <c:pt idx="63">
                  <c:v>226</c:v>
                </c:pt>
                <c:pt idx="64">
                  <c:v>228</c:v>
                </c:pt>
                <c:pt idx="65">
                  <c:v>230</c:v>
                </c:pt>
                <c:pt idx="66">
                  <c:v>232</c:v>
                </c:pt>
                <c:pt idx="67">
                  <c:v>234</c:v>
                </c:pt>
                <c:pt idx="68">
                  <c:v>236</c:v>
                </c:pt>
                <c:pt idx="69">
                  <c:v>238</c:v>
                </c:pt>
                <c:pt idx="70">
                  <c:v>240</c:v>
                </c:pt>
                <c:pt idx="71">
                  <c:v>242</c:v>
                </c:pt>
                <c:pt idx="72">
                  <c:v>244</c:v>
                </c:pt>
                <c:pt idx="73">
                  <c:v>246</c:v>
                </c:pt>
                <c:pt idx="74">
                  <c:v>248</c:v>
                </c:pt>
                <c:pt idx="75">
                  <c:v>250</c:v>
                </c:pt>
                <c:pt idx="76">
                  <c:v>252</c:v>
                </c:pt>
                <c:pt idx="77">
                  <c:v>254</c:v>
                </c:pt>
                <c:pt idx="78">
                  <c:v>256</c:v>
                </c:pt>
                <c:pt idx="79">
                  <c:v>258</c:v>
                </c:pt>
                <c:pt idx="80">
                  <c:v>260</c:v>
                </c:pt>
                <c:pt idx="81">
                  <c:v>262</c:v>
                </c:pt>
                <c:pt idx="82">
                  <c:v>264</c:v>
                </c:pt>
                <c:pt idx="83">
                  <c:v>266</c:v>
                </c:pt>
                <c:pt idx="84">
                  <c:v>268</c:v>
                </c:pt>
                <c:pt idx="85">
                  <c:v>270</c:v>
                </c:pt>
                <c:pt idx="86">
                  <c:v>272</c:v>
                </c:pt>
                <c:pt idx="87">
                  <c:v>274</c:v>
                </c:pt>
                <c:pt idx="88">
                  <c:v>276</c:v>
                </c:pt>
                <c:pt idx="89">
                  <c:v>278</c:v>
                </c:pt>
                <c:pt idx="90">
                  <c:v>280</c:v>
                </c:pt>
                <c:pt idx="91">
                  <c:v>282</c:v>
                </c:pt>
                <c:pt idx="92">
                  <c:v>284</c:v>
                </c:pt>
                <c:pt idx="93">
                  <c:v>286</c:v>
                </c:pt>
                <c:pt idx="94">
                  <c:v>288</c:v>
                </c:pt>
                <c:pt idx="95">
                  <c:v>290</c:v>
                </c:pt>
                <c:pt idx="96">
                  <c:v>292</c:v>
                </c:pt>
                <c:pt idx="97">
                  <c:v>294</c:v>
                </c:pt>
                <c:pt idx="98">
                  <c:v>296</c:v>
                </c:pt>
                <c:pt idx="99">
                  <c:v>298</c:v>
                </c:pt>
                <c:pt idx="100">
                  <c:v>300</c:v>
                </c:pt>
                <c:pt idx="101">
                  <c:v>302</c:v>
                </c:pt>
                <c:pt idx="102">
                  <c:v>304</c:v>
                </c:pt>
                <c:pt idx="103">
                  <c:v>306</c:v>
                </c:pt>
                <c:pt idx="104">
                  <c:v>308</c:v>
                </c:pt>
                <c:pt idx="105">
                  <c:v>310</c:v>
                </c:pt>
                <c:pt idx="106">
                  <c:v>312</c:v>
                </c:pt>
                <c:pt idx="107">
                  <c:v>314</c:v>
                </c:pt>
                <c:pt idx="108">
                  <c:v>316</c:v>
                </c:pt>
                <c:pt idx="109">
                  <c:v>318</c:v>
                </c:pt>
                <c:pt idx="110">
                  <c:v>320</c:v>
                </c:pt>
                <c:pt idx="111">
                  <c:v>322</c:v>
                </c:pt>
                <c:pt idx="112">
                  <c:v>324</c:v>
                </c:pt>
                <c:pt idx="113">
                  <c:v>326</c:v>
                </c:pt>
                <c:pt idx="114">
                  <c:v>328</c:v>
                </c:pt>
                <c:pt idx="115">
                  <c:v>330</c:v>
                </c:pt>
                <c:pt idx="116">
                  <c:v>332</c:v>
                </c:pt>
                <c:pt idx="117">
                  <c:v>334</c:v>
                </c:pt>
                <c:pt idx="118">
                  <c:v>336</c:v>
                </c:pt>
                <c:pt idx="119">
                  <c:v>338</c:v>
                </c:pt>
                <c:pt idx="120">
                  <c:v>340</c:v>
                </c:pt>
                <c:pt idx="121">
                  <c:v>342</c:v>
                </c:pt>
                <c:pt idx="122">
                  <c:v>344</c:v>
                </c:pt>
                <c:pt idx="123">
                  <c:v>346</c:v>
                </c:pt>
                <c:pt idx="124">
                  <c:v>348</c:v>
                </c:pt>
                <c:pt idx="125">
                  <c:v>350</c:v>
                </c:pt>
                <c:pt idx="126">
                  <c:v>352</c:v>
                </c:pt>
                <c:pt idx="127">
                  <c:v>354</c:v>
                </c:pt>
                <c:pt idx="128">
                  <c:v>356</c:v>
                </c:pt>
                <c:pt idx="129">
                  <c:v>358</c:v>
                </c:pt>
                <c:pt idx="130">
                  <c:v>360</c:v>
                </c:pt>
                <c:pt idx="131">
                  <c:v>362</c:v>
                </c:pt>
                <c:pt idx="132">
                  <c:v>364</c:v>
                </c:pt>
                <c:pt idx="133">
                  <c:v>366</c:v>
                </c:pt>
                <c:pt idx="134">
                  <c:v>368</c:v>
                </c:pt>
                <c:pt idx="135">
                  <c:v>370</c:v>
                </c:pt>
                <c:pt idx="136">
                  <c:v>372</c:v>
                </c:pt>
                <c:pt idx="137">
                  <c:v>374</c:v>
                </c:pt>
                <c:pt idx="138">
                  <c:v>376</c:v>
                </c:pt>
                <c:pt idx="139">
                  <c:v>378</c:v>
                </c:pt>
                <c:pt idx="140">
                  <c:v>380</c:v>
                </c:pt>
                <c:pt idx="141">
                  <c:v>382</c:v>
                </c:pt>
                <c:pt idx="142">
                  <c:v>384</c:v>
                </c:pt>
                <c:pt idx="143">
                  <c:v>386</c:v>
                </c:pt>
                <c:pt idx="144">
                  <c:v>388</c:v>
                </c:pt>
                <c:pt idx="145">
                  <c:v>390</c:v>
                </c:pt>
                <c:pt idx="146">
                  <c:v>392</c:v>
                </c:pt>
                <c:pt idx="147">
                  <c:v>394</c:v>
                </c:pt>
                <c:pt idx="148">
                  <c:v>396</c:v>
                </c:pt>
                <c:pt idx="149">
                  <c:v>398</c:v>
                </c:pt>
                <c:pt idx="150">
                  <c:v>400</c:v>
                </c:pt>
                <c:pt idx="151">
                  <c:v>402</c:v>
                </c:pt>
                <c:pt idx="152">
                  <c:v>404</c:v>
                </c:pt>
                <c:pt idx="153">
                  <c:v>406</c:v>
                </c:pt>
                <c:pt idx="154">
                  <c:v>408</c:v>
                </c:pt>
                <c:pt idx="155">
                  <c:v>410</c:v>
                </c:pt>
                <c:pt idx="156">
                  <c:v>412</c:v>
                </c:pt>
                <c:pt idx="157">
                  <c:v>414</c:v>
                </c:pt>
                <c:pt idx="158">
                  <c:v>416</c:v>
                </c:pt>
                <c:pt idx="159">
                  <c:v>418</c:v>
                </c:pt>
                <c:pt idx="160">
                  <c:v>420</c:v>
                </c:pt>
                <c:pt idx="161">
                  <c:v>422</c:v>
                </c:pt>
                <c:pt idx="162">
                  <c:v>424</c:v>
                </c:pt>
                <c:pt idx="163">
                  <c:v>426</c:v>
                </c:pt>
                <c:pt idx="164">
                  <c:v>428</c:v>
                </c:pt>
                <c:pt idx="165">
                  <c:v>430</c:v>
                </c:pt>
                <c:pt idx="166">
                  <c:v>432</c:v>
                </c:pt>
                <c:pt idx="167">
                  <c:v>434</c:v>
                </c:pt>
                <c:pt idx="168">
                  <c:v>436</c:v>
                </c:pt>
                <c:pt idx="169">
                  <c:v>438</c:v>
                </c:pt>
                <c:pt idx="170">
                  <c:v>440</c:v>
                </c:pt>
                <c:pt idx="171">
                  <c:v>442</c:v>
                </c:pt>
                <c:pt idx="172">
                  <c:v>444</c:v>
                </c:pt>
                <c:pt idx="173">
                  <c:v>446</c:v>
                </c:pt>
                <c:pt idx="174">
                  <c:v>448</c:v>
                </c:pt>
                <c:pt idx="175">
                  <c:v>450</c:v>
                </c:pt>
                <c:pt idx="176">
                  <c:v>452</c:v>
                </c:pt>
                <c:pt idx="177">
                  <c:v>454</c:v>
                </c:pt>
                <c:pt idx="178">
                  <c:v>456</c:v>
                </c:pt>
                <c:pt idx="179">
                  <c:v>458</c:v>
                </c:pt>
                <c:pt idx="180">
                  <c:v>460</c:v>
                </c:pt>
                <c:pt idx="181">
                  <c:v>462</c:v>
                </c:pt>
                <c:pt idx="182">
                  <c:v>464</c:v>
                </c:pt>
                <c:pt idx="183">
                  <c:v>466</c:v>
                </c:pt>
                <c:pt idx="184">
                  <c:v>468</c:v>
                </c:pt>
                <c:pt idx="185">
                  <c:v>470</c:v>
                </c:pt>
                <c:pt idx="186">
                  <c:v>472</c:v>
                </c:pt>
                <c:pt idx="187">
                  <c:v>474</c:v>
                </c:pt>
                <c:pt idx="188">
                  <c:v>476</c:v>
                </c:pt>
                <c:pt idx="189">
                  <c:v>478</c:v>
                </c:pt>
                <c:pt idx="190">
                  <c:v>480</c:v>
                </c:pt>
                <c:pt idx="191">
                  <c:v>482</c:v>
                </c:pt>
                <c:pt idx="192">
                  <c:v>484</c:v>
                </c:pt>
                <c:pt idx="193">
                  <c:v>486</c:v>
                </c:pt>
                <c:pt idx="194">
                  <c:v>488</c:v>
                </c:pt>
                <c:pt idx="195">
                  <c:v>490</c:v>
                </c:pt>
                <c:pt idx="196">
                  <c:v>492</c:v>
                </c:pt>
                <c:pt idx="197">
                  <c:v>494</c:v>
                </c:pt>
                <c:pt idx="198">
                  <c:v>496</c:v>
                </c:pt>
                <c:pt idx="199">
                  <c:v>498</c:v>
                </c:pt>
                <c:pt idx="200">
                  <c:v>500</c:v>
                </c:pt>
                <c:pt idx="201">
                  <c:v>502</c:v>
                </c:pt>
                <c:pt idx="202">
                  <c:v>504</c:v>
                </c:pt>
                <c:pt idx="203">
                  <c:v>506</c:v>
                </c:pt>
                <c:pt idx="204">
                  <c:v>508</c:v>
                </c:pt>
                <c:pt idx="205">
                  <c:v>510</c:v>
                </c:pt>
                <c:pt idx="206">
                  <c:v>512</c:v>
                </c:pt>
                <c:pt idx="207">
                  <c:v>514</c:v>
                </c:pt>
                <c:pt idx="208">
                  <c:v>516</c:v>
                </c:pt>
                <c:pt idx="209">
                  <c:v>518</c:v>
                </c:pt>
                <c:pt idx="210">
                  <c:v>520</c:v>
                </c:pt>
                <c:pt idx="211">
                  <c:v>522</c:v>
                </c:pt>
                <c:pt idx="212">
                  <c:v>524</c:v>
                </c:pt>
                <c:pt idx="213">
                  <c:v>526</c:v>
                </c:pt>
                <c:pt idx="214">
                  <c:v>528</c:v>
                </c:pt>
                <c:pt idx="215">
                  <c:v>530</c:v>
                </c:pt>
                <c:pt idx="216">
                  <c:v>532</c:v>
                </c:pt>
                <c:pt idx="217">
                  <c:v>534</c:v>
                </c:pt>
                <c:pt idx="218">
                  <c:v>536</c:v>
                </c:pt>
                <c:pt idx="219">
                  <c:v>538</c:v>
                </c:pt>
                <c:pt idx="220">
                  <c:v>540</c:v>
                </c:pt>
                <c:pt idx="221">
                  <c:v>542</c:v>
                </c:pt>
                <c:pt idx="222">
                  <c:v>544</c:v>
                </c:pt>
                <c:pt idx="223">
                  <c:v>546</c:v>
                </c:pt>
                <c:pt idx="224">
                  <c:v>548</c:v>
                </c:pt>
                <c:pt idx="225">
                  <c:v>550</c:v>
                </c:pt>
                <c:pt idx="226">
                  <c:v>552</c:v>
                </c:pt>
                <c:pt idx="227">
                  <c:v>554</c:v>
                </c:pt>
                <c:pt idx="228">
                  <c:v>556</c:v>
                </c:pt>
                <c:pt idx="229">
                  <c:v>558</c:v>
                </c:pt>
                <c:pt idx="230">
                  <c:v>560</c:v>
                </c:pt>
                <c:pt idx="231">
                  <c:v>562</c:v>
                </c:pt>
                <c:pt idx="232">
                  <c:v>564</c:v>
                </c:pt>
                <c:pt idx="233">
                  <c:v>566</c:v>
                </c:pt>
                <c:pt idx="234">
                  <c:v>568</c:v>
                </c:pt>
                <c:pt idx="235">
                  <c:v>570</c:v>
                </c:pt>
                <c:pt idx="236">
                  <c:v>572</c:v>
                </c:pt>
                <c:pt idx="237">
                  <c:v>574</c:v>
                </c:pt>
                <c:pt idx="238">
                  <c:v>576</c:v>
                </c:pt>
                <c:pt idx="239">
                  <c:v>578</c:v>
                </c:pt>
                <c:pt idx="240">
                  <c:v>580</c:v>
                </c:pt>
                <c:pt idx="241">
                  <c:v>582</c:v>
                </c:pt>
                <c:pt idx="242">
                  <c:v>584</c:v>
                </c:pt>
                <c:pt idx="243">
                  <c:v>586</c:v>
                </c:pt>
                <c:pt idx="244">
                  <c:v>588</c:v>
                </c:pt>
                <c:pt idx="245">
                  <c:v>590</c:v>
                </c:pt>
                <c:pt idx="246">
                  <c:v>592</c:v>
                </c:pt>
                <c:pt idx="247">
                  <c:v>594</c:v>
                </c:pt>
                <c:pt idx="248">
                  <c:v>596</c:v>
                </c:pt>
                <c:pt idx="249">
                  <c:v>598</c:v>
                </c:pt>
                <c:pt idx="250">
                  <c:v>600</c:v>
                </c:pt>
                <c:pt idx="251">
                  <c:v>602</c:v>
                </c:pt>
                <c:pt idx="252">
                  <c:v>604</c:v>
                </c:pt>
                <c:pt idx="253">
                  <c:v>606</c:v>
                </c:pt>
                <c:pt idx="254">
                  <c:v>608</c:v>
                </c:pt>
                <c:pt idx="255">
                  <c:v>610</c:v>
                </c:pt>
                <c:pt idx="256">
                  <c:v>612</c:v>
                </c:pt>
                <c:pt idx="257">
                  <c:v>614</c:v>
                </c:pt>
                <c:pt idx="258">
                  <c:v>616</c:v>
                </c:pt>
                <c:pt idx="259">
                  <c:v>618</c:v>
                </c:pt>
                <c:pt idx="260">
                  <c:v>620</c:v>
                </c:pt>
                <c:pt idx="261">
                  <c:v>622</c:v>
                </c:pt>
                <c:pt idx="262">
                  <c:v>624</c:v>
                </c:pt>
                <c:pt idx="263">
                  <c:v>626</c:v>
                </c:pt>
                <c:pt idx="264">
                  <c:v>628</c:v>
                </c:pt>
                <c:pt idx="265">
                  <c:v>630</c:v>
                </c:pt>
                <c:pt idx="266">
                  <c:v>632</c:v>
                </c:pt>
                <c:pt idx="267">
                  <c:v>634</c:v>
                </c:pt>
                <c:pt idx="268">
                  <c:v>636</c:v>
                </c:pt>
                <c:pt idx="269">
                  <c:v>638</c:v>
                </c:pt>
                <c:pt idx="270">
                  <c:v>640</c:v>
                </c:pt>
                <c:pt idx="271">
                  <c:v>642</c:v>
                </c:pt>
                <c:pt idx="272">
                  <c:v>644</c:v>
                </c:pt>
                <c:pt idx="273">
                  <c:v>646</c:v>
                </c:pt>
                <c:pt idx="274">
                  <c:v>648</c:v>
                </c:pt>
                <c:pt idx="275">
                  <c:v>650</c:v>
                </c:pt>
                <c:pt idx="276">
                  <c:v>652</c:v>
                </c:pt>
                <c:pt idx="277">
                  <c:v>654</c:v>
                </c:pt>
                <c:pt idx="278">
                  <c:v>656</c:v>
                </c:pt>
                <c:pt idx="279">
                  <c:v>658</c:v>
                </c:pt>
                <c:pt idx="280">
                  <c:v>660</c:v>
                </c:pt>
                <c:pt idx="281">
                  <c:v>662</c:v>
                </c:pt>
                <c:pt idx="282">
                  <c:v>664</c:v>
                </c:pt>
                <c:pt idx="283">
                  <c:v>666</c:v>
                </c:pt>
                <c:pt idx="284">
                  <c:v>668</c:v>
                </c:pt>
                <c:pt idx="285">
                  <c:v>670</c:v>
                </c:pt>
                <c:pt idx="286">
                  <c:v>672</c:v>
                </c:pt>
                <c:pt idx="287">
                  <c:v>674</c:v>
                </c:pt>
                <c:pt idx="288">
                  <c:v>676</c:v>
                </c:pt>
                <c:pt idx="289">
                  <c:v>678</c:v>
                </c:pt>
                <c:pt idx="290">
                  <c:v>680</c:v>
                </c:pt>
                <c:pt idx="291">
                  <c:v>682</c:v>
                </c:pt>
                <c:pt idx="292">
                  <c:v>684</c:v>
                </c:pt>
                <c:pt idx="293">
                  <c:v>686</c:v>
                </c:pt>
                <c:pt idx="294">
                  <c:v>688</c:v>
                </c:pt>
                <c:pt idx="295">
                  <c:v>690</c:v>
                </c:pt>
                <c:pt idx="296">
                  <c:v>692</c:v>
                </c:pt>
                <c:pt idx="297">
                  <c:v>694</c:v>
                </c:pt>
                <c:pt idx="298">
                  <c:v>696</c:v>
                </c:pt>
                <c:pt idx="299">
                  <c:v>698</c:v>
                </c:pt>
                <c:pt idx="300">
                  <c:v>700</c:v>
                </c:pt>
                <c:pt idx="301">
                  <c:v>702</c:v>
                </c:pt>
                <c:pt idx="302">
                  <c:v>704</c:v>
                </c:pt>
                <c:pt idx="303">
                  <c:v>706</c:v>
                </c:pt>
                <c:pt idx="304">
                  <c:v>708</c:v>
                </c:pt>
                <c:pt idx="305">
                  <c:v>710</c:v>
                </c:pt>
                <c:pt idx="306">
                  <c:v>712</c:v>
                </c:pt>
                <c:pt idx="307">
                  <c:v>714</c:v>
                </c:pt>
                <c:pt idx="308">
                  <c:v>716</c:v>
                </c:pt>
                <c:pt idx="309">
                  <c:v>718</c:v>
                </c:pt>
                <c:pt idx="310">
                  <c:v>720</c:v>
                </c:pt>
                <c:pt idx="311">
                  <c:v>722</c:v>
                </c:pt>
                <c:pt idx="312">
                  <c:v>724</c:v>
                </c:pt>
                <c:pt idx="313">
                  <c:v>726</c:v>
                </c:pt>
                <c:pt idx="314">
                  <c:v>728</c:v>
                </c:pt>
                <c:pt idx="315">
                  <c:v>730</c:v>
                </c:pt>
                <c:pt idx="316">
                  <c:v>732</c:v>
                </c:pt>
                <c:pt idx="317">
                  <c:v>734</c:v>
                </c:pt>
                <c:pt idx="318">
                  <c:v>736</c:v>
                </c:pt>
                <c:pt idx="319">
                  <c:v>738</c:v>
                </c:pt>
                <c:pt idx="320">
                  <c:v>740</c:v>
                </c:pt>
                <c:pt idx="321">
                  <c:v>742</c:v>
                </c:pt>
                <c:pt idx="322">
                  <c:v>744</c:v>
                </c:pt>
                <c:pt idx="323">
                  <c:v>746</c:v>
                </c:pt>
                <c:pt idx="324">
                  <c:v>748</c:v>
                </c:pt>
                <c:pt idx="325">
                  <c:v>750</c:v>
                </c:pt>
                <c:pt idx="326">
                  <c:v>752</c:v>
                </c:pt>
                <c:pt idx="327">
                  <c:v>754</c:v>
                </c:pt>
                <c:pt idx="328">
                  <c:v>756</c:v>
                </c:pt>
                <c:pt idx="329">
                  <c:v>758</c:v>
                </c:pt>
                <c:pt idx="330">
                  <c:v>760</c:v>
                </c:pt>
                <c:pt idx="331">
                  <c:v>762</c:v>
                </c:pt>
                <c:pt idx="332">
                  <c:v>764</c:v>
                </c:pt>
                <c:pt idx="333">
                  <c:v>766</c:v>
                </c:pt>
                <c:pt idx="334">
                  <c:v>768</c:v>
                </c:pt>
                <c:pt idx="335">
                  <c:v>770</c:v>
                </c:pt>
                <c:pt idx="336">
                  <c:v>772</c:v>
                </c:pt>
                <c:pt idx="337">
                  <c:v>774</c:v>
                </c:pt>
                <c:pt idx="338">
                  <c:v>776</c:v>
                </c:pt>
                <c:pt idx="339">
                  <c:v>778</c:v>
                </c:pt>
                <c:pt idx="340">
                  <c:v>780</c:v>
                </c:pt>
                <c:pt idx="341">
                  <c:v>782</c:v>
                </c:pt>
                <c:pt idx="342">
                  <c:v>784</c:v>
                </c:pt>
                <c:pt idx="343">
                  <c:v>786</c:v>
                </c:pt>
                <c:pt idx="344">
                  <c:v>788</c:v>
                </c:pt>
                <c:pt idx="345">
                  <c:v>790</c:v>
                </c:pt>
                <c:pt idx="346">
                  <c:v>792</c:v>
                </c:pt>
                <c:pt idx="347">
                  <c:v>794</c:v>
                </c:pt>
                <c:pt idx="348">
                  <c:v>796</c:v>
                </c:pt>
                <c:pt idx="349">
                  <c:v>798</c:v>
                </c:pt>
                <c:pt idx="350">
                  <c:v>800</c:v>
                </c:pt>
                <c:pt idx="351">
                  <c:v>802</c:v>
                </c:pt>
                <c:pt idx="352">
                  <c:v>804</c:v>
                </c:pt>
                <c:pt idx="353">
                  <c:v>806</c:v>
                </c:pt>
                <c:pt idx="354">
                  <c:v>808</c:v>
                </c:pt>
                <c:pt idx="355">
                  <c:v>810</c:v>
                </c:pt>
                <c:pt idx="356">
                  <c:v>812</c:v>
                </c:pt>
                <c:pt idx="357">
                  <c:v>814</c:v>
                </c:pt>
                <c:pt idx="358">
                  <c:v>816</c:v>
                </c:pt>
                <c:pt idx="359">
                  <c:v>818</c:v>
                </c:pt>
                <c:pt idx="360">
                  <c:v>820</c:v>
                </c:pt>
                <c:pt idx="361">
                  <c:v>822</c:v>
                </c:pt>
                <c:pt idx="362">
                  <c:v>824</c:v>
                </c:pt>
                <c:pt idx="363">
                  <c:v>826</c:v>
                </c:pt>
                <c:pt idx="364">
                  <c:v>828</c:v>
                </c:pt>
                <c:pt idx="365">
                  <c:v>830</c:v>
                </c:pt>
                <c:pt idx="366">
                  <c:v>832</c:v>
                </c:pt>
                <c:pt idx="367">
                  <c:v>834</c:v>
                </c:pt>
                <c:pt idx="368">
                  <c:v>836</c:v>
                </c:pt>
                <c:pt idx="369">
                  <c:v>838</c:v>
                </c:pt>
                <c:pt idx="370">
                  <c:v>840</c:v>
                </c:pt>
                <c:pt idx="371">
                  <c:v>842</c:v>
                </c:pt>
                <c:pt idx="372">
                  <c:v>844</c:v>
                </c:pt>
                <c:pt idx="373">
                  <c:v>846</c:v>
                </c:pt>
                <c:pt idx="374">
                  <c:v>848</c:v>
                </c:pt>
                <c:pt idx="375">
                  <c:v>850</c:v>
                </c:pt>
                <c:pt idx="376">
                  <c:v>852</c:v>
                </c:pt>
                <c:pt idx="377">
                  <c:v>854</c:v>
                </c:pt>
                <c:pt idx="378">
                  <c:v>856</c:v>
                </c:pt>
                <c:pt idx="379">
                  <c:v>858</c:v>
                </c:pt>
                <c:pt idx="380">
                  <c:v>860</c:v>
                </c:pt>
                <c:pt idx="381">
                  <c:v>862</c:v>
                </c:pt>
                <c:pt idx="382">
                  <c:v>864</c:v>
                </c:pt>
                <c:pt idx="383">
                  <c:v>866</c:v>
                </c:pt>
                <c:pt idx="384">
                  <c:v>868</c:v>
                </c:pt>
                <c:pt idx="385">
                  <c:v>870</c:v>
                </c:pt>
                <c:pt idx="386">
                  <c:v>872</c:v>
                </c:pt>
                <c:pt idx="387">
                  <c:v>874</c:v>
                </c:pt>
                <c:pt idx="388">
                  <c:v>876</c:v>
                </c:pt>
                <c:pt idx="389">
                  <c:v>878</c:v>
                </c:pt>
                <c:pt idx="390">
                  <c:v>880</c:v>
                </c:pt>
                <c:pt idx="391">
                  <c:v>882</c:v>
                </c:pt>
                <c:pt idx="392">
                  <c:v>884</c:v>
                </c:pt>
                <c:pt idx="393">
                  <c:v>886</c:v>
                </c:pt>
                <c:pt idx="394">
                  <c:v>888</c:v>
                </c:pt>
                <c:pt idx="395">
                  <c:v>890</c:v>
                </c:pt>
                <c:pt idx="396">
                  <c:v>892</c:v>
                </c:pt>
                <c:pt idx="397">
                  <c:v>894</c:v>
                </c:pt>
                <c:pt idx="398">
                  <c:v>896</c:v>
                </c:pt>
                <c:pt idx="399">
                  <c:v>898</c:v>
                </c:pt>
                <c:pt idx="400">
                  <c:v>900</c:v>
                </c:pt>
                <c:pt idx="401">
                  <c:v>902</c:v>
                </c:pt>
                <c:pt idx="402">
                  <c:v>904</c:v>
                </c:pt>
                <c:pt idx="403">
                  <c:v>906</c:v>
                </c:pt>
                <c:pt idx="404">
                  <c:v>908</c:v>
                </c:pt>
                <c:pt idx="405">
                  <c:v>910</c:v>
                </c:pt>
                <c:pt idx="406">
                  <c:v>912</c:v>
                </c:pt>
                <c:pt idx="407">
                  <c:v>914</c:v>
                </c:pt>
                <c:pt idx="408">
                  <c:v>916</c:v>
                </c:pt>
                <c:pt idx="409">
                  <c:v>918</c:v>
                </c:pt>
                <c:pt idx="410">
                  <c:v>920</c:v>
                </c:pt>
                <c:pt idx="411">
                  <c:v>922</c:v>
                </c:pt>
                <c:pt idx="412">
                  <c:v>924</c:v>
                </c:pt>
                <c:pt idx="413">
                  <c:v>926</c:v>
                </c:pt>
                <c:pt idx="414">
                  <c:v>928</c:v>
                </c:pt>
                <c:pt idx="415">
                  <c:v>930</c:v>
                </c:pt>
                <c:pt idx="416">
                  <c:v>932</c:v>
                </c:pt>
                <c:pt idx="417">
                  <c:v>934</c:v>
                </c:pt>
                <c:pt idx="418">
                  <c:v>936</c:v>
                </c:pt>
                <c:pt idx="419">
                  <c:v>938</c:v>
                </c:pt>
                <c:pt idx="420">
                  <c:v>940</c:v>
                </c:pt>
                <c:pt idx="421">
                  <c:v>942</c:v>
                </c:pt>
                <c:pt idx="422">
                  <c:v>944</c:v>
                </c:pt>
                <c:pt idx="423">
                  <c:v>946</c:v>
                </c:pt>
                <c:pt idx="424">
                  <c:v>948</c:v>
                </c:pt>
                <c:pt idx="425">
                  <c:v>950</c:v>
                </c:pt>
                <c:pt idx="426">
                  <c:v>952</c:v>
                </c:pt>
                <c:pt idx="427">
                  <c:v>954</c:v>
                </c:pt>
                <c:pt idx="428">
                  <c:v>956</c:v>
                </c:pt>
                <c:pt idx="429">
                  <c:v>958</c:v>
                </c:pt>
                <c:pt idx="430">
                  <c:v>960</c:v>
                </c:pt>
                <c:pt idx="431">
                  <c:v>962</c:v>
                </c:pt>
                <c:pt idx="432">
                  <c:v>964</c:v>
                </c:pt>
                <c:pt idx="433">
                  <c:v>966</c:v>
                </c:pt>
                <c:pt idx="434">
                  <c:v>968</c:v>
                </c:pt>
                <c:pt idx="435">
                  <c:v>970</c:v>
                </c:pt>
                <c:pt idx="436">
                  <c:v>972</c:v>
                </c:pt>
                <c:pt idx="437">
                  <c:v>974</c:v>
                </c:pt>
                <c:pt idx="438">
                  <c:v>976</c:v>
                </c:pt>
                <c:pt idx="439">
                  <c:v>978</c:v>
                </c:pt>
                <c:pt idx="440">
                  <c:v>980</c:v>
                </c:pt>
                <c:pt idx="441">
                  <c:v>982</c:v>
                </c:pt>
                <c:pt idx="442">
                  <c:v>984</c:v>
                </c:pt>
                <c:pt idx="443">
                  <c:v>986</c:v>
                </c:pt>
                <c:pt idx="444">
                  <c:v>988</c:v>
                </c:pt>
                <c:pt idx="445">
                  <c:v>990</c:v>
                </c:pt>
                <c:pt idx="446">
                  <c:v>992</c:v>
                </c:pt>
                <c:pt idx="447">
                  <c:v>994</c:v>
                </c:pt>
                <c:pt idx="448">
                  <c:v>996</c:v>
                </c:pt>
                <c:pt idx="449">
                  <c:v>998</c:v>
                </c:pt>
                <c:pt idx="450">
                  <c:v>1000</c:v>
                </c:pt>
                <c:pt idx="451">
                  <c:v>1002</c:v>
                </c:pt>
                <c:pt idx="452">
                  <c:v>1004</c:v>
                </c:pt>
                <c:pt idx="453">
                  <c:v>1006</c:v>
                </c:pt>
                <c:pt idx="454">
                  <c:v>1008</c:v>
                </c:pt>
                <c:pt idx="455">
                  <c:v>1010</c:v>
                </c:pt>
                <c:pt idx="456">
                  <c:v>1012</c:v>
                </c:pt>
                <c:pt idx="457">
                  <c:v>1014</c:v>
                </c:pt>
                <c:pt idx="458">
                  <c:v>1016</c:v>
                </c:pt>
                <c:pt idx="459">
                  <c:v>1018</c:v>
                </c:pt>
                <c:pt idx="460">
                  <c:v>1020</c:v>
                </c:pt>
                <c:pt idx="461">
                  <c:v>1022</c:v>
                </c:pt>
                <c:pt idx="462">
                  <c:v>1024</c:v>
                </c:pt>
                <c:pt idx="463">
                  <c:v>1026</c:v>
                </c:pt>
                <c:pt idx="464">
                  <c:v>1028</c:v>
                </c:pt>
                <c:pt idx="465">
                  <c:v>1030</c:v>
                </c:pt>
                <c:pt idx="466">
                  <c:v>1032</c:v>
                </c:pt>
                <c:pt idx="467">
                  <c:v>1034</c:v>
                </c:pt>
                <c:pt idx="468">
                  <c:v>1036</c:v>
                </c:pt>
                <c:pt idx="469">
                  <c:v>1038</c:v>
                </c:pt>
                <c:pt idx="470">
                  <c:v>1040</c:v>
                </c:pt>
                <c:pt idx="471">
                  <c:v>1042</c:v>
                </c:pt>
                <c:pt idx="472">
                  <c:v>1044</c:v>
                </c:pt>
                <c:pt idx="473">
                  <c:v>1046</c:v>
                </c:pt>
                <c:pt idx="474">
                  <c:v>1048</c:v>
                </c:pt>
                <c:pt idx="475">
                  <c:v>1050</c:v>
                </c:pt>
                <c:pt idx="476">
                  <c:v>1052</c:v>
                </c:pt>
                <c:pt idx="477">
                  <c:v>1054</c:v>
                </c:pt>
                <c:pt idx="478">
                  <c:v>1056</c:v>
                </c:pt>
                <c:pt idx="479">
                  <c:v>1058</c:v>
                </c:pt>
                <c:pt idx="480">
                  <c:v>1060</c:v>
                </c:pt>
                <c:pt idx="481">
                  <c:v>1062</c:v>
                </c:pt>
                <c:pt idx="482">
                  <c:v>1064</c:v>
                </c:pt>
                <c:pt idx="483">
                  <c:v>1066</c:v>
                </c:pt>
                <c:pt idx="484">
                  <c:v>1068</c:v>
                </c:pt>
                <c:pt idx="485">
                  <c:v>1070</c:v>
                </c:pt>
                <c:pt idx="486">
                  <c:v>1072</c:v>
                </c:pt>
                <c:pt idx="487">
                  <c:v>1074</c:v>
                </c:pt>
                <c:pt idx="488">
                  <c:v>1076</c:v>
                </c:pt>
                <c:pt idx="489">
                  <c:v>1078</c:v>
                </c:pt>
                <c:pt idx="490">
                  <c:v>1080</c:v>
                </c:pt>
                <c:pt idx="491">
                  <c:v>1082</c:v>
                </c:pt>
                <c:pt idx="492">
                  <c:v>1084</c:v>
                </c:pt>
                <c:pt idx="493">
                  <c:v>1086</c:v>
                </c:pt>
                <c:pt idx="494">
                  <c:v>1088</c:v>
                </c:pt>
                <c:pt idx="495">
                  <c:v>1090</c:v>
                </c:pt>
                <c:pt idx="496">
                  <c:v>1092</c:v>
                </c:pt>
                <c:pt idx="497">
                  <c:v>1094</c:v>
                </c:pt>
                <c:pt idx="498">
                  <c:v>1096</c:v>
                </c:pt>
                <c:pt idx="499">
                  <c:v>1098</c:v>
                </c:pt>
                <c:pt idx="500">
                  <c:v>1100</c:v>
                </c:pt>
                <c:pt idx="501">
                  <c:v>1102</c:v>
                </c:pt>
                <c:pt idx="502">
                  <c:v>1104</c:v>
                </c:pt>
                <c:pt idx="503">
                  <c:v>1106</c:v>
                </c:pt>
                <c:pt idx="504">
                  <c:v>1108</c:v>
                </c:pt>
                <c:pt idx="505">
                  <c:v>1110</c:v>
                </c:pt>
                <c:pt idx="506">
                  <c:v>1112</c:v>
                </c:pt>
                <c:pt idx="507">
                  <c:v>1114</c:v>
                </c:pt>
                <c:pt idx="508">
                  <c:v>1116</c:v>
                </c:pt>
                <c:pt idx="509">
                  <c:v>1118</c:v>
                </c:pt>
                <c:pt idx="510">
                  <c:v>1120</c:v>
                </c:pt>
                <c:pt idx="511">
                  <c:v>1122</c:v>
                </c:pt>
                <c:pt idx="512">
                  <c:v>1124</c:v>
                </c:pt>
                <c:pt idx="513">
                  <c:v>1126</c:v>
                </c:pt>
                <c:pt idx="514">
                  <c:v>1128</c:v>
                </c:pt>
                <c:pt idx="515">
                  <c:v>1130</c:v>
                </c:pt>
                <c:pt idx="516">
                  <c:v>1132</c:v>
                </c:pt>
                <c:pt idx="517">
                  <c:v>1134</c:v>
                </c:pt>
                <c:pt idx="518">
                  <c:v>1136</c:v>
                </c:pt>
                <c:pt idx="519">
                  <c:v>1138</c:v>
                </c:pt>
                <c:pt idx="520">
                  <c:v>1140</c:v>
                </c:pt>
                <c:pt idx="521">
                  <c:v>1142</c:v>
                </c:pt>
                <c:pt idx="522">
                  <c:v>1144</c:v>
                </c:pt>
                <c:pt idx="523">
                  <c:v>1146</c:v>
                </c:pt>
                <c:pt idx="524">
                  <c:v>1148</c:v>
                </c:pt>
                <c:pt idx="525">
                  <c:v>1150</c:v>
                </c:pt>
                <c:pt idx="526">
                  <c:v>1152</c:v>
                </c:pt>
                <c:pt idx="527">
                  <c:v>1154</c:v>
                </c:pt>
                <c:pt idx="528">
                  <c:v>1156</c:v>
                </c:pt>
                <c:pt idx="529">
                  <c:v>1158</c:v>
                </c:pt>
                <c:pt idx="530">
                  <c:v>1160</c:v>
                </c:pt>
                <c:pt idx="531">
                  <c:v>1162</c:v>
                </c:pt>
                <c:pt idx="532">
                  <c:v>1164</c:v>
                </c:pt>
                <c:pt idx="533">
                  <c:v>1166</c:v>
                </c:pt>
                <c:pt idx="534">
                  <c:v>1168</c:v>
                </c:pt>
                <c:pt idx="535">
                  <c:v>1170</c:v>
                </c:pt>
                <c:pt idx="536">
                  <c:v>1172</c:v>
                </c:pt>
                <c:pt idx="537">
                  <c:v>1174</c:v>
                </c:pt>
                <c:pt idx="538">
                  <c:v>1176</c:v>
                </c:pt>
                <c:pt idx="539">
                  <c:v>1178</c:v>
                </c:pt>
                <c:pt idx="540">
                  <c:v>1180</c:v>
                </c:pt>
                <c:pt idx="541">
                  <c:v>1182</c:v>
                </c:pt>
                <c:pt idx="542">
                  <c:v>1184</c:v>
                </c:pt>
                <c:pt idx="543">
                  <c:v>1186</c:v>
                </c:pt>
                <c:pt idx="544">
                  <c:v>1188</c:v>
                </c:pt>
                <c:pt idx="545">
                  <c:v>1190</c:v>
                </c:pt>
                <c:pt idx="546">
                  <c:v>1192</c:v>
                </c:pt>
                <c:pt idx="547">
                  <c:v>1194</c:v>
                </c:pt>
                <c:pt idx="548">
                  <c:v>1196</c:v>
                </c:pt>
                <c:pt idx="549">
                  <c:v>1198</c:v>
                </c:pt>
                <c:pt idx="550">
                  <c:v>1200</c:v>
                </c:pt>
                <c:pt idx="551">
                  <c:v>1202</c:v>
                </c:pt>
                <c:pt idx="552">
                  <c:v>1204</c:v>
                </c:pt>
                <c:pt idx="553">
                  <c:v>1206</c:v>
                </c:pt>
                <c:pt idx="554">
                  <c:v>1208</c:v>
                </c:pt>
                <c:pt idx="555">
                  <c:v>1210</c:v>
                </c:pt>
                <c:pt idx="556">
                  <c:v>1212</c:v>
                </c:pt>
                <c:pt idx="557">
                  <c:v>1214</c:v>
                </c:pt>
                <c:pt idx="558">
                  <c:v>1216</c:v>
                </c:pt>
                <c:pt idx="559">
                  <c:v>1218</c:v>
                </c:pt>
                <c:pt idx="560">
                  <c:v>1220</c:v>
                </c:pt>
                <c:pt idx="561">
                  <c:v>1222</c:v>
                </c:pt>
                <c:pt idx="562">
                  <c:v>1224</c:v>
                </c:pt>
                <c:pt idx="563">
                  <c:v>1226</c:v>
                </c:pt>
                <c:pt idx="564">
                  <c:v>1228</c:v>
                </c:pt>
                <c:pt idx="565">
                  <c:v>1230</c:v>
                </c:pt>
                <c:pt idx="566">
                  <c:v>1232</c:v>
                </c:pt>
                <c:pt idx="567">
                  <c:v>1234</c:v>
                </c:pt>
                <c:pt idx="568">
                  <c:v>1236</c:v>
                </c:pt>
                <c:pt idx="569">
                  <c:v>1238</c:v>
                </c:pt>
                <c:pt idx="570">
                  <c:v>1240</c:v>
                </c:pt>
                <c:pt idx="571">
                  <c:v>1242</c:v>
                </c:pt>
                <c:pt idx="572">
                  <c:v>1244</c:v>
                </c:pt>
                <c:pt idx="573">
                  <c:v>1246</c:v>
                </c:pt>
                <c:pt idx="574">
                  <c:v>1248</c:v>
                </c:pt>
                <c:pt idx="575">
                  <c:v>1250</c:v>
                </c:pt>
                <c:pt idx="576">
                  <c:v>1252</c:v>
                </c:pt>
                <c:pt idx="577">
                  <c:v>1254</c:v>
                </c:pt>
                <c:pt idx="578">
                  <c:v>1256</c:v>
                </c:pt>
                <c:pt idx="579">
                  <c:v>1258</c:v>
                </c:pt>
                <c:pt idx="580">
                  <c:v>1260</c:v>
                </c:pt>
                <c:pt idx="581">
                  <c:v>1262</c:v>
                </c:pt>
                <c:pt idx="582">
                  <c:v>1264</c:v>
                </c:pt>
                <c:pt idx="583">
                  <c:v>1266</c:v>
                </c:pt>
                <c:pt idx="584">
                  <c:v>1268</c:v>
                </c:pt>
                <c:pt idx="585">
                  <c:v>1270</c:v>
                </c:pt>
                <c:pt idx="586">
                  <c:v>1272</c:v>
                </c:pt>
                <c:pt idx="587">
                  <c:v>1274</c:v>
                </c:pt>
                <c:pt idx="588">
                  <c:v>1276</c:v>
                </c:pt>
                <c:pt idx="589">
                  <c:v>1278</c:v>
                </c:pt>
                <c:pt idx="590">
                  <c:v>1280</c:v>
                </c:pt>
                <c:pt idx="591">
                  <c:v>1282</c:v>
                </c:pt>
                <c:pt idx="592">
                  <c:v>1284</c:v>
                </c:pt>
                <c:pt idx="593">
                  <c:v>1286</c:v>
                </c:pt>
                <c:pt idx="594">
                  <c:v>1288</c:v>
                </c:pt>
                <c:pt idx="595">
                  <c:v>1290</c:v>
                </c:pt>
                <c:pt idx="596">
                  <c:v>1292</c:v>
                </c:pt>
                <c:pt idx="597">
                  <c:v>1294</c:v>
                </c:pt>
                <c:pt idx="598">
                  <c:v>1296</c:v>
                </c:pt>
                <c:pt idx="599">
                  <c:v>1298</c:v>
                </c:pt>
                <c:pt idx="600">
                  <c:v>1300</c:v>
                </c:pt>
                <c:pt idx="601">
                  <c:v>1302</c:v>
                </c:pt>
                <c:pt idx="602">
                  <c:v>1304</c:v>
                </c:pt>
                <c:pt idx="603">
                  <c:v>1306</c:v>
                </c:pt>
                <c:pt idx="604">
                  <c:v>1308</c:v>
                </c:pt>
                <c:pt idx="605">
                  <c:v>1310</c:v>
                </c:pt>
                <c:pt idx="606">
                  <c:v>1312</c:v>
                </c:pt>
                <c:pt idx="607">
                  <c:v>1314</c:v>
                </c:pt>
                <c:pt idx="608">
                  <c:v>1316</c:v>
                </c:pt>
                <c:pt idx="609">
                  <c:v>1318</c:v>
                </c:pt>
                <c:pt idx="610">
                  <c:v>1320</c:v>
                </c:pt>
                <c:pt idx="611">
                  <c:v>1322</c:v>
                </c:pt>
                <c:pt idx="612">
                  <c:v>1324</c:v>
                </c:pt>
                <c:pt idx="613">
                  <c:v>1326</c:v>
                </c:pt>
                <c:pt idx="614">
                  <c:v>1328</c:v>
                </c:pt>
                <c:pt idx="615">
                  <c:v>1330</c:v>
                </c:pt>
                <c:pt idx="616">
                  <c:v>1332</c:v>
                </c:pt>
                <c:pt idx="617">
                  <c:v>1334</c:v>
                </c:pt>
                <c:pt idx="618">
                  <c:v>1336</c:v>
                </c:pt>
                <c:pt idx="619">
                  <c:v>1338</c:v>
                </c:pt>
                <c:pt idx="620">
                  <c:v>1340</c:v>
                </c:pt>
                <c:pt idx="621">
                  <c:v>1342</c:v>
                </c:pt>
                <c:pt idx="622">
                  <c:v>1344</c:v>
                </c:pt>
                <c:pt idx="623">
                  <c:v>1346</c:v>
                </c:pt>
                <c:pt idx="624">
                  <c:v>1348</c:v>
                </c:pt>
                <c:pt idx="625">
                  <c:v>1350</c:v>
                </c:pt>
                <c:pt idx="626">
                  <c:v>1352</c:v>
                </c:pt>
                <c:pt idx="627">
                  <c:v>1354</c:v>
                </c:pt>
                <c:pt idx="628">
                  <c:v>1356</c:v>
                </c:pt>
                <c:pt idx="629">
                  <c:v>1358</c:v>
                </c:pt>
                <c:pt idx="630">
                  <c:v>1360</c:v>
                </c:pt>
                <c:pt idx="631">
                  <c:v>1362</c:v>
                </c:pt>
                <c:pt idx="632">
                  <c:v>1364</c:v>
                </c:pt>
                <c:pt idx="633">
                  <c:v>1366</c:v>
                </c:pt>
                <c:pt idx="634">
                  <c:v>1368</c:v>
                </c:pt>
                <c:pt idx="635">
                  <c:v>1370</c:v>
                </c:pt>
                <c:pt idx="636">
                  <c:v>1372</c:v>
                </c:pt>
                <c:pt idx="637">
                  <c:v>1374</c:v>
                </c:pt>
                <c:pt idx="638">
                  <c:v>1376</c:v>
                </c:pt>
                <c:pt idx="639">
                  <c:v>1378</c:v>
                </c:pt>
                <c:pt idx="640">
                  <c:v>1380</c:v>
                </c:pt>
                <c:pt idx="641">
                  <c:v>1382</c:v>
                </c:pt>
                <c:pt idx="642">
                  <c:v>1384</c:v>
                </c:pt>
                <c:pt idx="643">
                  <c:v>1386</c:v>
                </c:pt>
                <c:pt idx="644">
                  <c:v>1388</c:v>
                </c:pt>
                <c:pt idx="645">
                  <c:v>1390</c:v>
                </c:pt>
                <c:pt idx="646">
                  <c:v>1392</c:v>
                </c:pt>
                <c:pt idx="647">
                  <c:v>1394</c:v>
                </c:pt>
                <c:pt idx="648">
                  <c:v>1396</c:v>
                </c:pt>
                <c:pt idx="649">
                  <c:v>1398</c:v>
                </c:pt>
                <c:pt idx="650">
                  <c:v>1400</c:v>
                </c:pt>
                <c:pt idx="651">
                  <c:v>1402</c:v>
                </c:pt>
                <c:pt idx="652">
                  <c:v>1404</c:v>
                </c:pt>
                <c:pt idx="653">
                  <c:v>1406</c:v>
                </c:pt>
                <c:pt idx="654">
                  <c:v>1408</c:v>
                </c:pt>
                <c:pt idx="655">
                  <c:v>1410</c:v>
                </c:pt>
                <c:pt idx="656">
                  <c:v>1412</c:v>
                </c:pt>
                <c:pt idx="657">
                  <c:v>1414</c:v>
                </c:pt>
                <c:pt idx="658">
                  <c:v>1416</c:v>
                </c:pt>
                <c:pt idx="659">
                  <c:v>1418</c:v>
                </c:pt>
                <c:pt idx="660">
                  <c:v>1420</c:v>
                </c:pt>
                <c:pt idx="661">
                  <c:v>1422</c:v>
                </c:pt>
                <c:pt idx="662">
                  <c:v>1424</c:v>
                </c:pt>
                <c:pt idx="663">
                  <c:v>1426</c:v>
                </c:pt>
                <c:pt idx="664">
                  <c:v>1428</c:v>
                </c:pt>
                <c:pt idx="665">
                  <c:v>1430</c:v>
                </c:pt>
                <c:pt idx="666">
                  <c:v>1432</c:v>
                </c:pt>
                <c:pt idx="667">
                  <c:v>1434</c:v>
                </c:pt>
                <c:pt idx="668">
                  <c:v>1436</c:v>
                </c:pt>
                <c:pt idx="669">
                  <c:v>1438</c:v>
                </c:pt>
                <c:pt idx="670">
                  <c:v>1440</c:v>
                </c:pt>
                <c:pt idx="671">
                  <c:v>1442</c:v>
                </c:pt>
                <c:pt idx="672">
                  <c:v>1444</c:v>
                </c:pt>
                <c:pt idx="673">
                  <c:v>1446</c:v>
                </c:pt>
                <c:pt idx="674">
                  <c:v>1448</c:v>
                </c:pt>
                <c:pt idx="675">
                  <c:v>1450</c:v>
                </c:pt>
                <c:pt idx="676">
                  <c:v>1452</c:v>
                </c:pt>
                <c:pt idx="677">
                  <c:v>1454</c:v>
                </c:pt>
                <c:pt idx="678">
                  <c:v>1456</c:v>
                </c:pt>
                <c:pt idx="679">
                  <c:v>1458</c:v>
                </c:pt>
                <c:pt idx="680">
                  <c:v>1460</c:v>
                </c:pt>
                <c:pt idx="681">
                  <c:v>1462</c:v>
                </c:pt>
                <c:pt idx="682">
                  <c:v>1464</c:v>
                </c:pt>
                <c:pt idx="683">
                  <c:v>1466</c:v>
                </c:pt>
                <c:pt idx="684">
                  <c:v>1468</c:v>
                </c:pt>
                <c:pt idx="685">
                  <c:v>1470</c:v>
                </c:pt>
                <c:pt idx="686">
                  <c:v>1472</c:v>
                </c:pt>
                <c:pt idx="687">
                  <c:v>1474</c:v>
                </c:pt>
                <c:pt idx="688">
                  <c:v>1476</c:v>
                </c:pt>
                <c:pt idx="689">
                  <c:v>1478</c:v>
                </c:pt>
                <c:pt idx="690">
                  <c:v>1480</c:v>
                </c:pt>
                <c:pt idx="691">
                  <c:v>1482</c:v>
                </c:pt>
                <c:pt idx="692">
                  <c:v>1484</c:v>
                </c:pt>
                <c:pt idx="693">
                  <c:v>1486</c:v>
                </c:pt>
                <c:pt idx="694">
                  <c:v>1488</c:v>
                </c:pt>
                <c:pt idx="695">
                  <c:v>1490</c:v>
                </c:pt>
                <c:pt idx="696">
                  <c:v>1492</c:v>
                </c:pt>
                <c:pt idx="697">
                  <c:v>1494</c:v>
                </c:pt>
                <c:pt idx="698">
                  <c:v>1496</c:v>
                </c:pt>
                <c:pt idx="699">
                  <c:v>1498</c:v>
                </c:pt>
                <c:pt idx="700">
                  <c:v>1500</c:v>
                </c:pt>
                <c:pt idx="701">
                  <c:v>1502</c:v>
                </c:pt>
                <c:pt idx="702">
                  <c:v>1504</c:v>
                </c:pt>
                <c:pt idx="703">
                  <c:v>1506</c:v>
                </c:pt>
                <c:pt idx="704">
                  <c:v>1508</c:v>
                </c:pt>
                <c:pt idx="705">
                  <c:v>1510</c:v>
                </c:pt>
                <c:pt idx="706">
                  <c:v>1512</c:v>
                </c:pt>
                <c:pt idx="707">
                  <c:v>1514</c:v>
                </c:pt>
                <c:pt idx="708">
                  <c:v>1516</c:v>
                </c:pt>
                <c:pt idx="709">
                  <c:v>1518</c:v>
                </c:pt>
                <c:pt idx="710">
                  <c:v>1520</c:v>
                </c:pt>
                <c:pt idx="711">
                  <c:v>1522</c:v>
                </c:pt>
                <c:pt idx="712">
                  <c:v>1524</c:v>
                </c:pt>
                <c:pt idx="713">
                  <c:v>1526</c:v>
                </c:pt>
                <c:pt idx="714">
                  <c:v>1528</c:v>
                </c:pt>
                <c:pt idx="715">
                  <c:v>1530</c:v>
                </c:pt>
                <c:pt idx="716">
                  <c:v>1532</c:v>
                </c:pt>
                <c:pt idx="717">
                  <c:v>1534</c:v>
                </c:pt>
                <c:pt idx="718">
                  <c:v>1536</c:v>
                </c:pt>
                <c:pt idx="719">
                  <c:v>1538</c:v>
                </c:pt>
                <c:pt idx="720">
                  <c:v>1540</c:v>
                </c:pt>
                <c:pt idx="721">
                  <c:v>1542</c:v>
                </c:pt>
                <c:pt idx="722">
                  <c:v>1544</c:v>
                </c:pt>
                <c:pt idx="723">
                  <c:v>1546</c:v>
                </c:pt>
                <c:pt idx="724">
                  <c:v>1548</c:v>
                </c:pt>
                <c:pt idx="725">
                  <c:v>1550</c:v>
                </c:pt>
                <c:pt idx="726">
                  <c:v>1552</c:v>
                </c:pt>
                <c:pt idx="727">
                  <c:v>1554</c:v>
                </c:pt>
                <c:pt idx="728">
                  <c:v>1556</c:v>
                </c:pt>
                <c:pt idx="729">
                  <c:v>1558</c:v>
                </c:pt>
                <c:pt idx="730">
                  <c:v>1560</c:v>
                </c:pt>
                <c:pt idx="731">
                  <c:v>1562</c:v>
                </c:pt>
                <c:pt idx="732">
                  <c:v>1564</c:v>
                </c:pt>
                <c:pt idx="733">
                  <c:v>1566</c:v>
                </c:pt>
                <c:pt idx="734">
                  <c:v>1568</c:v>
                </c:pt>
                <c:pt idx="735">
                  <c:v>1570</c:v>
                </c:pt>
                <c:pt idx="736">
                  <c:v>1572</c:v>
                </c:pt>
                <c:pt idx="737">
                  <c:v>1574</c:v>
                </c:pt>
                <c:pt idx="738">
                  <c:v>1576</c:v>
                </c:pt>
                <c:pt idx="739">
                  <c:v>1578</c:v>
                </c:pt>
                <c:pt idx="740">
                  <c:v>1580</c:v>
                </c:pt>
                <c:pt idx="741">
                  <c:v>1582</c:v>
                </c:pt>
                <c:pt idx="742">
                  <c:v>1584</c:v>
                </c:pt>
                <c:pt idx="743">
                  <c:v>1586</c:v>
                </c:pt>
                <c:pt idx="744">
                  <c:v>1588</c:v>
                </c:pt>
                <c:pt idx="745">
                  <c:v>1590</c:v>
                </c:pt>
                <c:pt idx="746">
                  <c:v>1592</c:v>
                </c:pt>
                <c:pt idx="747">
                  <c:v>1594</c:v>
                </c:pt>
                <c:pt idx="748">
                  <c:v>1596</c:v>
                </c:pt>
                <c:pt idx="749">
                  <c:v>1598</c:v>
                </c:pt>
                <c:pt idx="750">
                  <c:v>1600</c:v>
                </c:pt>
                <c:pt idx="751">
                  <c:v>1602</c:v>
                </c:pt>
                <c:pt idx="752">
                  <c:v>1604</c:v>
                </c:pt>
                <c:pt idx="753">
                  <c:v>1606</c:v>
                </c:pt>
                <c:pt idx="754">
                  <c:v>1608</c:v>
                </c:pt>
                <c:pt idx="755">
                  <c:v>1610</c:v>
                </c:pt>
                <c:pt idx="756">
                  <c:v>1612</c:v>
                </c:pt>
                <c:pt idx="757">
                  <c:v>1614</c:v>
                </c:pt>
                <c:pt idx="758">
                  <c:v>1616</c:v>
                </c:pt>
                <c:pt idx="759">
                  <c:v>1618</c:v>
                </c:pt>
                <c:pt idx="760">
                  <c:v>1620</c:v>
                </c:pt>
                <c:pt idx="761">
                  <c:v>1622</c:v>
                </c:pt>
                <c:pt idx="762">
                  <c:v>1624</c:v>
                </c:pt>
                <c:pt idx="763">
                  <c:v>1626</c:v>
                </c:pt>
                <c:pt idx="764">
                  <c:v>1628</c:v>
                </c:pt>
                <c:pt idx="765">
                  <c:v>1630</c:v>
                </c:pt>
                <c:pt idx="766">
                  <c:v>1632</c:v>
                </c:pt>
                <c:pt idx="767">
                  <c:v>1634</c:v>
                </c:pt>
                <c:pt idx="768">
                  <c:v>1636</c:v>
                </c:pt>
                <c:pt idx="769">
                  <c:v>1638</c:v>
                </c:pt>
                <c:pt idx="770">
                  <c:v>1640</c:v>
                </c:pt>
                <c:pt idx="771">
                  <c:v>1642</c:v>
                </c:pt>
                <c:pt idx="772">
                  <c:v>1644</c:v>
                </c:pt>
                <c:pt idx="773">
                  <c:v>1646</c:v>
                </c:pt>
                <c:pt idx="774">
                  <c:v>1648</c:v>
                </c:pt>
                <c:pt idx="775">
                  <c:v>1650</c:v>
                </c:pt>
                <c:pt idx="776">
                  <c:v>1652</c:v>
                </c:pt>
                <c:pt idx="777">
                  <c:v>1654</c:v>
                </c:pt>
                <c:pt idx="778">
                  <c:v>1656</c:v>
                </c:pt>
                <c:pt idx="779">
                  <c:v>1658</c:v>
                </c:pt>
                <c:pt idx="780">
                  <c:v>1660</c:v>
                </c:pt>
                <c:pt idx="781">
                  <c:v>1662</c:v>
                </c:pt>
                <c:pt idx="782">
                  <c:v>1664</c:v>
                </c:pt>
                <c:pt idx="783">
                  <c:v>1666</c:v>
                </c:pt>
                <c:pt idx="784">
                  <c:v>1668</c:v>
                </c:pt>
                <c:pt idx="785">
                  <c:v>1670</c:v>
                </c:pt>
                <c:pt idx="786">
                  <c:v>1672</c:v>
                </c:pt>
                <c:pt idx="787">
                  <c:v>1674</c:v>
                </c:pt>
                <c:pt idx="788">
                  <c:v>1676</c:v>
                </c:pt>
                <c:pt idx="789">
                  <c:v>1678</c:v>
                </c:pt>
                <c:pt idx="790">
                  <c:v>1680</c:v>
                </c:pt>
                <c:pt idx="791">
                  <c:v>1682</c:v>
                </c:pt>
                <c:pt idx="792">
                  <c:v>1684</c:v>
                </c:pt>
                <c:pt idx="793">
                  <c:v>1686</c:v>
                </c:pt>
                <c:pt idx="794">
                  <c:v>1688</c:v>
                </c:pt>
                <c:pt idx="795">
                  <c:v>1690</c:v>
                </c:pt>
                <c:pt idx="796">
                  <c:v>1692</c:v>
                </c:pt>
                <c:pt idx="797">
                  <c:v>1694</c:v>
                </c:pt>
                <c:pt idx="798">
                  <c:v>1696</c:v>
                </c:pt>
                <c:pt idx="799">
                  <c:v>1698</c:v>
                </c:pt>
                <c:pt idx="800">
                  <c:v>1700</c:v>
                </c:pt>
                <c:pt idx="801">
                  <c:v>1702</c:v>
                </c:pt>
                <c:pt idx="802">
                  <c:v>1704</c:v>
                </c:pt>
                <c:pt idx="803">
                  <c:v>1706</c:v>
                </c:pt>
                <c:pt idx="804">
                  <c:v>1708</c:v>
                </c:pt>
                <c:pt idx="805">
                  <c:v>1710</c:v>
                </c:pt>
                <c:pt idx="806">
                  <c:v>1712</c:v>
                </c:pt>
                <c:pt idx="807">
                  <c:v>1714</c:v>
                </c:pt>
                <c:pt idx="808">
                  <c:v>1716</c:v>
                </c:pt>
                <c:pt idx="809">
                  <c:v>1718</c:v>
                </c:pt>
                <c:pt idx="810">
                  <c:v>1720</c:v>
                </c:pt>
                <c:pt idx="811">
                  <c:v>1722</c:v>
                </c:pt>
                <c:pt idx="812">
                  <c:v>1724</c:v>
                </c:pt>
                <c:pt idx="813">
                  <c:v>1726</c:v>
                </c:pt>
                <c:pt idx="814">
                  <c:v>1728</c:v>
                </c:pt>
                <c:pt idx="815">
                  <c:v>1730</c:v>
                </c:pt>
                <c:pt idx="816">
                  <c:v>1732</c:v>
                </c:pt>
                <c:pt idx="817">
                  <c:v>1734</c:v>
                </c:pt>
                <c:pt idx="818">
                  <c:v>1736</c:v>
                </c:pt>
                <c:pt idx="819">
                  <c:v>1738</c:v>
                </c:pt>
                <c:pt idx="820">
                  <c:v>1740</c:v>
                </c:pt>
                <c:pt idx="821">
                  <c:v>1742</c:v>
                </c:pt>
                <c:pt idx="822">
                  <c:v>1744</c:v>
                </c:pt>
                <c:pt idx="823">
                  <c:v>1746</c:v>
                </c:pt>
                <c:pt idx="824">
                  <c:v>1748</c:v>
                </c:pt>
                <c:pt idx="825">
                  <c:v>1750</c:v>
                </c:pt>
                <c:pt idx="826">
                  <c:v>1752</c:v>
                </c:pt>
                <c:pt idx="827">
                  <c:v>1754</c:v>
                </c:pt>
                <c:pt idx="828">
                  <c:v>1756</c:v>
                </c:pt>
                <c:pt idx="829">
                  <c:v>1758</c:v>
                </c:pt>
                <c:pt idx="830">
                  <c:v>1760</c:v>
                </c:pt>
                <c:pt idx="831">
                  <c:v>1762</c:v>
                </c:pt>
                <c:pt idx="832">
                  <c:v>1764</c:v>
                </c:pt>
                <c:pt idx="833">
                  <c:v>1766</c:v>
                </c:pt>
                <c:pt idx="834">
                  <c:v>1768</c:v>
                </c:pt>
                <c:pt idx="835">
                  <c:v>1770</c:v>
                </c:pt>
                <c:pt idx="836">
                  <c:v>1772</c:v>
                </c:pt>
                <c:pt idx="837">
                  <c:v>1774</c:v>
                </c:pt>
                <c:pt idx="838">
                  <c:v>1776</c:v>
                </c:pt>
                <c:pt idx="839">
                  <c:v>1778</c:v>
                </c:pt>
                <c:pt idx="840">
                  <c:v>1780</c:v>
                </c:pt>
                <c:pt idx="841">
                  <c:v>1782</c:v>
                </c:pt>
                <c:pt idx="842">
                  <c:v>1784</c:v>
                </c:pt>
                <c:pt idx="843">
                  <c:v>1786</c:v>
                </c:pt>
                <c:pt idx="844">
                  <c:v>1788</c:v>
                </c:pt>
                <c:pt idx="845">
                  <c:v>1790</c:v>
                </c:pt>
                <c:pt idx="846">
                  <c:v>1792</c:v>
                </c:pt>
                <c:pt idx="847">
                  <c:v>1794</c:v>
                </c:pt>
                <c:pt idx="848">
                  <c:v>1796</c:v>
                </c:pt>
                <c:pt idx="849">
                  <c:v>1798</c:v>
                </c:pt>
                <c:pt idx="850">
                  <c:v>1800</c:v>
                </c:pt>
                <c:pt idx="851">
                  <c:v>1802</c:v>
                </c:pt>
                <c:pt idx="852">
                  <c:v>1804</c:v>
                </c:pt>
                <c:pt idx="853">
                  <c:v>1806</c:v>
                </c:pt>
                <c:pt idx="854">
                  <c:v>1808</c:v>
                </c:pt>
                <c:pt idx="855">
                  <c:v>1810</c:v>
                </c:pt>
                <c:pt idx="856">
                  <c:v>1812</c:v>
                </c:pt>
                <c:pt idx="857">
                  <c:v>1814</c:v>
                </c:pt>
                <c:pt idx="858">
                  <c:v>1816</c:v>
                </c:pt>
                <c:pt idx="859">
                  <c:v>1818</c:v>
                </c:pt>
                <c:pt idx="860">
                  <c:v>1820</c:v>
                </c:pt>
                <c:pt idx="861">
                  <c:v>1822</c:v>
                </c:pt>
                <c:pt idx="862">
                  <c:v>1824</c:v>
                </c:pt>
                <c:pt idx="863">
                  <c:v>1826</c:v>
                </c:pt>
                <c:pt idx="864">
                  <c:v>1828</c:v>
                </c:pt>
                <c:pt idx="865">
                  <c:v>1830</c:v>
                </c:pt>
                <c:pt idx="866">
                  <c:v>1832</c:v>
                </c:pt>
                <c:pt idx="867">
                  <c:v>1834</c:v>
                </c:pt>
                <c:pt idx="868">
                  <c:v>1836</c:v>
                </c:pt>
                <c:pt idx="869">
                  <c:v>1838</c:v>
                </c:pt>
                <c:pt idx="870">
                  <c:v>1840</c:v>
                </c:pt>
                <c:pt idx="871">
                  <c:v>1842</c:v>
                </c:pt>
                <c:pt idx="872">
                  <c:v>1844</c:v>
                </c:pt>
                <c:pt idx="873">
                  <c:v>1846</c:v>
                </c:pt>
                <c:pt idx="874">
                  <c:v>1848</c:v>
                </c:pt>
                <c:pt idx="875">
                  <c:v>1850</c:v>
                </c:pt>
                <c:pt idx="876">
                  <c:v>1852</c:v>
                </c:pt>
                <c:pt idx="877">
                  <c:v>1854</c:v>
                </c:pt>
                <c:pt idx="878">
                  <c:v>1856</c:v>
                </c:pt>
                <c:pt idx="879">
                  <c:v>1858</c:v>
                </c:pt>
                <c:pt idx="880">
                  <c:v>1860</c:v>
                </c:pt>
                <c:pt idx="881">
                  <c:v>1862</c:v>
                </c:pt>
                <c:pt idx="882">
                  <c:v>1864</c:v>
                </c:pt>
                <c:pt idx="883">
                  <c:v>1866</c:v>
                </c:pt>
                <c:pt idx="884">
                  <c:v>1868</c:v>
                </c:pt>
                <c:pt idx="885">
                  <c:v>1870</c:v>
                </c:pt>
                <c:pt idx="886">
                  <c:v>1872</c:v>
                </c:pt>
                <c:pt idx="887">
                  <c:v>1874</c:v>
                </c:pt>
                <c:pt idx="888">
                  <c:v>1876</c:v>
                </c:pt>
                <c:pt idx="889">
                  <c:v>1878</c:v>
                </c:pt>
                <c:pt idx="890">
                  <c:v>1880</c:v>
                </c:pt>
                <c:pt idx="891">
                  <c:v>1882</c:v>
                </c:pt>
                <c:pt idx="892">
                  <c:v>1884</c:v>
                </c:pt>
                <c:pt idx="893">
                  <c:v>1886</c:v>
                </c:pt>
                <c:pt idx="894">
                  <c:v>1888</c:v>
                </c:pt>
                <c:pt idx="895">
                  <c:v>1890</c:v>
                </c:pt>
                <c:pt idx="896">
                  <c:v>1892</c:v>
                </c:pt>
                <c:pt idx="897">
                  <c:v>1894</c:v>
                </c:pt>
                <c:pt idx="898">
                  <c:v>1896</c:v>
                </c:pt>
                <c:pt idx="899">
                  <c:v>1898</c:v>
                </c:pt>
                <c:pt idx="900">
                  <c:v>1900</c:v>
                </c:pt>
                <c:pt idx="901">
                  <c:v>1902</c:v>
                </c:pt>
                <c:pt idx="902">
                  <c:v>1904</c:v>
                </c:pt>
                <c:pt idx="903">
                  <c:v>1906</c:v>
                </c:pt>
                <c:pt idx="904">
                  <c:v>1908</c:v>
                </c:pt>
                <c:pt idx="905">
                  <c:v>1910</c:v>
                </c:pt>
                <c:pt idx="906">
                  <c:v>1912</c:v>
                </c:pt>
                <c:pt idx="907">
                  <c:v>1914</c:v>
                </c:pt>
                <c:pt idx="908">
                  <c:v>1916</c:v>
                </c:pt>
                <c:pt idx="909">
                  <c:v>1918</c:v>
                </c:pt>
                <c:pt idx="910">
                  <c:v>1920</c:v>
                </c:pt>
                <c:pt idx="911">
                  <c:v>1922</c:v>
                </c:pt>
                <c:pt idx="912">
                  <c:v>1924</c:v>
                </c:pt>
                <c:pt idx="913">
                  <c:v>1926</c:v>
                </c:pt>
                <c:pt idx="914">
                  <c:v>1928</c:v>
                </c:pt>
                <c:pt idx="915">
                  <c:v>1930</c:v>
                </c:pt>
                <c:pt idx="916">
                  <c:v>1932</c:v>
                </c:pt>
                <c:pt idx="917">
                  <c:v>1934</c:v>
                </c:pt>
                <c:pt idx="918">
                  <c:v>1936</c:v>
                </c:pt>
                <c:pt idx="919">
                  <c:v>1938</c:v>
                </c:pt>
                <c:pt idx="920">
                  <c:v>1940</c:v>
                </c:pt>
                <c:pt idx="921">
                  <c:v>1942</c:v>
                </c:pt>
                <c:pt idx="922">
                  <c:v>1944</c:v>
                </c:pt>
                <c:pt idx="923">
                  <c:v>1946</c:v>
                </c:pt>
                <c:pt idx="924">
                  <c:v>1948</c:v>
                </c:pt>
                <c:pt idx="925">
                  <c:v>1950</c:v>
                </c:pt>
                <c:pt idx="926">
                  <c:v>1952</c:v>
                </c:pt>
                <c:pt idx="927">
                  <c:v>1954</c:v>
                </c:pt>
                <c:pt idx="928">
                  <c:v>1956</c:v>
                </c:pt>
                <c:pt idx="929">
                  <c:v>1958</c:v>
                </c:pt>
                <c:pt idx="930">
                  <c:v>1960</c:v>
                </c:pt>
                <c:pt idx="931">
                  <c:v>1962</c:v>
                </c:pt>
                <c:pt idx="932">
                  <c:v>1964</c:v>
                </c:pt>
                <c:pt idx="933">
                  <c:v>1966</c:v>
                </c:pt>
                <c:pt idx="934">
                  <c:v>1968</c:v>
                </c:pt>
                <c:pt idx="935">
                  <c:v>1970</c:v>
                </c:pt>
                <c:pt idx="936">
                  <c:v>1972</c:v>
                </c:pt>
                <c:pt idx="937">
                  <c:v>1974</c:v>
                </c:pt>
                <c:pt idx="938">
                  <c:v>1976</c:v>
                </c:pt>
                <c:pt idx="939">
                  <c:v>1978</c:v>
                </c:pt>
                <c:pt idx="940">
                  <c:v>1980</c:v>
                </c:pt>
                <c:pt idx="941">
                  <c:v>1982</c:v>
                </c:pt>
                <c:pt idx="942">
                  <c:v>1984</c:v>
                </c:pt>
                <c:pt idx="943">
                  <c:v>1986</c:v>
                </c:pt>
                <c:pt idx="944">
                  <c:v>1988</c:v>
                </c:pt>
                <c:pt idx="945">
                  <c:v>1990</c:v>
                </c:pt>
                <c:pt idx="946">
                  <c:v>1992</c:v>
                </c:pt>
                <c:pt idx="947">
                  <c:v>1994</c:v>
                </c:pt>
                <c:pt idx="948">
                  <c:v>1996</c:v>
                </c:pt>
                <c:pt idx="949">
                  <c:v>1998</c:v>
                </c:pt>
                <c:pt idx="950">
                  <c:v>2000</c:v>
                </c:pt>
                <c:pt idx="951">
                  <c:v>2002</c:v>
                </c:pt>
                <c:pt idx="952">
                  <c:v>2004</c:v>
                </c:pt>
                <c:pt idx="953">
                  <c:v>2006</c:v>
                </c:pt>
                <c:pt idx="954">
                  <c:v>2008</c:v>
                </c:pt>
                <c:pt idx="955">
                  <c:v>2010</c:v>
                </c:pt>
                <c:pt idx="956">
                  <c:v>2012</c:v>
                </c:pt>
                <c:pt idx="957">
                  <c:v>2014</c:v>
                </c:pt>
                <c:pt idx="958">
                  <c:v>2016</c:v>
                </c:pt>
                <c:pt idx="959">
                  <c:v>2018</c:v>
                </c:pt>
                <c:pt idx="960">
                  <c:v>2020</c:v>
                </c:pt>
                <c:pt idx="961">
                  <c:v>2022</c:v>
                </c:pt>
                <c:pt idx="962">
                  <c:v>2024</c:v>
                </c:pt>
                <c:pt idx="963">
                  <c:v>2026</c:v>
                </c:pt>
                <c:pt idx="964">
                  <c:v>2028</c:v>
                </c:pt>
                <c:pt idx="965">
                  <c:v>2030</c:v>
                </c:pt>
                <c:pt idx="966">
                  <c:v>2032</c:v>
                </c:pt>
                <c:pt idx="967">
                  <c:v>2034</c:v>
                </c:pt>
                <c:pt idx="968">
                  <c:v>2036</c:v>
                </c:pt>
                <c:pt idx="969">
                  <c:v>2038</c:v>
                </c:pt>
                <c:pt idx="970">
                  <c:v>2040</c:v>
                </c:pt>
                <c:pt idx="971">
                  <c:v>2042</c:v>
                </c:pt>
                <c:pt idx="972">
                  <c:v>2044</c:v>
                </c:pt>
                <c:pt idx="973">
                  <c:v>2046</c:v>
                </c:pt>
                <c:pt idx="974">
                  <c:v>2048</c:v>
                </c:pt>
                <c:pt idx="975">
                  <c:v>2050</c:v>
                </c:pt>
                <c:pt idx="976">
                  <c:v>2052</c:v>
                </c:pt>
                <c:pt idx="977">
                  <c:v>2054</c:v>
                </c:pt>
                <c:pt idx="978">
                  <c:v>2056</c:v>
                </c:pt>
                <c:pt idx="979">
                  <c:v>2058</c:v>
                </c:pt>
                <c:pt idx="980">
                  <c:v>2060</c:v>
                </c:pt>
                <c:pt idx="981">
                  <c:v>2062</c:v>
                </c:pt>
                <c:pt idx="982">
                  <c:v>2064</c:v>
                </c:pt>
                <c:pt idx="983">
                  <c:v>2066</c:v>
                </c:pt>
                <c:pt idx="984">
                  <c:v>2068</c:v>
                </c:pt>
                <c:pt idx="985">
                  <c:v>2070</c:v>
                </c:pt>
                <c:pt idx="986">
                  <c:v>2072</c:v>
                </c:pt>
                <c:pt idx="987">
                  <c:v>2074</c:v>
                </c:pt>
                <c:pt idx="988">
                  <c:v>2076</c:v>
                </c:pt>
                <c:pt idx="989">
                  <c:v>2078</c:v>
                </c:pt>
                <c:pt idx="990">
                  <c:v>2080</c:v>
                </c:pt>
                <c:pt idx="991">
                  <c:v>2082</c:v>
                </c:pt>
                <c:pt idx="992">
                  <c:v>2084</c:v>
                </c:pt>
                <c:pt idx="993">
                  <c:v>2086</c:v>
                </c:pt>
                <c:pt idx="994">
                  <c:v>2088</c:v>
                </c:pt>
                <c:pt idx="995">
                  <c:v>2090</c:v>
                </c:pt>
                <c:pt idx="996">
                  <c:v>2092</c:v>
                </c:pt>
                <c:pt idx="997">
                  <c:v>2094</c:v>
                </c:pt>
                <c:pt idx="998">
                  <c:v>2096</c:v>
                </c:pt>
                <c:pt idx="999">
                  <c:v>2098</c:v>
                </c:pt>
                <c:pt idx="1000">
                  <c:v>2100</c:v>
                </c:pt>
                <c:pt idx="1001">
                  <c:v>2102</c:v>
                </c:pt>
                <c:pt idx="1002">
                  <c:v>2104</c:v>
                </c:pt>
                <c:pt idx="1003">
                  <c:v>2106</c:v>
                </c:pt>
                <c:pt idx="1004">
                  <c:v>2108</c:v>
                </c:pt>
                <c:pt idx="1005">
                  <c:v>2110</c:v>
                </c:pt>
                <c:pt idx="1006">
                  <c:v>2112</c:v>
                </c:pt>
                <c:pt idx="1007">
                  <c:v>2114</c:v>
                </c:pt>
                <c:pt idx="1008">
                  <c:v>2116</c:v>
                </c:pt>
                <c:pt idx="1009">
                  <c:v>2118</c:v>
                </c:pt>
                <c:pt idx="1010">
                  <c:v>2120</c:v>
                </c:pt>
                <c:pt idx="1011">
                  <c:v>2122</c:v>
                </c:pt>
                <c:pt idx="1012">
                  <c:v>2124</c:v>
                </c:pt>
                <c:pt idx="1013">
                  <c:v>2126</c:v>
                </c:pt>
                <c:pt idx="1014">
                  <c:v>2128</c:v>
                </c:pt>
                <c:pt idx="1015">
                  <c:v>2130</c:v>
                </c:pt>
                <c:pt idx="1016">
                  <c:v>2132</c:v>
                </c:pt>
                <c:pt idx="1017">
                  <c:v>2134</c:v>
                </c:pt>
                <c:pt idx="1018">
                  <c:v>2136</c:v>
                </c:pt>
                <c:pt idx="1019">
                  <c:v>2138</c:v>
                </c:pt>
                <c:pt idx="1020">
                  <c:v>2140</c:v>
                </c:pt>
                <c:pt idx="1021">
                  <c:v>2142</c:v>
                </c:pt>
                <c:pt idx="1022">
                  <c:v>2144</c:v>
                </c:pt>
                <c:pt idx="1023">
                  <c:v>2146</c:v>
                </c:pt>
                <c:pt idx="1024">
                  <c:v>2148</c:v>
                </c:pt>
                <c:pt idx="1025">
                  <c:v>2150</c:v>
                </c:pt>
                <c:pt idx="1026">
                  <c:v>2152</c:v>
                </c:pt>
                <c:pt idx="1027">
                  <c:v>2154</c:v>
                </c:pt>
                <c:pt idx="1028">
                  <c:v>2156</c:v>
                </c:pt>
                <c:pt idx="1029">
                  <c:v>2158</c:v>
                </c:pt>
                <c:pt idx="1030">
                  <c:v>2160</c:v>
                </c:pt>
                <c:pt idx="1031">
                  <c:v>2162</c:v>
                </c:pt>
                <c:pt idx="1032">
                  <c:v>2164</c:v>
                </c:pt>
                <c:pt idx="1033">
                  <c:v>2166</c:v>
                </c:pt>
                <c:pt idx="1034">
                  <c:v>2168</c:v>
                </c:pt>
                <c:pt idx="1035">
                  <c:v>2170</c:v>
                </c:pt>
                <c:pt idx="1036">
                  <c:v>2172</c:v>
                </c:pt>
                <c:pt idx="1037">
                  <c:v>2174</c:v>
                </c:pt>
                <c:pt idx="1038">
                  <c:v>2176</c:v>
                </c:pt>
                <c:pt idx="1039">
                  <c:v>2178</c:v>
                </c:pt>
                <c:pt idx="1040">
                  <c:v>2180</c:v>
                </c:pt>
                <c:pt idx="1041">
                  <c:v>2182</c:v>
                </c:pt>
                <c:pt idx="1042">
                  <c:v>2184</c:v>
                </c:pt>
                <c:pt idx="1043">
                  <c:v>2186</c:v>
                </c:pt>
                <c:pt idx="1044">
                  <c:v>2188</c:v>
                </c:pt>
                <c:pt idx="1045">
                  <c:v>2190</c:v>
                </c:pt>
                <c:pt idx="1046">
                  <c:v>2192</c:v>
                </c:pt>
                <c:pt idx="1047">
                  <c:v>2194</c:v>
                </c:pt>
                <c:pt idx="1048">
                  <c:v>2196</c:v>
                </c:pt>
                <c:pt idx="1049">
                  <c:v>2198</c:v>
                </c:pt>
                <c:pt idx="1050">
                  <c:v>2200</c:v>
                </c:pt>
                <c:pt idx="1051">
                  <c:v>2202</c:v>
                </c:pt>
                <c:pt idx="1052">
                  <c:v>2204</c:v>
                </c:pt>
                <c:pt idx="1053">
                  <c:v>2206</c:v>
                </c:pt>
                <c:pt idx="1054">
                  <c:v>2208</c:v>
                </c:pt>
                <c:pt idx="1055">
                  <c:v>2210</c:v>
                </c:pt>
                <c:pt idx="1056">
                  <c:v>2212</c:v>
                </c:pt>
                <c:pt idx="1057">
                  <c:v>2214</c:v>
                </c:pt>
                <c:pt idx="1058">
                  <c:v>2216</c:v>
                </c:pt>
                <c:pt idx="1059">
                  <c:v>2218</c:v>
                </c:pt>
                <c:pt idx="1060">
                  <c:v>2220</c:v>
                </c:pt>
                <c:pt idx="1061">
                  <c:v>2222</c:v>
                </c:pt>
                <c:pt idx="1062">
                  <c:v>2224</c:v>
                </c:pt>
                <c:pt idx="1063">
                  <c:v>2226</c:v>
                </c:pt>
                <c:pt idx="1064">
                  <c:v>2228</c:v>
                </c:pt>
                <c:pt idx="1065">
                  <c:v>2230</c:v>
                </c:pt>
                <c:pt idx="1066">
                  <c:v>2232</c:v>
                </c:pt>
                <c:pt idx="1067">
                  <c:v>2234</c:v>
                </c:pt>
                <c:pt idx="1068">
                  <c:v>2236</c:v>
                </c:pt>
                <c:pt idx="1069">
                  <c:v>2238</c:v>
                </c:pt>
                <c:pt idx="1070">
                  <c:v>2240</c:v>
                </c:pt>
                <c:pt idx="1071">
                  <c:v>2242</c:v>
                </c:pt>
                <c:pt idx="1072">
                  <c:v>2244</c:v>
                </c:pt>
                <c:pt idx="1073">
                  <c:v>2246</c:v>
                </c:pt>
                <c:pt idx="1074">
                  <c:v>2248</c:v>
                </c:pt>
                <c:pt idx="1075">
                  <c:v>2250</c:v>
                </c:pt>
                <c:pt idx="1076">
                  <c:v>2252</c:v>
                </c:pt>
                <c:pt idx="1077">
                  <c:v>2254</c:v>
                </c:pt>
                <c:pt idx="1078">
                  <c:v>2256</c:v>
                </c:pt>
                <c:pt idx="1079">
                  <c:v>2258</c:v>
                </c:pt>
                <c:pt idx="1080">
                  <c:v>2260</c:v>
                </c:pt>
                <c:pt idx="1081">
                  <c:v>2262</c:v>
                </c:pt>
                <c:pt idx="1082">
                  <c:v>2264</c:v>
                </c:pt>
                <c:pt idx="1083">
                  <c:v>2266</c:v>
                </c:pt>
                <c:pt idx="1084">
                  <c:v>2268</c:v>
                </c:pt>
                <c:pt idx="1085">
                  <c:v>2270</c:v>
                </c:pt>
                <c:pt idx="1086">
                  <c:v>2272</c:v>
                </c:pt>
                <c:pt idx="1087">
                  <c:v>2274</c:v>
                </c:pt>
                <c:pt idx="1088">
                  <c:v>2276</c:v>
                </c:pt>
                <c:pt idx="1089">
                  <c:v>2278</c:v>
                </c:pt>
                <c:pt idx="1090">
                  <c:v>2280</c:v>
                </c:pt>
                <c:pt idx="1091">
                  <c:v>2282</c:v>
                </c:pt>
                <c:pt idx="1092">
                  <c:v>2284</c:v>
                </c:pt>
                <c:pt idx="1093">
                  <c:v>2286</c:v>
                </c:pt>
                <c:pt idx="1094">
                  <c:v>2288</c:v>
                </c:pt>
                <c:pt idx="1095">
                  <c:v>2290</c:v>
                </c:pt>
                <c:pt idx="1096">
                  <c:v>2292</c:v>
                </c:pt>
                <c:pt idx="1097">
                  <c:v>2294</c:v>
                </c:pt>
                <c:pt idx="1098">
                  <c:v>2296</c:v>
                </c:pt>
                <c:pt idx="1099">
                  <c:v>2298</c:v>
                </c:pt>
                <c:pt idx="1100">
                  <c:v>2300</c:v>
                </c:pt>
                <c:pt idx="1101">
                  <c:v>2302</c:v>
                </c:pt>
                <c:pt idx="1102">
                  <c:v>2304</c:v>
                </c:pt>
                <c:pt idx="1103">
                  <c:v>2306</c:v>
                </c:pt>
                <c:pt idx="1104">
                  <c:v>2308</c:v>
                </c:pt>
                <c:pt idx="1105">
                  <c:v>2310</c:v>
                </c:pt>
                <c:pt idx="1106">
                  <c:v>2312</c:v>
                </c:pt>
                <c:pt idx="1107">
                  <c:v>2314</c:v>
                </c:pt>
                <c:pt idx="1108">
                  <c:v>2316</c:v>
                </c:pt>
                <c:pt idx="1109">
                  <c:v>2318</c:v>
                </c:pt>
                <c:pt idx="1110">
                  <c:v>2320</c:v>
                </c:pt>
                <c:pt idx="1111">
                  <c:v>2322</c:v>
                </c:pt>
                <c:pt idx="1112">
                  <c:v>2324</c:v>
                </c:pt>
                <c:pt idx="1113">
                  <c:v>2326</c:v>
                </c:pt>
                <c:pt idx="1114">
                  <c:v>2328</c:v>
                </c:pt>
                <c:pt idx="1115">
                  <c:v>2330</c:v>
                </c:pt>
                <c:pt idx="1116">
                  <c:v>2332</c:v>
                </c:pt>
                <c:pt idx="1117">
                  <c:v>2334</c:v>
                </c:pt>
                <c:pt idx="1118">
                  <c:v>2336</c:v>
                </c:pt>
                <c:pt idx="1119">
                  <c:v>2338</c:v>
                </c:pt>
                <c:pt idx="1120">
                  <c:v>2340</c:v>
                </c:pt>
                <c:pt idx="1121">
                  <c:v>2342</c:v>
                </c:pt>
                <c:pt idx="1122">
                  <c:v>2344</c:v>
                </c:pt>
                <c:pt idx="1123">
                  <c:v>2346</c:v>
                </c:pt>
                <c:pt idx="1124">
                  <c:v>2348</c:v>
                </c:pt>
                <c:pt idx="1125">
                  <c:v>2350</c:v>
                </c:pt>
                <c:pt idx="1126">
                  <c:v>2352</c:v>
                </c:pt>
                <c:pt idx="1127">
                  <c:v>2354</c:v>
                </c:pt>
                <c:pt idx="1128">
                  <c:v>2356</c:v>
                </c:pt>
                <c:pt idx="1129">
                  <c:v>2358</c:v>
                </c:pt>
                <c:pt idx="1130">
                  <c:v>2360</c:v>
                </c:pt>
                <c:pt idx="1131">
                  <c:v>2362</c:v>
                </c:pt>
                <c:pt idx="1132">
                  <c:v>2364</c:v>
                </c:pt>
                <c:pt idx="1133">
                  <c:v>2366</c:v>
                </c:pt>
                <c:pt idx="1134">
                  <c:v>2368</c:v>
                </c:pt>
                <c:pt idx="1135">
                  <c:v>2370</c:v>
                </c:pt>
                <c:pt idx="1136">
                  <c:v>2372</c:v>
                </c:pt>
                <c:pt idx="1137">
                  <c:v>2374</c:v>
                </c:pt>
                <c:pt idx="1138">
                  <c:v>2376</c:v>
                </c:pt>
                <c:pt idx="1139">
                  <c:v>2378</c:v>
                </c:pt>
                <c:pt idx="1140">
                  <c:v>2380</c:v>
                </c:pt>
                <c:pt idx="1141">
                  <c:v>2382</c:v>
                </c:pt>
                <c:pt idx="1142">
                  <c:v>2384</c:v>
                </c:pt>
                <c:pt idx="1143">
                  <c:v>2386</c:v>
                </c:pt>
                <c:pt idx="1144">
                  <c:v>2388</c:v>
                </c:pt>
                <c:pt idx="1145">
                  <c:v>2390</c:v>
                </c:pt>
                <c:pt idx="1146">
                  <c:v>2392</c:v>
                </c:pt>
                <c:pt idx="1147">
                  <c:v>2394</c:v>
                </c:pt>
                <c:pt idx="1148">
                  <c:v>2396</c:v>
                </c:pt>
                <c:pt idx="1149">
                  <c:v>2398</c:v>
                </c:pt>
                <c:pt idx="1150">
                  <c:v>2400</c:v>
                </c:pt>
                <c:pt idx="1151">
                  <c:v>2402</c:v>
                </c:pt>
                <c:pt idx="1152">
                  <c:v>2404</c:v>
                </c:pt>
                <c:pt idx="1153">
                  <c:v>2406</c:v>
                </c:pt>
                <c:pt idx="1154">
                  <c:v>2408</c:v>
                </c:pt>
                <c:pt idx="1155">
                  <c:v>2410</c:v>
                </c:pt>
                <c:pt idx="1156">
                  <c:v>2412</c:v>
                </c:pt>
                <c:pt idx="1157">
                  <c:v>2414</c:v>
                </c:pt>
                <c:pt idx="1158">
                  <c:v>2416</c:v>
                </c:pt>
                <c:pt idx="1159">
                  <c:v>2418</c:v>
                </c:pt>
                <c:pt idx="1160">
                  <c:v>2420</c:v>
                </c:pt>
                <c:pt idx="1161">
                  <c:v>2422</c:v>
                </c:pt>
                <c:pt idx="1162">
                  <c:v>2424</c:v>
                </c:pt>
                <c:pt idx="1163">
                  <c:v>2426</c:v>
                </c:pt>
                <c:pt idx="1164">
                  <c:v>2428</c:v>
                </c:pt>
                <c:pt idx="1165">
                  <c:v>2430</c:v>
                </c:pt>
                <c:pt idx="1166">
                  <c:v>2432</c:v>
                </c:pt>
                <c:pt idx="1167">
                  <c:v>2434</c:v>
                </c:pt>
                <c:pt idx="1168">
                  <c:v>2436</c:v>
                </c:pt>
                <c:pt idx="1169">
                  <c:v>2438</c:v>
                </c:pt>
                <c:pt idx="1170">
                  <c:v>2440</c:v>
                </c:pt>
                <c:pt idx="1171">
                  <c:v>2442</c:v>
                </c:pt>
                <c:pt idx="1172">
                  <c:v>2444</c:v>
                </c:pt>
                <c:pt idx="1173">
                  <c:v>2446</c:v>
                </c:pt>
                <c:pt idx="1174">
                  <c:v>2448</c:v>
                </c:pt>
                <c:pt idx="1175">
                  <c:v>2450</c:v>
                </c:pt>
                <c:pt idx="1176">
                  <c:v>2452</c:v>
                </c:pt>
                <c:pt idx="1177">
                  <c:v>2454</c:v>
                </c:pt>
                <c:pt idx="1178">
                  <c:v>2456</c:v>
                </c:pt>
                <c:pt idx="1179">
                  <c:v>2458</c:v>
                </c:pt>
                <c:pt idx="1180">
                  <c:v>2460</c:v>
                </c:pt>
                <c:pt idx="1181">
                  <c:v>2462</c:v>
                </c:pt>
                <c:pt idx="1182">
                  <c:v>2464</c:v>
                </c:pt>
                <c:pt idx="1183">
                  <c:v>2466</c:v>
                </c:pt>
                <c:pt idx="1184">
                  <c:v>2468</c:v>
                </c:pt>
                <c:pt idx="1185">
                  <c:v>2470</c:v>
                </c:pt>
                <c:pt idx="1186">
                  <c:v>2472</c:v>
                </c:pt>
                <c:pt idx="1187">
                  <c:v>2474</c:v>
                </c:pt>
                <c:pt idx="1188">
                  <c:v>2476</c:v>
                </c:pt>
                <c:pt idx="1189">
                  <c:v>2478</c:v>
                </c:pt>
                <c:pt idx="1190">
                  <c:v>2480</c:v>
                </c:pt>
                <c:pt idx="1191">
                  <c:v>2482</c:v>
                </c:pt>
                <c:pt idx="1192">
                  <c:v>2484</c:v>
                </c:pt>
                <c:pt idx="1193">
                  <c:v>2486</c:v>
                </c:pt>
                <c:pt idx="1194">
                  <c:v>2488</c:v>
                </c:pt>
                <c:pt idx="1195">
                  <c:v>2490</c:v>
                </c:pt>
                <c:pt idx="1196">
                  <c:v>2492</c:v>
                </c:pt>
                <c:pt idx="1197">
                  <c:v>2494</c:v>
                </c:pt>
                <c:pt idx="1198">
                  <c:v>2496</c:v>
                </c:pt>
                <c:pt idx="1199">
                  <c:v>2498</c:v>
                </c:pt>
                <c:pt idx="1200">
                  <c:v>2500</c:v>
                </c:pt>
                <c:pt idx="1201">
                  <c:v>2502</c:v>
                </c:pt>
                <c:pt idx="1202">
                  <c:v>2504</c:v>
                </c:pt>
                <c:pt idx="1203">
                  <c:v>2506</c:v>
                </c:pt>
                <c:pt idx="1204">
                  <c:v>2508</c:v>
                </c:pt>
                <c:pt idx="1205">
                  <c:v>2510</c:v>
                </c:pt>
                <c:pt idx="1206">
                  <c:v>2512</c:v>
                </c:pt>
                <c:pt idx="1207">
                  <c:v>2514</c:v>
                </c:pt>
                <c:pt idx="1208">
                  <c:v>2516</c:v>
                </c:pt>
                <c:pt idx="1209">
                  <c:v>2518</c:v>
                </c:pt>
                <c:pt idx="1210">
                  <c:v>2520</c:v>
                </c:pt>
                <c:pt idx="1211">
                  <c:v>2522</c:v>
                </c:pt>
                <c:pt idx="1212">
                  <c:v>2524</c:v>
                </c:pt>
                <c:pt idx="1213">
                  <c:v>2526</c:v>
                </c:pt>
                <c:pt idx="1214">
                  <c:v>2528</c:v>
                </c:pt>
                <c:pt idx="1215">
                  <c:v>2530</c:v>
                </c:pt>
                <c:pt idx="1216">
                  <c:v>2532</c:v>
                </c:pt>
                <c:pt idx="1217">
                  <c:v>2534</c:v>
                </c:pt>
                <c:pt idx="1218">
                  <c:v>2536</c:v>
                </c:pt>
                <c:pt idx="1219">
                  <c:v>2538</c:v>
                </c:pt>
                <c:pt idx="1220">
                  <c:v>2540</c:v>
                </c:pt>
                <c:pt idx="1221">
                  <c:v>2542</c:v>
                </c:pt>
                <c:pt idx="1222">
                  <c:v>2544</c:v>
                </c:pt>
                <c:pt idx="1223">
                  <c:v>2546</c:v>
                </c:pt>
                <c:pt idx="1224">
                  <c:v>2548</c:v>
                </c:pt>
                <c:pt idx="1225">
                  <c:v>2550</c:v>
                </c:pt>
                <c:pt idx="1226">
                  <c:v>2552</c:v>
                </c:pt>
                <c:pt idx="1227">
                  <c:v>2554</c:v>
                </c:pt>
                <c:pt idx="1228">
                  <c:v>2556</c:v>
                </c:pt>
                <c:pt idx="1229">
                  <c:v>2558</c:v>
                </c:pt>
                <c:pt idx="1230">
                  <c:v>2560</c:v>
                </c:pt>
                <c:pt idx="1231">
                  <c:v>2562</c:v>
                </c:pt>
                <c:pt idx="1232">
                  <c:v>2564</c:v>
                </c:pt>
                <c:pt idx="1233">
                  <c:v>2566</c:v>
                </c:pt>
                <c:pt idx="1234">
                  <c:v>2568</c:v>
                </c:pt>
                <c:pt idx="1235">
                  <c:v>2570</c:v>
                </c:pt>
                <c:pt idx="1236">
                  <c:v>2572</c:v>
                </c:pt>
                <c:pt idx="1237">
                  <c:v>2574</c:v>
                </c:pt>
                <c:pt idx="1238">
                  <c:v>2576</c:v>
                </c:pt>
                <c:pt idx="1239">
                  <c:v>2578</c:v>
                </c:pt>
                <c:pt idx="1240">
                  <c:v>2580</c:v>
                </c:pt>
                <c:pt idx="1241">
                  <c:v>2582</c:v>
                </c:pt>
                <c:pt idx="1242">
                  <c:v>2584</c:v>
                </c:pt>
                <c:pt idx="1243">
                  <c:v>2586</c:v>
                </c:pt>
                <c:pt idx="1244">
                  <c:v>2588</c:v>
                </c:pt>
                <c:pt idx="1245">
                  <c:v>2590</c:v>
                </c:pt>
                <c:pt idx="1246">
                  <c:v>2592</c:v>
                </c:pt>
                <c:pt idx="1247">
                  <c:v>2594</c:v>
                </c:pt>
                <c:pt idx="1248">
                  <c:v>2596</c:v>
                </c:pt>
                <c:pt idx="1249">
                  <c:v>2598</c:v>
                </c:pt>
                <c:pt idx="1250">
                  <c:v>2600</c:v>
                </c:pt>
                <c:pt idx="1251">
                  <c:v>2602</c:v>
                </c:pt>
                <c:pt idx="1252">
                  <c:v>2604</c:v>
                </c:pt>
                <c:pt idx="1253">
                  <c:v>2606</c:v>
                </c:pt>
                <c:pt idx="1254">
                  <c:v>2608</c:v>
                </c:pt>
                <c:pt idx="1255">
                  <c:v>2610</c:v>
                </c:pt>
                <c:pt idx="1256">
                  <c:v>2612</c:v>
                </c:pt>
                <c:pt idx="1257">
                  <c:v>2614</c:v>
                </c:pt>
                <c:pt idx="1258">
                  <c:v>2616</c:v>
                </c:pt>
                <c:pt idx="1259">
                  <c:v>2618</c:v>
                </c:pt>
                <c:pt idx="1260">
                  <c:v>2620</c:v>
                </c:pt>
                <c:pt idx="1261">
                  <c:v>2622</c:v>
                </c:pt>
                <c:pt idx="1262">
                  <c:v>2624</c:v>
                </c:pt>
                <c:pt idx="1263">
                  <c:v>2626</c:v>
                </c:pt>
                <c:pt idx="1264">
                  <c:v>2628</c:v>
                </c:pt>
                <c:pt idx="1265">
                  <c:v>2630</c:v>
                </c:pt>
                <c:pt idx="1266">
                  <c:v>2632</c:v>
                </c:pt>
                <c:pt idx="1267">
                  <c:v>2634</c:v>
                </c:pt>
                <c:pt idx="1268">
                  <c:v>2636</c:v>
                </c:pt>
                <c:pt idx="1269">
                  <c:v>2638</c:v>
                </c:pt>
                <c:pt idx="1270">
                  <c:v>2640</c:v>
                </c:pt>
                <c:pt idx="1271">
                  <c:v>2642</c:v>
                </c:pt>
                <c:pt idx="1272">
                  <c:v>2644</c:v>
                </c:pt>
                <c:pt idx="1273">
                  <c:v>2646</c:v>
                </c:pt>
                <c:pt idx="1274">
                  <c:v>2648</c:v>
                </c:pt>
                <c:pt idx="1275">
                  <c:v>2650</c:v>
                </c:pt>
                <c:pt idx="1276">
                  <c:v>2652</c:v>
                </c:pt>
                <c:pt idx="1277">
                  <c:v>2654</c:v>
                </c:pt>
                <c:pt idx="1278">
                  <c:v>2656</c:v>
                </c:pt>
                <c:pt idx="1279">
                  <c:v>2658</c:v>
                </c:pt>
                <c:pt idx="1280">
                  <c:v>2660</c:v>
                </c:pt>
                <c:pt idx="1281">
                  <c:v>2662</c:v>
                </c:pt>
                <c:pt idx="1282">
                  <c:v>2664</c:v>
                </c:pt>
                <c:pt idx="1283">
                  <c:v>2666</c:v>
                </c:pt>
                <c:pt idx="1284">
                  <c:v>2668</c:v>
                </c:pt>
                <c:pt idx="1285">
                  <c:v>2670</c:v>
                </c:pt>
                <c:pt idx="1286">
                  <c:v>2672</c:v>
                </c:pt>
                <c:pt idx="1287">
                  <c:v>2674</c:v>
                </c:pt>
                <c:pt idx="1288">
                  <c:v>2676</c:v>
                </c:pt>
                <c:pt idx="1289">
                  <c:v>2678</c:v>
                </c:pt>
                <c:pt idx="1290">
                  <c:v>2680</c:v>
                </c:pt>
                <c:pt idx="1291">
                  <c:v>2682</c:v>
                </c:pt>
                <c:pt idx="1292">
                  <c:v>2684</c:v>
                </c:pt>
                <c:pt idx="1293">
                  <c:v>2686</c:v>
                </c:pt>
                <c:pt idx="1294">
                  <c:v>2688</c:v>
                </c:pt>
                <c:pt idx="1295">
                  <c:v>2690</c:v>
                </c:pt>
                <c:pt idx="1296">
                  <c:v>2692</c:v>
                </c:pt>
                <c:pt idx="1297">
                  <c:v>2694</c:v>
                </c:pt>
                <c:pt idx="1298">
                  <c:v>2696</c:v>
                </c:pt>
                <c:pt idx="1299">
                  <c:v>2698</c:v>
                </c:pt>
                <c:pt idx="1300">
                  <c:v>2700</c:v>
                </c:pt>
                <c:pt idx="1301">
                  <c:v>2702</c:v>
                </c:pt>
                <c:pt idx="1302">
                  <c:v>2704</c:v>
                </c:pt>
                <c:pt idx="1303">
                  <c:v>2706</c:v>
                </c:pt>
                <c:pt idx="1304">
                  <c:v>2708</c:v>
                </c:pt>
                <c:pt idx="1305">
                  <c:v>2710</c:v>
                </c:pt>
                <c:pt idx="1306">
                  <c:v>2712</c:v>
                </c:pt>
                <c:pt idx="1307">
                  <c:v>2714</c:v>
                </c:pt>
                <c:pt idx="1308">
                  <c:v>2716</c:v>
                </c:pt>
                <c:pt idx="1309">
                  <c:v>2718</c:v>
                </c:pt>
                <c:pt idx="1310">
                  <c:v>2720</c:v>
                </c:pt>
                <c:pt idx="1311">
                  <c:v>2722</c:v>
                </c:pt>
                <c:pt idx="1312">
                  <c:v>2724</c:v>
                </c:pt>
                <c:pt idx="1313">
                  <c:v>2726</c:v>
                </c:pt>
                <c:pt idx="1314">
                  <c:v>2728</c:v>
                </c:pt>
                <c:pt idx="1315">
                  <c:v>2730</c:v>
                </c:pt>
                <c:pt idx="1316">
                  <c:v>2732</c:v>
                </c:pt>
                <c:pt idx="1317">
                  <c:v>2734</c:v>
                </c:pt>
                <c:pt idx="1318">
                  <c:v>2736</c:v>
                </c:pt>
                <c:pt idx="1319">
                  <c:v>2738</c:v>
                </c:pt>
                <c:pt idx="1320">
                  <c:v>2740</c:v>
                </c:pt>
                <c:pt idx="1321">
                  <c:v>2742</c:v>
                </c:pt>
                <c:pt idx="1322">
                  <c:v>2744</c:v>
                </c:pt>
                <c:pt idx="1323">
                  <c:v>2746</c:v>
                </c:pt>
                <c:pt idx="1324">
                  <c:v>2748</c:v>
                </c:pt>
                <c:pt idx="1325">
                  <c:v>2750</c:v>
                </c:pt>
                <c:pt idx="1326">
                  <c:v>2752</c:v>
                </c:pt>
                <c:pt idx="1327">
                  <c:v>2754</c:v>
                </c:pt>
                <c:pt idx="1328">
                  <c:v>2756</c:v>
                </c:pt>
                <c:pt idx="1329">
                  <c:v>2758</c:v>
                </c:pt>
                <c:pt idx="1330">
                  <c:v>2760</c:v>
                </c:pt>
                <c:pt idx="1331">
                  <c:v>2762</c:v>
                </c:pt>
                <c:pt idx="1332">
                  <c:v>2764</c:v>
                </c:pt>
                <c:pt idx="1333">
                  <c:v>2766</c:v>
                </c:pt>
                <c:pt idx="1334">
                  <c:v>2768</c:v>
                </c:pt>
                <c:pt idx="1335">
                  <c:v>2770</c:v>
                </c:pt>
                <c:pt idx="1336">
                  <c:v>2772</c:v>
                </c:pt>
                <c:pt idx="1337">
                  <c:v>2774</c:v>
                </c:pt>
                <c:pt idx="1338">
                  <c:v>2776</c:v>
                </c:pt>
                <c:pt idx="1339">
                  <c:v>2778</c:v>
                </c:pt>
                <c:pt idx="1340">
                  <c:v>2780</c:v>
                </c:pt>
                <c:pt idx="1341">
                  <c:v>2782</c:v>
                </c:pt>
                <c:pt idx="1342">
                  <c:v>2784</c:v>
                </c:pt>
                <c:pt idx="1343">
                  <c:v>2786</c:v>
                </c:pt>
                <c:pt idx="1344">
                  <c:v>2788</c:v>
                </c:pt>
                <c:pt idx="1345">
                  <c:v>2790</c:v>
                </c:pt>
                <c:pt idx="1346">
                  <c:v>2792</c:v>
                </c:pt>
                <c:pt idx="1347">
                  <c:v>2794</c:v>
                </c:pt>
                <c:pt idx="1348">
                  <c:v>2796</c:v>
                </c:pt>
                <c:pt idx="1349">
                  <c:v>2798</c:v>
                </c:pt>
                <c:pt idx="1350">
                  <c:v>2800</c:v>
                </c:pt>
                <c:pt idx="1351">
                  <c:v>2802</c:v>
                </c:pt>
                <c:pt idx="1352">
                  <c:v>2804</c:v>
                </c:pt>
                <c:pt idx="1353">
                  <c:v>2806</c:v>
                </c:pt>
                <c:pt idx="1354">
                  <c:v>2808</c:v>
                </c:pt>
                <c:pt idx="1355">
                  <c:v>2810</c:v>
                </c:pt>
                <c:pt idx="1356">
                  <c:v>2812</c:v>
                </c:pt>
                <c:pt idx="1357">
                  <c:v>2814</c:v>
                </c:pt>
                <c:pt idx="1358">
                  <c:v>2816</c:v>
                </c:pt>
                <c:pt idx="1359">
                  <c:v>2818</c:v>
                </c:pt>
                <c:pt idx="1360">
                  <c:v>2820</c:v>
                </c:pt>
                <c:pt idx="1361">
                  <c:v>2822</c:v>
                </c:pt>
                <c:pt idx="1362">
                  <c:v>2824</c:v>
                </c:pt>
                <c:pt idx="1363">
                  <c:v>2826</c:v>
                </c:pt>
                <c:pt idx="1364">
                  <c:v>2828</c:v>
                </c:pt>
                <c:pt idx="1365">
                  <c:v>2830</c:v>
                </c:pt>
                <c:pt idx="1366">
                  <c:v>2832</c:v>
                </c:pt>
                <c:pt idx="1367">
                  <c:v>2834</c:v>
                </c:pt>
                <c:pt idx="1368">
                  <c:v>2836</c:v>
                </c:pt>
                <c:pt idx="1369">
                  <c:v>2838</c:v>
                </c:pt>
                <c:pt idx="1370">
                  <c:v>2840</c:v>
                </c:pt>
                <c:pt idx="1371">
                  <c:v>2842</c:v>
                </c:pt>
                <c:pt idx="1372">
                  <c:v>2844</c:v>
                </c:pt>
                <c:pt idx="1373">
                  <c:v>2846</c:v>
                </c:pt>
                <c:pt idx="1374">
                  <c:v>2848</c:v>
                </c:pt>
                <c:pt idx="1375">
                  <c:v>2850</c:v>
                </c:pt>
                <c:pt idx="1376">
                  <c:v>2852</c:v>
                </c:pt>
                <c:pt idx="1377">
                  <c:v>2854</c:v>
                </c:pt>
                <c:pt idx="1378">
                  <c:v>2856</c:v>
                </c:pt>
                <c:pt idx="1379">
                  <c:v>2858</c:v>
                </c:pt>
                <c:pt idx="1380">
                  <c:v>2860</c:v>
                </c:pt>
                <c:pt idx="1381">
                  <c:v>2862</c:v>
                </c:pt>
                <c:pt idx="1382">
                  <c:v>2864</c:v>
                </c:pt>
                <c:pt idx="1383">
                  <c:v>2866</c:v>
                </c:pt>
                <c:pt idx="1384">
                  <c:v>2868</c:v>
                </c:pt>
                <c:pt idx="1385">
                  <c:v>2870</c:v>
                </c:pt>
                <c:pt idx="1386">
                  <c:v>2872</c:v>
                </c:pt>
                <c:pt idx="1387">
                  <c:v>2874</c:v>
                </c:pt>
                <c:pt idx="1388">
                  <c:v>2876</c:v>
                </c:pt>
                <c:pt idx="1389">
                  <c:v>2878</c:v>
                </c:pt>
                <c:pt idx="1390">
                  <c:v>2880</c:v>
                </c:pt>
                <c:pt idx="1391">
                  <c:v>2882</c:v>
                </c:pt>
                <c:pt idx="1392">
                  <c:v>2884</c:v>
                </c:pt>
                <c:pt idx="1393">
                  <c:v>2886</c:v>
                </c:pt>
                <c:pt idx="1394">
                  <c:v>2888</c:v>
                </c:pt>
                <c:pt idx="1395">
                  <c:v>2890</c:v>
                </c:pt>
                <c:pt idx="1396">
                  <c:v>2892</c:v>
                </c:pt>
                <c:pt idx="1397">
                  <c:v>2894</c:v>
                </c:pt>
                <c:pt idx="1398">
                  <c:v>2896</c:v>
                </c:pt>
                <c:pt idx="1399">
                  <c:v>2898</c:v>
                </c:pt>
                <c:pt idx="1400">
                  <c:v>2900</c:v>
                </c:pt>
                <c:pt idx="1401">
                  <c:v>2902</c:v>
                </c:pt>
                <c:pt idx="1402">
                  <c:v>2904</c:v>
                </c:pt>
                <c:pt idx="1403">
                  <c:v>2906</c:v>
                </c:pt>
                <c:pt idx="1404">
                  <c:v>2908</c:v>
                </c:pt>
                <c:pt idx="1405">
                  <c:v>2910</c:v>
                </c:pt>
                <c:pt idx="1406">
                  <c:v>2912</c:v>
                </c:pt>
                <c:pt idx="1407">
                  <c:v>2914</c:v>
                </c:pt>
                <c:pt idx="1408">
                  <c:v>2916</c:v>
                </c:pt>
                <c:pt idx="1409">
                  <c:v>2918</c:v>
                </c:pt>
                <c:pt idx="1410">
                  <c:v>2920</c:v>
                </c:pt>
                <c:pt idx="1411">
                  <c:v>2922</c:v>
                </c:pt>
                <c:pt idx="1412">
                  <c:v>2924</c:v>
                </c:pt>
                <c:pt idx="1413">
                  <c:v>2926</c:v>
                </c:pt>
                <c:pt idx="1414">
                  <c:v>2928</c:v>
                </c:pt>
                <c:pt idx="1415">
                  <c:v>2930</c:v>
                </c:pt>
                <c:pt idx="1416">
                  <c:v>2932</c:v>
                </c:pt>
                <c:pt idx="1417">
                  <c:v>2934</c:v>
                </c:pt>
                <c:pt idx="1418">
                  <c:v>2936</c:v>
                </c:pt>
                <c:pt idx="1419">
                  <c:v>2938</c:v>
                </c:pt>
                <c:pt idx="1420">
                  <c:v>2940</c:v>
                </c:pt>
                <c:pt idx="1421">
                  <c:v>2942</c:v>
                </c:pt>
                <c:pt idx="1422">
                  <c:v>2944</c:v>
                </c:pt>
                <c:pt idx="1423">
                  <c:v>2946</c:v>
                </c:pt>
                <c:pt idx="1424">
                  <c:v>2948</c:v>
                </c:pt>
                <c:pt idx="1425">
                  <c:v>2950</c:v>
                </c:pt>
                <c:pt idx="1426">
                  <c:v>2952</c:v>
                </c:pt>
                <c:pt idx="1427">
                  <c:v>2954</c:v>
                </c:pt>
                <c:pt idx="1428">
                  <c:v>2956</c:v>
                </c:pt>
                <c:pt idx="1429">
                  <c:v>2958</c:v>
                </c:pt>
                <c:pt idx="1430">
                  <c:v>2960</c:v>
                </c:pt>
                <c:pt idx="1431">
                  <c:v>2962</c:v>
                </c:pt>
                <c:pt idx="1432">
                  <c:v>2964</c:v>
                </c:pt>
                <c:pt idx="1433">
                  <c:v>2966</c:v>
                </c:pt>
                <c:pt idx="1434">
                  <c:v>2968</c:v>
                </c:pt>
                <c:pt idx="1435">
                  <c:v>2970</c:v>
                </c:pt>
                <c:pt idx="1436">
                  <c:v>2972</c:v>
                </c:pt>
                <c:pt idx="1437">
                  <c:v>2974</c:v>
                </c:pt>
                <c:pt idx="1438">
                  <c:v>2976</c:v>
                </c:pt>
                <c:pt idx="1439">
                  <c:v>2978</c:v>
                </c:pt>
                <c:pt idx="1440">
                  <c:v>2980</c:v>
                </c:pt>
                <c:pt idx="1441">
                  <c:v>2982</c:v>
                </c:pt>
                <c:pt idx="1442">
                  <c:v>2984</c:v>
                </c:pt>
                <c:pt idx="1443">
                  <c:v>2986</c:v>
                </c:pt>
                <c:pt idx="1444">
                  <c:v>2988</c:v>
                </c:pt>
                <c:pt idx="1445">
                  <c:v>2990</c:v>
                </c:pt>
                <c:pt idx="1446">
                  <c:v>2992</c:v>
                </c:pt>
                <c:pt idx="1447">
                  <c:v>2994</c:v>
                </c:pt>
                <c:pt idx="1448">
                  <c:v>2996</c:v>
                </c:pt>
                <c:pt idx="1449">
                  <c:v>2998</c:v>
                </c:pt>
                <c:pt idx="1450">
                  <c:v>3000</c:v>
                </c:pt>
                <c:pt idx="1451">
                  <c:v>3002</c:v>
                </c:pt>
                <c:pt idx="1452">
                  <c:v>3004</c:v>
                </c:pt>
                <c:pt idx="1453">
                  <c:v>3006</c:v>
                </c:pt>
                <c:pt idx="1454">
                  <c:v>3008</c:v>
                </c:pt>
                <c:pt idx="1455">
                  <c:v>3010</c:v>
                </c:pt>
                <c:pt idx="1456">
                  <c:v>3012</c:v>
                </c:pt>
                <c:pt idx="1457">
                  <c:v>3014</c:v>
                </c:pt>
                <c:pt idx="1458">
                  <c:v>3016</c:v>
                </c:pt>
                <c:pt idx="1459">
                  <c:v>3018</c:v>
                </c:pt>
                <c:pt idx="1460">
                  <c:v>3020</c:v>
                </c:pt>
                <c:pt idx="1461">
                  <c:v>3022</c:v>
                </c:pt>
                <c:pt idx="1462">
                  <c:v>3024</c:v>
                </c:pt>
                <c:pt idx="1463">
                  <c:v>3026</c:v>
                </c:pt>
                <c:pt idx="1464">
                  <c:v>3028</c:v>
                </c:pt>
                <c:pt idx="1465">
                  <c:v>3030</c:v>
                </c:pt>
                <c:pt idx="1466">
                  <c:v>3032</c:v>
                </c:pt>
                <c:pt idx="1467">
                  <c:v>3034</c:v>
                </c:pt>
                <c:pt idx="1468">
                  <c:v>3036</c:v>
                </c:pt>
                <c:pt idx="1469">
                  <c:v>3038</c:v>
                </c:pt>
                <c:pt idx="1470">
                  <c:v>3040</c:v>
                </c:pt>
                <c:pt idx="1471">
                  <c:v>3042</c:v>
                </c:pt>
                <c:pt idx="1472">
                  <c:v>3044</c:v>
                </c:pt>
                <c:pt idx="1473">
                  <c:v>3046</c:v>
                </c:pt>
                <c:pt idx="1474">
                  <c:v>3048</c:v>
                </c:pt>
                <c:pt idx="1475">
                  <c:v>3050</c:v>
                </c:pt>
                <c:pt idx="1476">
                  <c:v>3052</c:v>
                </c:pt>
                <c:pt idx="1477">
                  <c:v>3054</c:v>
                </c:pt>
                <c:pt idx="1478">
                  <c:v>3056</c:v>
                </c:pt>
                <c:pt idx="1479">
                  <c:v>3058</c:v>
                </c:pt>
                <c:pt idx="1480">
                  <c:v>3060</c:v>
                </c:pt>
                <c:pt idx="1481">
                  <c:v>3062</c:v>
                </c:pt>
                <c:pt idx="1482">
                  <c:v>3064</c:v>
                </c:pt>
                <c:pt idx="1483">
                  <c:v>3066</c:v>
                </c:pt>
                <c:pt idx="1484">
                  <c:v>3068</c:v>
                </c:pt>
                <c:pt idx="1485">
                  <c:v>3070</c:v>
                </c:pt>
                <c:pt idx="1486">
                  <c:v>3072</c:v>
                </c:pt>
                <c:pt idx="1487">
                  <c:v>3074</c:v>
                </c:pt>
                <c:pt idx="1488">
                  <c:v>3076</c:v>
                </c:pt>
                <c:pt idx="1489">
                  <c:v>3078</c:v>
                </c:pt>
                <c:pt idx="1490">
                  <c:v>3080</c:v>
                </c:pt>
                <c:pt idx="1491">
                  <c:v>3082</c:v>
                </c:pt>
                <c:pt idx="1492">
                  <c:v>3084</c:v>
                </c:pt>
                <c:pt idx="1493">
                  <c:v>3086</c:v>
                </c:pt>
                <c:pt idx="1494">
                  <c:v>3088</c:v>
                </c:pt>
                <c:pt idx="1495">
                  <c:v>3090</c:v>
                </c:pt>
                <c:pt idx="1496">
                  <c:v>3092</c:v>
                </c:pt>
                <c:pt idx="1497">
                  <c:v>3094</c:v>
                </c:pt>
                <c:pt idx="1498">
                  <c:v>3096</c:v>
                </c:pt>
                <c:pt idx="1499">
                  <c:v>3098</c:v>
                </c:pt>
                <c:pt idx="1500">
                  <c:v>3100</c:v>
                </c:pt>
                <c:pt idx="1501">
                  <c:v>3102</c:v>
                </c:pt>
                <c:pt idx="1502">
                  <c:v>3104</c:v>
                </c:pt>
                <c:pt idx="1503">
                  <c:v>3106</c:v>
                </c:pt>
                <c:pt idx="1504">
                  <c:v>3108</c:v>
                </c:pt>
                <c:pt idx="1505">
                  <c:v>3110</c:v>
                </c:pt>
                <c:pt idx="1506">
                  <c:v>3112</c:v>
                </c:pt>
                <c:pt idx="1507">
                  <c:v>3114</c:v>
                </c:pt>
                <c:pt idx="1508">
                  <c:v>3116</c:v>
                </c:pt>
                <c:pt idx="1509">
                  <c:v>3118</c:v>
                </c:pt>
                <c:pt idx="1510">
                  <c:v>3120</c:v>
                </c:pt>
                <c:pt idx="1511">
                  <c:v>3122</c:v>
                </c:pt>
                <c:pt idx="1512">
                  <c:v>3124</c:v>
                </c:pt>
                <c:pt idx="1513">
                  <c:v>3126</c:v>
                </c:pt>
                <c:pt idx="1514">
                  <c:v>3128</c:v>
                </c:pt>
                <c:pt idx="1515">
                  <c:v>3130</c:v>
                </c:pt>
                <c:pt idx="1516">
                  <c:v>3132</c:v>
                </c:pt>
                <c:pt idx="1517">
                  <c:v>3134</c:v>
                </c:pt>
                <c:pt idx="1518">
                  <c:v>3136</c:v>
                </c:pt>
                <c:pt idx="1519">
                  <c:v>3138</c:v>
                </c:pt>
                <c:pt idx="1520">
                  <c:v>3140</c:v>
                </c:pt>
                <c:pt idx="1521">
                  <c:v>3142</c:v>
                </c:pt>
                <c:pt idx="1522">
                  <c:v>3144</c:v>
                </c:pt>
                <c:pt idx="1523">
                  <c:v>3146</c:v>
                </c:pt>
                <c:pt idx="1524">
                  <c:v>3148</c:v>
                </c:pt>
                <c:pt idx="1525">
                  <c:v>3150</c:v>
                </c:pt>
                <c:pt idx="1526">
                  <c:v>3152</c:v>
                </c:pt>
                <c:pt idx="1527">
                  <c:v>3154</c:v>
                </c:pt>
                <c:pt idx="1528">
                  <c:v>3156</c:v>
                </c:pt>
                <c:pt idx="1529">
                  <c:v>3158</c:v>
                </c:pt>
                <c:pt idx="1530">
                  <c:v>3160</c:v>
                </c:pt>
                <c:pt idx="1531">
                  <c:v>3162</c:v>
                </c:pt>
                <c:pt idx="1532">
                  <c:v>3164</c:v>
                </c:pt>
                <c:pt idx="1533">
                  <c:v>3166</c:v>
                </c:pt>
                <c:pt idx="1534">
                  <c:v>3168</c:v>
                </c:pt>
                <c:pt idx="1535">
                  <c:v>3170</c:v>
                </c:pt>
                <c:pt idx="1536">
                  <c:v>3172</c:v>
                </c:pt>
                <c:pt idx="1537">
                  <c:v>3174</c:v>
                </c:pt>
                <c:pt idx="1538">
                  <c:v>3176</c:v>
                </c:pt>
                <c:pt idx="1539">
                  <c:v>3178</c:v>
                </c:pt>
                <c:pt idx="1540">
                  <c:v>3180</c:v>
                </c:pt>
                <c:pt idx="1541">
                  <c:v>3182</c:v>
                </c:pt>
                <c:pt idx="1542">
                  <c:v>3184</c:v>
                </c:pt>
                <c:pt idx="1543">
                  <c:v>3186</c:v>
                </c:pt>
                <c:pt idx="1544">
                  <c:v>3188</c:v>
                </c:pt>
                <c:pt idx="1545">
                  <c:v>3190</c:v>
                </c:pt>
                <c:pt idx="1546">
                  <c:v>3192</c:v>
                </c:pt>
                <c:pt idx="1547">
                  <c:v>3194</c:v>
                </c:pt>
                <c:pt idx="1548">
                  <c:v>3196</c:v>
                </c:pt>
                <c:pt idx="1549">
                  <c:v>3198</c:v>
                </c:pt>
                <c:pt idx="1550">
                  <c:v>3200</c:v>
                </c:pt>
                <c:pt idx="1551">
                  <c:v>3202</c:v>
                </c:pt>
                <c:pt idx="1552">
                  <c:v>3204</c:v>
                </c:pt>
                <c:pt idx="1553">
                  <c:v>3206</c:v>
                </c:pt>
                <c:pt idx="1554">
                  <c:v>3208</c:v>
                </c:pt>
                <c:pt idx="1555">
                  <c:v>3210</c:v>
                </c:pt>
                <c:pt idx="1556">
                  <c:v>3212</c:v>
                </c:pt>
                <c:pt idx="1557">
                  <c:v>3214</c:v>
                </c:pt>
                <c:pt idx="1558">
                  <c:v>3216</c:v>
                </c:pt>
                <c:pt idx="1559">
                  <c:v>3218</c:v>
                </c:pt>
                <c:pt idx="1560">
                  <c:v>3220</c:v>
                </c:pt>
                <c:pt idx="1561">
                  <c:v>3222</c:v>
                </c:pt>
                <c:pt idx="1562">
                  <c:v>3224</c:v>
                </c:pt>
                <c:pt idx="1563">
                  <c:v>3226</c:v>
                </c:pt>
                <c:pt idx="1564">
                  <c:v>3228</c:v>
                </c:pt>
                <c:pt idx="1565">
                  <c:v>3230</c:v>
                </c:pt>
                <c:pt idx="1566">
                  <c:v>3232</c:v>
                </c:pt>
                <c:pt idx="1567">
                  <c:v>3234</c:v>
                </c:pt>
                <c:pt idx="1568">
                  <c:v>3236</c:v>
                </c:pt>
                <c:pt idx="1569">
                  <c:v>3238</c:v>
                </c:pt>
                <c:pt idx="1570">
                  <c:v>3240</c:v>
                </c:pt>
                <c:pt idx="1571">
                  <c:v>3242</c:v>
                </c:pt>
                <c:pt idx="1572">
                  <c:v>3244</c:v>
                </c:pt>
                <c:pt idx="1573">
                  <c:v>3246</c:v>
                </c:pt>
                <c:pt idx="1574">
                  <c:v>3248</c:v>
                </c:pt>
                <c:pt idx="1575">
                  <c:v>3250</c:v>
                </c:pt>
                <c:pt idx="1576">
                  <c:v>3252</c:v>
                </c:pt>
                <c:pt idx="1577">
                  <c:v>3254</c:v>
                </c:pt>
                <c:pt idx="1578">
                  <c:v>3256</c:v>
                </c:pt>
                <c:pt idx="1579">
                  <c:v>3258</c:v>
                </c:pt>
                <c:pt idx="1580">
                  <c:v>3260</c:v>
                </c:pt>
                <c:pt idx="1581">
                  <c:v>3262</c:v>
                </c:pt>
                <c:pt idx="1582">
                  <c:v>3264</c:v>
                </c:pt>
                <c:pt idx="1583">
                  <c:v>3266</c:v>
                </c:pt>
                <c:pt idx="1584">
                  <c:v>3268</c:v>
                </c:pt>
                <c:pt idx="1585">
                  <c:v>3270</c:v>
                </c:pt>
                <c:pt idx="1586">
                  <c:v>3272</c:v>
                </c:pt>
                <c:pt idx="1587">
                  <c:v>3274</c:v>
                </c:pt>
                <c:pt idx="1588">
                  <c:v>3276</c:v>
                </c:pt>
                <c:pt idx="1589">
                  <c:v>3278</c:v>
                </c:pt>
                <c:pt idx="1590">
                  <c:v>3280</c:v>
                </c:pt>
                <c:pt idx="1591">
                  <c:v>3282</c:v>
                </c:pt>
                <c:pt idx="1592">
                  <c:v>3284</c:v>
                </c:pt>
                <c:pt idx="1593">
                  <c:v>3286</c:v>
                </c:pt>
                <c:pt idx="1594">
                  <c:v>3288</c:v>
                </c:pt>
                <c:pt idx="1595">
                  <c:v>3290</c:v>
                </c:pt>
                <c:pt idx="1596">
                  <c:v>3292</c:v>
                </c:pt>
                <c:pt idx="1597">
                  <c:v>3294</c:v>
                </c:pt>
                <c:pt idx="1598">
                  <c:v>3296</c:v>
                </c:pt>
                <c:pt idx="1599">
                  <c:v>3298</c:v>
                </c:pt>
                <c:pt idx="1600">
                  <c:v>3300</c:v>
                </c:pt>
                <c:pt idx="1601">
                  <c:v>3302</c:v>
                </c:pt>
                <c:pt idx="1602">
                  <c:v>3304</c:v>
                </c:pt>
                <c:pt idx="1603">
                  <c:v>3306</c:v>
                </c:pt>
                <c:pt idx="1604">
                  <c:v>3308</c:v>
                </c:pt>
                <c:pt idx="1605">
                  <c:v>3310</c:v>
                </c:pt>
                <c:pt idx="1606">
                  <c:v>3312</c:v>
                </c:pt>
                <c:pt idx="1607">
                  <c:v>3314</c:v>
                </c:pt>
                <c:pt idx="1608">
                  <c:v>3316</c:v>
                </c:pt>
                <c:pt idx="1609">
                  <c:v>3318</c:v>
                </c:pt>
                <c:pt idx="1610">
                  <c:v>3320</c:v>
                </c:pt>
                <c:pt idx="1611">
                  <c:v>3322</c:v>
                </c:pt>
                <c:pt idx="1612">
                  <c:v>3324</c:v>
                </c:pt>
                <c:pt idx="1613">
                  <c:v>3326</c:v>
                </c:pt>
                <c:pt idx="1614">
                  <c:v>3328</c:v>
                </c:pt>
                <c:pt idx="1615">
                  <c:v>3330</c:v>
                </c:pt>
                <c:pt idx="1616">
                  <c:v>3332</c:v>
                </c:pt>
                <c:pt idx="1617">
                  <c:v>3334</c:v>
                </c:pt>
                <c:pt idx="1618">
                  <c:v>3336</c:v>
                </c:pt>
                <c:pt idx="1619">
                  <c:v>3338</c:v>
                </c:pt>
                <c:pt idx="1620">
                  <c:v>3340</c:v>
                </c:pt>
                <c:pt idx="1621">
                  <c:v>3342</c:v>
                </c:pt>
                <c:pt idx="1622">
                  <c:v>3344</c:v>
                </c:pt>
                <c:pt idx="1623">
                  <c:v>3346</c:v>
                </c:pt>
                <c:pt idx="1624">
                  <c:v>3348</c:v>
                </c:pt>
                <c:pt idx="1625">
                  <c:v>3350</c:v>
                </c:pt>
                <c:pt idx="1626">
                  <c:v>3352</c:v>
                </c:pt>
                <c:pt idx="1627">
                  <c:v>3354</c:v>
                </c:pt>
                <c:pt idx="1628">
                  <c:v>3356</c:v>
                </c:pt>
                <c:pt idx="1629">
                  <c:v>3358</c:v>
                </c:pt>
                <c:pt idx="1630">
                  <c:v>3360</c:v>
                </c:pt>
                <c:pt idx="1631">
                  <c:v>3362</c:v>
                </c:pt>
                <c:pt idx="1632">
                  <c:v>3364</c:v>
                </c:pt>
                <c:pt idx="1633">
                  <c:v>3366</c:v>
                </c:pt>
                <c:pt idx="1634">
                  <c:v>3368</c:v>
                </c:pt>
                <c:pt idx="1635">
                  <c:v>3370</c:v>
                </c:pt>
                <c:pt idx="1636">
                  <c:v>3372</c:v>
                </c:pt>
                <c:pt idx="1637">
                  <c:v>3374</c:v>
                </c:pt>
                <c:pt idx="1638">
                  <c:v>3376</c:v>
                </c:pt>
                <c:pt idx="1639">
                  <c:v>3378</c:v>
                </c:pt>
                <c:pt idx="1640">
                  <c:v>3380</c:v>
                </c:pt>
                <c:pt idx="1641">
                  <c:v>3382</c:v>
                </c:pt>
                <c:pt idx="1642">
                  <c:v>3384</c:v>
                </c:pt>
                <c:pt idx="1643">
                  <c:v>3386</c:v>
                </c:pt>
                <c:pt idx="1644">
                  <c:v>3388</c:v>
                </c:pt>
                <c:pt idx="1645">
                  <c:v>3390</c:v>
                </c:pt>
                <c:pt idx="1646">
                  <c:v>3392</c:v>
                </c:pt>
                <c:pt idx="1647">
                  <c:v>3394</c:v>
                </c:pt>
                <c:pt idx="1648">
                  <c:v>3396</c:v>
                </c:pt>
                <c:pt idx="1649">
                  <c:v>3398</c:v>
                </c:pt>
                <c:pt idx="1650">
                  <c:v>3400</c:v>
                </c:pt>
                <c:pt idx="1651">
                  <c:v>3402</c:v>
                </c:pt>
                <c:pt idx="1652">
                  <c:v>3404</c:v>
                </c:pt>
                <c:pt idx="1653">
                  <c:v>3406</c:v>
                </c:pt>
                <c:pt idx="1654">
                  <c:v>3408</c:v>
                </c:pt>
                <c:pt idx="1655">
                  <c:v>3410</c:v>
                </c:pt>
                <c:pt idx="1656">
                  <c:v>3412</c:v>
                </c:pt>
                <c:pt idx="1657">
                  <c:v>3414</c:v>
                </c:pt>
                <c:pt idx="1658">
                  <c:v>3416</c:v>
                </c:pt>
                <c:pt idx="1659">
                  <c:v>3418</c:v>
                </c:pt>
                <c:pt idx="1660">
                  <c:v>3420</c:v>
                </c:pt>
                <c:pt idx="1661">
                  <c:v>3422</c:v>
                </c:pt>
                <c:pt idx="1662">
                  <c:v>3424</c:v>
                </c:pt>
                <c:pt idx="1663">
                  <c:v>3426</c:v>
                </c:pt>
                <c:pt idx="1664">
                  <c:v>3428</c:v>
                </c:pt>
                <c:pt idx="1665">
                  <c:v>3430</c:v>
                </c:pt>
                <c:pt idx="1666">
                  <c:v>3432</c:v>
                </c:pt>
                <c:pt idx="1667">
                  <c:v>3434</c:v>
                </c:pt>
                <c:pt idx="1668">
                  <c:v>3436</c:v>
                </c:pt>
                <c:pt idx="1669">
                  <c:v>3438</c:v>
                </c:pt>
                <c:pt idx="1670">
                  <c:v>3440</c:v>
                </c:pt>
                <c:pt idx="1671">
                  <c:v>3442</c:v>
                </c:pt>
                <c:pt idx="1672">
                  <c:v>3444</c:v>
                </c:pt>
                <c:pt idx="1673">
                  <c:v>3446</c:v>
                </c:pt>
                <c:pt idx="1674">
                  <c:v>3448</c:v>
                </c:pt>
                <c:pt idx="1675">
                  <c:v>3450</c:v>
                </c:pt>
                <c:pt idx="1676">
                  <c:v>3452</c:v>
                </c:pt>
                <c:pt idx="1677">
                  <c:v>3454</c:v>
                </c:pt>
                <c:pt idx="1678">
                  <c:v>3456</c:v>
                </c:pt>
                <c:pt idx="1679">
                  <c:v>3458</c:v>
                </c:pt>
                <c:pt idx="1680">
                  <c:v>3460</c:v>
                </c:pt>
                <c:pt idx="1681">
                  <c:v>3462</c:v>
                </c:pt>
                <c:pt idx="1682">
                  <c:v>3464</c:v>
                </c:pt>
                <c:pt idx="1683">
                  <c:v>3466</c:v>
                </c:pt>
                <c:pt idx="1684">
                  <c:v>3468</c:v>
                </c:pt>
                <c:pt idx="1685">
                  <c:v>3470</c:v>
                </c:pt>
                <c:pt idx="1686">
                  <c:v>3472</c:v>
                </c:pt>
                <c:pt idx="1687">
                  <c:v>3474</c:v>
                </c:pt>
                <c:pt idx="1688">
                  <c:v>3476</c:v>
                </c:pt>
                <c:pt idx="1689">
                  <c:v>3478</c:v>
                </c:pt>
                <c:pt idx="1690">
                  <c:v>3480</c:v>
                </c:pt>
                <c:pt idx="1691">
                  <c:v>3482</c:v>
                </c:pt>
                <c:pt idx="1692">
                  <c:v>3484</c:v>
                </c:pt>
                <c:pt idx="1693">
                  <c:v>3486</c:v>
                </c:pt>
                <c:pt idx="1694">
                  <c:v>3488</c:v>
                </c:pt>
                <c:pt idx="1695">
                  <c:v>3490</c:v>
                </c:pt>
                <c:pt idx="1696">
                  <c:v>3492</c:v>
                </c:pt>
                <c:pt idx="1697">
                  <c:v>3494</c:v>
                </c:pt>
                <c:pt idx="1698">
                  <c:v>3496</c:v>
                </c:pt>
                <c:pt idx="1699">
                  <c:v>3498</c:v>
                </c:pt>
                <c:pt idx="1700">
                  <c:v>3500</c:v>
                </c:pt>
                <c:pt idx="1701">
                  <c:v>3502</c:v>
                </c:pt>
                <c:pt idx="1702">
                  <c:v>3504</c:v>
                </c:pt>
                <c:pt idx="1703">
                  <c:v>3506</c:v>
                </c:pt>
                <c:pt idx="1704">
                  <c:v>3508</c:v>
                </c:pt>
                <c:pt idx="1705">
                  <c:v>3510</c:v>
                </c:pt>
                <c:pt idx="1706">
                  <c:v>3512</c:v>
                </c:pt>
                <c:pt idx="1707">
                  <c:v>3514</c:v>
                </c:pt>
                <c:pt idx="1708">
                  <c:v>3516</c:v>
                </c:pt>
                <c:pt idx="1709">
                  <c:v>3518</c:v>
                </c:pt>
                <c:pt idx="1710">
                  <c:v>3520</c:v>
                </c:pt>
                <c:pt idx="1711">
                  <c:v>3522</c:v>
                </c:pt>
                <c:pt idx="1712">
                  <c:v>3524</c:v>
                </c:pt>
                <c:pt idx="1713">
                  <c:v>3526</c:v>
                </c:pt>
                <c:pt idx="1714">
                  <c:v>3528</c:v>
                </c:pt>
                <c:pt idx="1715">
                  <c:v>3530</c:v>
                </c:pt>
                <c:pt idx="1716">
                  <c:v>3532</c:v>
                </c:pt>
                <c:pt idx="1717">
                  <c:v>3534</c:v>
                </c:pt>
                <c:pt idx="1718">
                  <c:v>3536</c:v>
                </c:pt>
                <c:pt idx="1719">
                  <c:v>3538</c:v>
                </c:pt>
                <c:pt idx="1720">
                  <c:v>3540</c:v>
                </c:pt>
                <c:pt idx="1721">
                  <c:v>3542</c:v>
                </c:pt>
                <c:pt idx="1722">
                  <c:v>3544</c:v>
                </c:pt>
                <c:pt idx="1723">
                  <c:v>3546</c:v>
                </c:pt>
                <c:pt idx="1724">
                  <c:v>3548</c:v>
                </c:pt>
                <c:pt idx="1725">
                  <c:v>3550</c:v>
                </c:pt>
                <c:pt idx="1726">
                  <c:v>3552</c:v>
                </c:pt>
                <c:pt idx="1727">
                  <c:v>3554</c:v>
                </c:pt>
                <c:pt idx="1728">
                  <c:v>3556</c:v>
                </c:pt>
                <c:pt idx="1729">
                  <c:v>3558</c:v>
                </c:pt>
                <c:pt idx="1730">
                  <c:v>3560</c:v>
                </c:pt>
                <c:pt idx="1731">
                  <c:v>3562</c:v>
                </c:pt>
                <c:pt idx="1732">
                  <c:v>3564</c:v>
                </c:pt>
                <c:pt idx="1733">
                  <c:v>3566</c:v>
                </c:pt>
                <c:pt idx="1734">
                  <c:v>3568</c:v>
                </c:pt>
                <c:pt idx="1735">
                  <c:v>3570</c:v>
                </c:pt>
                <c:pt idx="1736">
                  <c:v>3572</c:v>
                </c:pt>
                <c:pt idx="1737">
                  <c:v>3574</c:v>
                </c:pt>
                <c:pt idx="1738">
                  <c:v>3576</c:v>
                </c:pt>
                <c:pt idx="1739">
                  <c:v>3578</c:v>
                </c:pt>
                <c:pt idx="1740">
                  <c:v>3580</c:v>
                </c:pt>
                <c:pt idx="1741">
                  <c:v>3582</c:v>
                </c:pt>
                <c:pt idx="1742">
                  <c:v>3584</c:v>
                </c:pt>
                <c:pt idx="1743">
                  <c:v>3586</c:v>
                </c:pt>
                <c:pt idx="1744">
                  <c:v>3588</c:v>
                </c:pt>
                <c:pt idx="1745">
                  <c:v>3590</c:v>
                </c:pt>
                <c:pt idx="1746">
                  <c:v>3592</c:v>
                </c:pt>
                <c:pt idx="1747">
                  <c:v>3594</c:v>
                </c:pt>
                <c:pt idx="1748">
                  <c:v>3596</c:v>
                </c:pt>
                <c:pt idx="1749">
                  <c:v>3598</c:v>
                </c:pt>
                <c:pt idx="1750">
                  <c:v>3600</c:v>
                </c:pt>
                <c:pt idx="1751">
                  <c:v>3602</c:v>
                </c:pt>
                <c:pt idx="1752">
                  <c:v>3604</c:v>
                </c:pt>
                <c:pt idx="1753">
                  <c:v>3606</c:v>
                </c:pt>
                <c:pt idx="1754">
                  <c:v>3608</c:v>
                </c:pt>
                <c:pt idx="1755">
                  <c:v>3610</c:v>
                </c:pt>
                <c:pt idx="1756">
                  <c:v>3612</c:v>
                </c:pt>
                <c:pt idx="1757">
                  <c:v>3614</c:v>
                </c:pt>
                <c:pt idx="1758">
                  <c:v>3616</c:v>
                </c:pt>
                <c:pt idx="1759">
                  <c:v>3618</c:v>
                </c:pt>
                <c:pt idx="1760">
                  <c:v>3620</c:v>
                </c:pt>
                <c:pt idx="1761">
                  <c:v>3622</c:v>
                </c:pt>
                <c:pt idx="1762">
                  <c:v>3624</c:v>
                </c:pt>
                <c:pt idx="1763">
                  <c:v>3626</c:v>
                </c:pt>
                <c:pt idx="1764">
                  <c:v>3628</c:v>
                </c:pt>
                <c:pt idx="1765">
                  <c:v>3630</c:v>
                </c:pt>
                <c:pt idx="1766">
                  <c:v>3632</c:v>
                </c:pt>
                <c:pt idx="1767">
                  <c:v>3634</c:v>
                </c:pt>
                <c:pt idx="1768">
                  <c:v>3636</c:v>
                </c:pt>
                <c:pt idx="1769">
                  <c:v>3638</c:v>
                </c:pt>
                <c:pt idx="1770">
                  <c:v>3640</c:v>
                </c:pt>
                <c:pt idx="1771">
                  <c:v>3642</c:v>
                </c:pt>
                <c:pt idx="1772">
                  <c:v>3644</c:v>
                </c:pt>
                <c:pt idx="1773">
                  <c:v>3646</c:v>
                </c:pt>
                <c:pt idx="1774">
                  <c:v>3648</c:v>
                </c:pt>
                <c:pt idx="1775">
                  <c:v>3650</c:v>
                </c:pt>
                <c:pt idx="1776">
                  <c:v>3652</c:v>
                </c:pt>
                <c:pt idx="1777">
                  <c:v>3654</c:v>
                </c:pt>
                <c:pt idx="1778">
                  <c:v>3656</c:v>
                </c:pt>
                <c:pt idx="1779">
                  <c:v>3658</c:v>
                </c:pt>
                <c:pt idx="1780">
                  <c:v>3660</c:v>
                </c:pt>
                <c:pt idx="1781">
                  <c:v>3662</c:v>
                </c:pt>
                <c:pt idx="1782">
                  <c:v>3664</c:v>
                </c:pt>
                <c:pt idx="1783">
                  <c:v>3666</c:v>
                </c:pt>
                <c:pt idx="1784">
                  <c:v>3668</c:v>
                </c:pt>
                <c:pt idx="1785">
                  <c:v>3670</c:v>
                </c:pt>
                <c:pt idx="1786">
                  <c:v>3672</c:v>
                </c:pt>
                <c:pt idx="1787">
                  <c:v>3674</c:v>
                </c:pt>
                <c:pt idx="1788">
                  <c:v>3676</c:v>
                </c:pt>
                <c:pt idx="1789">
                  <c:v>3678</c:v>
                </c:pt>
                <c:pt idx="1790">
                  <c:v>3680</c:v>
                </c:pt>
                <c:pt idx="1791">
                  <c:v>3682</c:v>
                </c:pt>
                <c:pt idx="1792">
                  <c:v>3684</c:v>
                </c:pt>
                <c:pt idx="1793">
                  <c:v>3686</c:v>
                </c:pt>
                <c:pt idx="1794">
                  <c:v>3688</c:v>
                </c:pt>
                <c:pt idx="1795">
                  <c:v>3690</c:v>
                </c:pt>
                <c:pt idx="1796">
                  <c:v>3692</c:v>
                </c:pt>
                <c:pt idx="1797">
                  <c:v>3694</c:v>
                </c:pt>
                <c:pt idx="1798">
                  <c:v>3696</c:v>
                </c:pt>
                <c:pt idx="1799">
                  <c:v>3698</c:v>
                </c:pt>
                <c:pt idx="1800">
                  <c:v>3700</c:v>
                </c:pt>
                <c:pt idx="1801">
                  <c:v>3702</c:v>
                </c:pt>
                <c:pt idx="1802">
                  <c:v>3704</c:v>
                </c:pt>
                <c:pt idx="1803">
                  <c:v>3706</c:v>
                </c:pt>
                <c:pt idx="1804">
                  <c:v>3708</c:v>
                </c:pt>
                <c:pt idx="1805">
                  <c:v>3710</c:v>
                </c:pt>
                <c:pt idx="1806">
                  <c:v>3712</c:v>
                </c:pt>
                <c:pt idx="1807">
                  <c:v>3714</c:v>
                </c:pt>
                <c:pt idx="1808">
                  <c:v>3716</c:v>
                </c:pt>
                <c:pt idx="1809">
                  <c:v>3718</c:v>
                </c:pt>
                <c:pt idx="1810">
                  <c:v>3720</c:v>
                </c:pt>
                <c:pt idx="1811">
                  <c:v>3722</c:v>
                </c:pt>
                <c:pt idx="1812">
                  <c:v>3724</c:v>
                </c:pt>
                <c:pt idx="1813">
                  <c:v>3726</c:v>
                </c:pt>
                <c:pt idx="1814">
                  <c:v>3728</c:v>
                </c:pt>
                <c:pt idx="1815">
                  <c:v>3730</c:v>
                </c:pt>
                <c:pt idx="1816">
                  <c:v>3732</c:v>
                </c:pt>
                <c:pt idx="1817">
                  <c:v>3734</c:v>
                </c:pt>
                <c:pt idx="1818">
                  <c:v>3736</c:v>
                </c:pt>
                <c:pt idx="1819">
                  <c:v>3738</c:v>
                </c:pt>
                <c:pt idx="1820">
                  <c:v>3740</c:v>
                </c:pt>
                <c:pt idx="1821">
                  <c:v>3742</c:v>
                </c:pt>
                <c:pt idx="1822">
                  <c:v>3744</c:v>
                </c:pt>
                <c:pt idx="1823">
                  <c:v>3746</c:v>
                </c:pt>
                <c:pt idx="1824">
                  <c:v>3748</c:v>
                </c:pt>
                <c:pt idx="1825">
                  <c:v>3750</c:v>
                </c:pt>
                <c:pt idx="1826">
                  <c:v>3752</c:v>
                </c:pt>
                <c:pt idx="1827">
                  <c:v>3754</c:v>
                </c:pt>
                <c:pt idx="1828">
                  <c:v>3756</c:v>
                </c:pt>
                <c:pt idx="1829">
                  <c:v>3758</c:v>
                </c:pt>
                <c:pt idx="1830">
                  <c:v>3760</c:v>
                </c:pt>
                <c:pt idx="1831">
                  <c:v>3762</c:v>
                </c:pt>
                <c:pt idx="1832">
                  <c:v>3764</c:v>
                </c:pt>
                <c:pt idx="1833">
                  <c:v>3766</c:v>
                </c:pt>
                <c:pt idx="1834">
                  <c:v>3768</c:v>
                </c:pt>
                <c:pt idx="1835">
                  <c:v>3770</c:v>
                </c:pt>
                <c:pt idx="1836">
                  <c:v>3772</c:v>
                </c:pt>
                <c:pt idx="1837">
                  <c:v>3774</c:v>
                </c:pt>
                <c:pt idx="1838">
                  <c:v>3776</c:v>
                </c:pt>
                <c:pt idx="1839">
                  <c:v>3778</c:v>
                </c:pt>
                <c:pt idx="1840">
                  <c:v>3780</c:v>
                </c:pt>
                <c:pt idx="1841">
                  <c:v>3782</c:v>
                </c:pt>
                <c:pt idx="1842">
                  <c:v>3784</c:v>
                </c:pt>
                <c:pt idx="1843">
                  <c:v>3786</c:v>
                </c:pt>
                <c:pt idx="1844">
                  <c:v>3788</c:v>
                </c:pt>
                <c:pt idx="1845">
                  <c:v>3790</c:v>
                </c:pt>
                <c:pt idx="1846">
                  <c:v>3792</c:v>
                </c:pt>
                <c:pt idx="1847">
                  <c:v>3794</c:v>
                </c:pt>
                <c:pt idx="1848">
                  <c:v>3796</c:v>
                </c:pt>
                <c:pt idx="1849">
                  <c:v>3798</c:v>
                </c:pt>
                <c:pt idx="1850">
                  <c:v>3800</c:v>
                </c:pt>
                <c:pt idx="1851">
                  <c:v>3802</c:v>
                </c:pt>
                <c:pt idx="1852">
                  <c:v>3804</c:v>
                </c:pt>
                <c:pt idx="1853">
                  <c:v>3806</c:v>
                </c:pt>
                <c:pt idx="1854">
                  <c:v>3808</c:v>
                </c:pt>
                <c:pt idx="1855">
                  <c:v>3810</c:v>
                </c:pt>
                <c:pt idx="1856">
                  <c:v>3812</c:v>
                </c:pt>
                <c:pt idx="1857">
                  <c:v>3814</c:v>
                </c:pt>
                <c:pt idx="1858">
                  <c:v>3816</c:v>
                </c:pt>
                <c:pt idx="1859">
                  <c:v>3818</c:v>
                </c:pt>
                <c:pt idx="1860">
                  <c:v>3820</c:v>
                </c:pt>
                <c:pt idx="1861">
                  <c:v>3822</c:v>
                </c:pt>
                <c:pt idx="1862">
                  <c:v>3824</c:v>
                </c:pt>
                <c:pt idx="1863">
                  <c:v>3826</c:v>
                </c:pt>
                <c:pt idx="1864">
                  <c:v>3828</c:v>
                </c:pt>
                <c:pt idx="1865">
                  <c:v>3830</c:v>
                </c:pt>
                <c:pt idx="1866">
                  <c:v>3832</c:v>
                </c:pt>
                <c:pt idx="1867">
                  <c:v>3834</c:v>
                </c:pt>
                <c:pt idx="1868">
                  <c:v>3836</c:v>
                </c:pt>
                <c:pt idx="1869">
                  <c:v>3838</c:v>
                </c:pt>
                <c:pt idx="1870">
                  <c:v>3840</c:v>
                </c:pt>
                <c:pt idx="1871">
                  <c:v>3842</c:v>
                </c:pt>
                <c:pt idx="1872">
                  <c:v>3844</c:v>
                </c:pt>
                <c:pt idx="1873">
                  <c:v>3846</c:v>
                </c:pt>
                <c:pt idx="1874">
                  <c:v>3848</c:v>
                </c:pt>
                <c:pt idx="1875">
                  <c:v>3850</c:v>
                </c:pt>
                <c:pt idx="1876">
                  <c:v>3852</c:v>
                </c:pt>
                <c:pt idx="1877">
                  <c:v>3854</c:v>
                </c:pt>
                <c:pt idx="1878">
                  <c:v>3856</c:v>
                </c:pt>
                <c:pt idx="1879">
                  <c:v>3858</c:v>
                </c:pt>
                <c:pt idx="1880">
                  <c:v>3860</c:v>
                </c:pt>
                <c:pt idx="1881">
                  <c:v>3862</c:v>
                </c:pt>
                <c:pt idx="1882">
                  <c:v>3864</c:v>
                </c:pt>
                <c:pt idx="1883">
                  <c:v>3866</c:v>
                </c:pt>
                <c:pt idx="1884">
                  <c:v>3868</c:v>
                </c:pt>
                <c:pt idx="1885">
                  <c:v>3870</c:v>
                </c:pt>
                <c:pt idx="1886">
                  <c:v>3872</c:v>
                </c:pt>
                <c:pt idx="1887">
                  <c:v>3874</c:v>
                </c:pt>
                <c:pt idx="1888">
                  <c:v>3876</c:v>
                </c:pt>
                <c:pt idx="1889">
                  <c:v>3878</c:v>
                </c:pt>
                <c:pt idx="1890">
                  <c:v>3880</c:v>
                </c:pt>
                <c:pt idx="1891">
                  <c:v>3882</c:v>
                </c:pt>
                <c:pt idx="1892">
                  <c:v>3884</c:v>
                </c:pt>
                <c:pt idx="1893">
                  <c:v>3886</c:v>
                </c:pt>
                <c:pt idx="1894">
                  <c:v>3888</c:v>
                </c:pt>
                <c:pt idx="1895">
                  <c:v>3890</c:v>
                </c:pt>
                <c:pt idx="1896">
                  <c:v>3892</c:v>
                </c:pt>
                <c:pt idx="1897">
                  <c:v>3894</c:v>
                </c:pt>
                <c:pt idx="1898">
                  <c:v>3896</c:v>
                </c:pt>
                <c:pt idx="1899">
                  <c:v>3898</c:v>
                </c:pt>
                <c:pt idx="1900">
                  <c:v>3900</c:v>
                </c:pt>
                <c:pt idx="1901">
                  <c:v>3902</c:v>
                </c:pt>
                <c:pt idx="1902">
                  <c:v>3904</c:v>
                </c:pt>
                <c:pt idx="1903">
                  <c:v>3906</c:v>
                </c:pt>
                <c:pt idx="1904">
                  <c:v>3908</c:v>
                </c:pt>
                <c:pt idx="1905">
                  <c:v>3910</c:v>
                </c:pt>
                <c:pt idx="1906">
                  <c:v>3912</c:v>
                </c:pt>
                <c:pt idx="1907">
                  <c:v>3914</c:v>
                </c:pt>
                <c:pt idx="1908">
                  <c:v>3916</c:v>
                </c:pt>
                <c:pt idx="1909">
                  <c:v>3918</c:v>
                </c:pt>
                <c:pt idx="1910">
                  <c:v>3920</c:v>
                </c:pt>
                <c:pt idx="1911">
                  <c:v>3922</c:v>
                </c:pt>
                <c:pt idx="1912">
                  <c:v>3924</c:v>
                </c:pt>
                <c:pt idx="1913">
                  <c:v>3926</c:v>
                </c:pt>
                <c:pt idx="1914">
                  <c:v>3928</c:v>
                </c:pt>
                <c:pt idx="1915">
                  <c:v>3930</c:v>
                </c:pt>
                <c:pt idx="1916">
                  <c:v>3932</c:v>
                </c:pt>
                <c:pt idx="1917">
                  <c:v>3934</c:v>
                </c:pt>
                <c:pt idx="1918">
                  <c:v>3936</c:v>
                </c:pt>
                <c:pt idx="1919">
                  <c:v>3938</c:v>
                </c:pt>
                <c:pt idx="1920">
                  <c:v>3940</c:v>
                </c:pt>
                <c:pt idx="1921">
                  <c:v>3942</c:v>
                </c:pt>
                <c:pt idx="1922">
                  <c:v>3944</c:v>
                </c:pt>
                <c:pt idx="1923">
                  <c:v>3946</c:v>
                </c:pt>
                <c:pt idx="1924">
                  <c:v>3948</c:v>
                </c:pt>
                <c:pt idx="1925">
                  <c:v>3950</c:v>
                </c:pt>
                <c:pt idx="1926">
                  <c:v>3952</c:v>
                </c:pt>
                <c:pt idx="1927">
                  <c:v>3954</c:v>
                </c:pt>
                <c:pt idx="1928">
                  <c:v>3956</c:v>
                </c:pt>
                <c:pt idx="1929">
                  <c:v>3958</c:v>
                </c:pt>
                <c:pt idx="1930">
                  <c:v>3960</c:v>
                </c:pt>
                <c:pt idx="1931">
                  <c:v>3962</c:v>
                </c:pt>
                <c:pt idx="1932">
                  <c:v>3964</c:v>
                </c:pt>
                <c:pt idx="1933">
                  <c:v>3966</c:v>
                </c:pt>
                <c:pt idx="1934">
                  <c:v>3968</c:v>
                </c:pt>
                <c:pt idx="1935">
                  <c:v>3970</c:v>
                </c:pt>
                <c:pt idx="1936">
                  <c:v>3972</c:v>
                </c:pt>
                <c:pt idx="1937">
                  <c:v>3974</c:v>
                </c:pt>
                <c:pt idx="1938">
                  <c:v>3976</c:v>
                </c:pt>
                <c:pt idx="1939">
                  <c:v>3978</c:v>
                </c:pt>
                <c:pt idx="1940">
                  <c:v>3980</c:v>
                </c:pt>
                <c:pt idx="1941">
                  <c:v>3982</c:v>
                </c:pt>
                <c:pt idx="1942">
                  <c:v>3984</c:v>
                </c:pt>
                <c:pt idx="1943">
                  <c:v>3986</c:v>
                </c:pt>
                <c:pt idx="1944">
                  <c:v>3988</c:v>
                </c:pt>
                <c:pt idx="1945">
                  <c:v>3990</c:v>
                </c:pt>
                <c:pt idx="1946">
                  <c:v>3992</c:v>
                </c:pt>
                <c:pt idx="1947">
                  <c:v>3994</c:v>
                </c:pt>
                <c:pt idx="1948">
                  <c:v>3996</c:v>
                </c:pt>
                <c:pt idx="1949">
                  <c:v>3998</c:v>
                </c:pt>
                <c:pt idx="1950">
                  <c:v>4000</c:v>
                </c:pt>
                <c:pt idx="1951">
                  <c:v>4002</c:v>
                </c:pt>
                <c:pt idx="1952">
                  <c:v>4004</c:v>
                </c:pt>
                <c:pt idx="1953">
                  <c:v>4006</c:v>
                </c:pt>
                <c:pt idx="1954">
                  <c:v>4008</c:v>
                </c:pt>
                <c:pt idx="1955">
                  <c:v>4010</c:v>
                </c:pt>
                <c:pt idx="1956">
                  <c:v>4012</c:v>
                </c:pt>
                <c:pt idx="1957">
                  <c:v>4014</c:v>
                </c:pt>
                <c:pt idx="1958">
                  <c:v>4016</c:v>
                </c:pt>
                <c:pt idx="1959">
                  <c:v>4018</c:v>
                </c:pt>
                <c:pt idx="1960">
                  <c:v>4020</c:v>
                </c:pt>
                <c:pt idx="1961">
                  <c:v>4022</c:v>
                </c:pt>
                <c:pt idx="1962">
                  <c:v>4024</c:v>
                </c:pt>
                <c:pt idx="1963">
                  <c:v>4026</c:v>
                </c:pt>
                <c:pt idx="1964">
                  <c:v>4028</c:v>
                </c:pt>
                <c:pt idx="1965">
                  <c:v>4030</c:v>
                </c:pt>
                <c:pt idx="1966">
                  <c:v>4032</c:v>
                </c:pt>
                <c:pt idx="1967">
                  <c:v>4034</c:v>
                </c:pt>
                <c:pt idx="1968">
                  <c:v>4036</c:v>
                </c:pt>
                <c:pt idx="1969">
                  <c:v>4038</c:v>
                </c:pt>
                <c:pt idx="1970">
                  <c:v>4040</c:v>
                </c:pt>
                <c:pt idx="1971">
                  <c:v>4042</c:v>
                </c:pt>
                <c:pt idx="1972">
                  <c:v>4044</c:v>
                </c:pt>
                <c:pt idx="1973">
                  <c:v>4046</c:v>
                </c:pt>
                <c:pt idx="1974">
                  <c:v>4048</c:v>
                </c:pt>
                <c:pt idx="1975">
                  <c:v>4050</c:v>
                </c:pt>
                <c:pt idx="1976">
                  <c:v>4052</c:v>
                </c:pt>
                <c:pt idx="1977">
                  <c:v>4054</c:v>
                </c:pt>
                <c:pt idx="1978">
                  <c:v>4056</c:v>
                </c:pt>
                <c:pt idx="1979">
                  <c:v>4058</c:v>
                </c:pt>
                <c:pt idx="1980">
                  <c:v>4060</c:v>
                </c:pt>
                <c:pt idx="1981">
                  <c:v>4062</c:v>
                </c:pt>
                <c:pt idx="1982">
                  <c:v>4064</c:v>
                </c:pt>
                <c:pt idx="1983">
                  <c:v>4066</c:v>
                </c:pt>
                <c:pt idx="1984">
                  <c:v>4068</c:v>
                </c:pt>
                <c:pt idx="1985">
                  <c:v>4070</c:v>
                </c:pt>
                <c:pt idx="1986">
                  <c:v>4072</c:v>
                </c:pt>
                <c:pt idx="1987">
                  <c:v>4074</c:v>
                </c:pt>
                <c:pt idx="1988">
                  <c:v>4076</c:v>
                </c:pt>
                <c:pt idx="1989">
                  <c:v>4078</c:v>
                </c:pt>
                <c:pt idx="1990">
                  <c:v>4080</c:v>
                </c:pt>
                <c:pt idx="1991">
                  <c:v>4082</c:v>
                </c:pt>
                <c:pt idx="1992">
                  <c:v>4084</c:v>
                </c:pt>
                <c:pt idx="1993">
                  <c:v>4086</c:v>
                </c:pt>
                <c:pt idx="1994">
                  <c:v>4088</c:v>
                </c:pt>
                <c:pt idx="1995">
                  <c:v>4090</c:v>
                </c:pt>
                <c:pt idx="1996">
                  <c:v>4092</c:v>
                </c:pt>
                <c:pt idx="1997">
                  <c:v>4094</c:v>
                </c:pt>
                <c:pt idx="1998">
                  <c:v>4096</c:v>
                </c:pt>
                <c:pt idx="1999">
                  <c:v>4098</c:v>
                </c:pt>
                <c:pt idx="2000">
                  <c:v>4100</c:v>
                </c:pt>
                <c:pt idx="2001">
                  <c:v>4102</c:v>
                </c:pt>
                <c:pt idx="2002">
                  <c:v>4104</c:v>
                </c:pt>
                <c:pt idx="2003">
                  <c:v>4106</c:v>
                </c:pt>
                <c:pt idx="2004">
                  <c:v>4108</c:v>
                </c:pt>
                <c:pt idx="2005">
                  <c:v>4110</c:v>
                </c:pt>
                <c:pt idx="2006">
                  <c:v>4112</c:v>
                </c:pt>
                <c:pt idx="2007">
                  <c:v>4114</c:v>
                </c:pt>
                <c:pt idx="2008">
                  <c:v>4116</c:v>
                </c:pt>
                <c:pt idx="2009">
                  <c:v>4118</c:v>
                </c:pt>
                <c:pt idx="2010">
                  <c:v>4120</c:v>
                </c:pt>
                <c:pt idx="2011">
                  <c:v>4122</c:v>
                </c:pt>
                <c:pt idx="2012">
                  <c:v>4124</c:v>
                </c:pt>
                <c:pt idx="2013">
                  <c:v>4126</c:v>
                </c:pt>
                <c:pt idx="2014">
                  <c:v>4128</c:v>
                </c:pt>
                <c:pt idx="2015">
                  <c:v>4130</c:v>
                </c:pt>
                <c:pt idx="2016">
                  <c:v>4132</c:v>
                </c:pt>
                <c:pt idx="2017">
                  <c:v>4134</c:v>
                </c:pt>
                <c:pt idx="2018">
                  <c:v>4136</c:v>
                </c:pt>
                <c:pt idx="2019">
                  <c:v>4138</c:v>
                </c:pt>
                <c:pt idx="2020">
                  <c:v>4140</c:v>
                </c:pt>
                <c:pt idx="2021">
                  <c:v>4142</c:v>
                </c:pt>
                <c:pt idx="2022">
                  <c:v>4144</c:v>
                </c:pt>
                <c:pt idx="2023">
                  <c:v>4146</c:v>
                </c:pt>
                <c:pt idx="2024">
                  <c:v>4148</c:v>
                </c:pt>
                <c:pt idx="2025">
                  <c:v>4150</c:v>
                </c:pt>
                <c:pt idx="2026">
                  <c:v>4152</c:v>
                </c:pt>
                <c:pt idx="2027">
                  <c:v>4154</c:v>
                </c:pt>
                <c:pt idx="2028">
                  <c:v>4156</c:v>
                </c:pt>
                <c:pt idx="2029">
                  <c:v>4158</c:v>
                </c:pt>
                <c:pt idx="2030">
                  <c:v>4160</c:v>
                </c:pt>
                <c:pt idx="2031">
                  <c:v>4162</c:v>
                </c:pt>
                <c:pt idx="2032">
                  <c:v>4164</c:v>
                </c:pt>
                <c:pt idx="2033">
                  <c:v>4166</c:v>
                </c:pt>
                <c:pt idx="2034">
                  <c:v>4168</c:v>
                </c:pt>
                <c:pt idx="2035">
                  <c:v>4170</c:v>
                </c:pt>
                <c:pt idx="2036">
                  <c:v>4172</c:v>
                </c:pt>
                <c:pt idx="2037">
                  <c:v>4174</c:v>
                </c:pt>
                <c:pt idx="2038">
                  <c:v>4176</c:v>
                </c:pt>
                <c:pt idx="2039">
                  <c:v>4178</c:v>
                </c:pt>
                <c:pt idx="2040">
                  <c:v>4180</c:v>
                </c:pt>
                <c:pt idx="2041">
                  <c:v>4182</c:v>
                </c:pt>
                <c:pt idx="2042">
                  <c:v>4184</c:v>
                </c:pt>
                <c:pt idx="2043">
                  <c:v>4186</c:v>
                </c:pt>
                <c:pt idx="2044">
                  <c:v>4188</c:v>
                </c:pt>
                <c:pt idx="2045">
                  <c:v>4190</c:v>
                </c:pt>
                <c:pt idx="2046">
                  <c:v>4192</c:v>
                </c:pt>
                <c:pt idx="2047">
                  <c:v>4194</c:v>
                </c:pt>
                <c:pt idx="2048">
                  <c:v>4196</c:v>
                </c:pt>
                <c:pt idx="2049">
                  <c:v>4198</c:v>
                </c:pt>
                <c:pt idx="2050">
                  <c:v>4200</c:v>
                </c:pt>
                <c:pt idx="2051">
                  <c:v>4202</c:v>
                </c:pt>
                <c:pt idx="2052">
                  <c:v>4204</c:v>
                </c:pt>
                <c:pt idx="2053">
                  <c:v>4206</c:v>
                </c:pt>
                <c:pt idx="2054">
                  <c:v>4208</c:v>
                </c:pt>
                <c:pt idx="2055">
                  <c:v>4210</c:v>
                </c:pt>
                <c:pt idx="2056">
                  <c:v>4212</c:v>
                </c:pt>
                <c:pt idx="2057">
                  <c:v>4214</c:v>
                </c:pt>
                <c:pt idx="2058">
                  <c:v>4216</c:v>
                </c:pt>
                <c:pt idx="2059">
                  <c:v>4218</c:v>
                </c:pt>
                <c:pt idx="2060">
                  <c:v>4220</c:v>
                </c:pt>
                <c:pt idx="2061">
                  <c:v>4222</c:v>
                </c:pt>
                <c:pt idx="2062">
                  <c:v>4224</c:v>
                </c:pt>
                <c:pt idx="2063">
                  <c:v>4226</c:v>
                </c:pt>
                <c:pt idx="2064">
                  <c:v>4228</c:v>
                </c:pt>
                <c:pt idx="2065">
                  <c:v>4230</c:v>
                </c:pt>
                <c:pt idx="2066">
                  <c:v>4232</c:v>
                </c:pt>
                <c:pt idx="2067">
                  <c:v>4234</c:v>
                </c:pt>
                <c:pt idx="2068">
                  <c:v>4236</c:v>
                </c:pt>
                <c:pt idx="2069">
                  <c:v>4238</c:v>
                </c:pt>
                <c:pt idx="2070">
                  <c:v>4240</c:v>
                </c:pt>
                <c:pt idx="2071">
                  <c:v>4242</c:v>
                </c:pt>
                <c:pt idx="2072">
                  <c:v>4244</c:v>
                </c:pt>
                <c:pt idx="2073">
                  <c:v>4246</c:v>
                </c:pt>
                <c:pt idx="2074">
                  <c:v>4248</c:v>
                </c:pt>
                <c:pt idx="2075">
                  <c:v>4250</c:v>
                </c:pt>
                <c:pt idx="2076">
                  <c:v>4252</c:v>
                </c:pt>
                <c:pt idx="2077">
                  <c:v>4254</c:v>
                </c:pt>
                <c:pt idx="2078">
                  <c:v>4256</c:v>
                </c:pt>
                <c:pt idx="2079">
                  <c:v>4258</c:v>
                </c:pt>
                <c:pt idx="2080">
                  <c:v>4260</c:v>
                </c:pt>
                <c:pt idx="2081">
                  <c:v>4262</c:v>
                </c:pt>
                <c:pt idx="2082">
                  <c:v>4264</c:v>
                </c:pt>
                <c:pt idx="2083">
                  <c:v>4266</c:v>
                </c:pt>
                <c:pt idx="2084">
                  <c:v>4268</c:v>
                </c:pt>
                <c:pt idx="2085">
                  <c:v>4270</c:v>
                </c:pt>
                <c:pt idx="2086">
                  <c:v>4272</c:v>
                </c:pt>
                <c:pt idx="2087">
                  <c:v>4274</c:v>
                </c:pt>
                <c:pt idx="2088">
                  <c:v>4276</c:v>
                </c:pt>
                <c:pt idx="2089">
                  <c:v>4278</c:v>
                </c:pt>
                <c:pt idx="2090">
                  <c:v>4280</c:v>
                </c:pt>
                <c:pt idx="2091">
                  <c:v>4282</c:v>
                </c:pt>
                <c:pt idx="2092">
                  <c:v>4284</c:v>
                </c:pt>
                <c:pt idx="2093">
                  <c:v>4286</c:v>
                </c:pt>
                <c:pt idx="2094">
                  <c:v>4288</c:v>
                </c:pt>
                <c:pt idx="2095">
                  <c:v>4290</c:v>
                </c:pt>
                <c:pt idx="2096">
                  <c:v>4292</c:v>
                </c:pt>
                <c:pt idx="2097">
                  <c:v>4294</c:v>
                </c:pt>
                <c:pt idx="2098">
                  <c:v>4296</c:v>
                </c:pt>
                <c:pt idx="2099">
                  <c:v>4298</c:v>
                </c:pt>
                <c:pt idx="2100">
                  <c:v>4300</c:v>
                </c:pt>
                <c:pt idx="2101">
                  <c:v>4302</c:v>
                </c:pt>
                <c:pt idx="2102">
                  <c:v>4304</c:v>
                </c:pt>
                <c:pt idx="2103">
                  <c:v>4306</c:v>
                </c:pt>
                <c:pt idx="2104">
                  <c:v>4308</c:v>
                </c:pt>
                <c:pt idx="2105">
                  <c:v>4310</c:v>
                </c:pt>
                <c:pt idx="2106">
                  <c:v>4312</c:v>
                </c:pt>
                <c:pt idx="2107">
                  <c:v>4314</c:v>
                </c:pt>
                <c:pt idx="2108">
                  <c:v>4316</c:v>
                </c:pt>
                <c:pt idx="2109">
                  <c:v>4318</c:v>
                </c:pt>
                <c:pt idx="2110">
                  <c:v>4320</c:v>
                </c:pt>
                <c:pt idx="2111">
                  <c:v>4322</c:v>
                </c:pt>
                <c:pt idx="2112">
                  <c:v>4324</c:v>
                </c:pt>
                <c:pt idx="2113">
                  <c:v>4326</c:v>
                </c:pt>
                <c:pt idx="2114">
                  <c:v>4328</c:v>
                </c:pt>
                <c:pt idx="2115">
                  <c:v>4330</c:v>
                </c:pt>
                <c:pt idx="2116">
                  <c:v>4332</c:v>
                </c:pt>
                <c:pt idx="2117">
                  <c:v>4334</c:v>
                </c:pt>
                <c:pt idx="2118">
                  <c:v>4336</c:v>
                </c:pt>
                <c:pt idx="2119">
                  <c:v>4338</c:v>
                </c:pt>
                <c:pt idx="2120">
                  <c:v>4340</c:v>
                </c:pt>
                <c:pt idx="2121">
                  <c:v>4342</c:v>
                </c:pt>
                <c:pt idx="2122">
                  <c:v>4344</c:v>
                </c:pt>
                <c:pt idx="2123">
                  <c:v>4346</c:v>
                </c:pt>
                <c:pt idx="2124">
                  <c:v>4348</c:v>
                </c:pt>
                <c:pt idx="2125">
                  <c:v>4350</c:v>
                </c:pt>
                <c:pt idx="2126">
                  <c:v>4352</c:v>
                </c:pt>
                <c:pt idx="2127">
                  <c:v>4354</c:v>
                </c:pt>
                <c:pt idx="2128">
                  <c:v>4356</c:v>
                </c:pt>
                <c:pt idx="2129">
                  <c:v>4358</c:v>
                </c:pt>
                <c:pt idx="2130">
                  <c:v>4360</c:v>
                </c:pt>
                <c:pt idx="2131">
                  <c:v>4362</c:v>
                </c:pt>
                <c:pt idx="2132">
                  <c:v>4364</c:v>
                </c:pt>
                <c:pt idx="2133">
                  <c:v>4366</c:v>
                </c:pt>
                <c:pt idx="2134">
                  <c:v>4368</c:v>
                </c:pt>
                <c:pt idx="2135">
                  <c:v>4370</c:v>
                </c:pt>
                <c:pt idx="2136">
                  <c:v>4372</c:v>
                </c:pt>
                <c:pt idx="2137">
                  <c:v>4374</c:v>
                </c:pt>
                <c:pt idx="2138">
                  <c:v>4376</c:v>
                </c:pt>
                <c:pt idx="2139">
                  <c:v>4378</c:v>
                </c:pt>
                <c:pt idx="2140">
                  <c:v>4380</c:v>
                </c:pt>
                <c:pt idx="2141">
                  <c:v>4382</c:v>
                </c:pt>
                <c:pt idx="2142">
                  <c:v>4384</c:v>
                </c:pt>
                <c:pt idx="2143">
                  <c:v>4386</c:v>
                </c:pt>
                <c:pt idx="2144">
                  <c:v>4388</c:v>
                </c:pt>
                <c:pt idx="2145">
                  <c:v>4390</c:v>
                </c:pt>
                <c:pt idx="2146">
                  <c:v>4392</c:v>
                </c:pt>
                <c:pt idx="2147">
                  <c:v>4394</c:v>
                </c:pt>
                <c:pt idx="2148">
                  <c:v>4396</c:v>
                </c:pt>
                <c:pt idx="2149">
                  <c:v>4398</c:v>
                </c:pt>
                <c:pt idx="2150">
                  <c:v>4400</c:v>
                </c:pt>
                <c:pt idx="2151">
                  <c:v>4402</c:v>
                </c:pt>
                <c:pt idx="2152">
                  <c:v>4404</c:v>
                </c:pt>
                <c:pt idx="2153">
                  <c:v>4406</c:v>
                </c:pt>
                <c:pt idx="2154">
                  <c:v>4408</c:v>
                </c:pt>
                <c:pt idx="2155">
                  <c:v>4410</c:v>
                </c:pt>
                <c:pt idx="2156">
                  <c:v>4412</c:v>
                </c:pt>
                <c:pt idx="2157">
                  <c:v>4414</c:v>
                </c:pt>
                <c:pt idx="2158">
                  <c:v>4416</c:v>
                </c:pt>
                <c:pt idx="2159">
                  <c:v>4418</c:v>
                </c:pt>
                <c:pt idx="2160">
                  <c:v>4420</c:v>
                </c:pt>
                <c:pt idx="2161">
                  <c:v>4422</c:v>
                </c:pt>
                <c:pt idx="2162">
                  <c:v>4424</c:v>
                </c:pt>
                <c:pt idx="2163">
                  <c:v>4426</c:v>
                </c:pt>
                <c:pt idx="2164">
                  <c:v>4428</c:v>
                </c:pt>
                <c:pt idx="2165">
                  <c:v>4430</c:v>
                </c:pt>
                <c:pt idx="2166">
                  <c:v>4432</c:v>
                </c:pt>
                <c:pt idx="2167">
                  <c:v>4434</c:v>
                </c:pt>
                <c:pt idx="2168">
                  <c:v>4436</c:v>
                </c:pt>
                <c:pt idx="2169">
                  <c:v>4438</c:v>
                </c:pt>
                <c:pt idx="2170">
                  <c:v>4440</c:v>
                </c:pt>
                <c:pt idx="2171">
                  <c:v>4442</c:v>
                </c:pt>
                <c:pt idx="2172">
                  <c:v>4444</c:v>
                </c:pt>
                <c:pt idx="2173">
                  <c:v>4446</c:v>
                </c:pt>
                <c:pt idx="2174">
                  <c:v>4448</c:v>
                </c:pt>
                <c:pt idx="2175">
                  <c:v>4450</c:v>
                </c:pt>
                <c:pt idx="2176">
                  <c:v>4452</c:v>
                </c:pt>
                <c:pt idx="2177">
                  <c:v>4454</c:v>
                </c:pt>
                <c:pt idx="2178">
                  <c:v>4456</c:v>
                </c:pt>
                <c:pt idx="2179">
                  <c:v>4458</c:v>
                </c:pt>
                <c:pt idx="2180">
                  <c:v>4460</c:v>
                </c:pt>
                <c:pt idx="2181">
                  <c:v>4462</c:v>
                </c:pt>
                <c:pt idx="2182">
                  <c:v>4464</c:v>
                </c:pt>
                <c:pt idx="2183">
                  <c:v>4466</c:v>
                </c:pt>
                <c:pt idx="2184">
                  <c:v>4468</c:v>
                </c:pt>
                <c:pt idx="2185">
                  <c:v>4470</c:v>
                </c:pt>
                <c:pt idx="2186">
                  <c:v>4472</c:v>
                </c:pt>
                <c:pt idx="2187">
                  <c:v>4474</c:v>
                </c:pt>
                <c:pt idx="2188">
                  <c:v>4476</c:v>
                </c:pt>
                <c:pt idx="2189">
                  <c:v>4478</c:v>
                </c:pt>
                <c:pt idx="2190">
                  <c:v>4480</c:v>
                </c:pt>
                <c:pt idx="2191">
                  <c:v>4482</c:v>
                </c:pt>
                <c:pt idx="2192">
                  <c:v>4484</c:v>
                </c:pt>
                <c:pt idx="2193">
                  <c:v>4486</c:v>
                </c:pt>
                <c:pt idx="2194">
                  <c:v>4488</c:v>
                </c:pt>
                <c:pt idx="2195">
                  <c:v>4490</c:v>
                </c:pt>
                <c:pt idx="2196">
                  <c:v>4492</c:v>
                </c:pt>
                <c:pt idx="2197">
                  <c:v>4494</c:v>
                </c:pt>
                <c:pt idx="2198">
                  <c:v>4496</c:v>
                </c:pt>
                <c:pt idx="2199">
                  <c:v>4498</c:v>
                </c:pt>
                <c:pt idx="2200">
                  <c:v>4500</c:v>
                </c:pt>
                <c:pt idx="2201">
                  <c:v>4502</c:v>
                </c:pt>
                <c:pt idx="2202">
                  <c:v>4504</c:v>
                </c:pt>
                <c:pt idx="2203">
                  <c:v>4506</c:v>
                </c:pt>
                <c:pt idx="2204">
                  <c:v>4508</c:v>
                </c:pt>
                <c:pt idx="2205">
                  <c:v>4510</c:v>
                </c:pt>
                <c:pt idx="2206">
                  <c:v>4512</c:v>
                </c:pt>
                <c:pt idx="2207">
                  <c:v>4514</c:v>
                </c:pt>
                <c:pt idx="2208">
                  <c:v>4516</c:v>
                </c:pt>
                <c:pt idx="2209">
                  <c:v>4518</c:v>
                </c:pt>
                <c:pt idx="2210">
                  <c:v>4520</c:v>
                </c:pt>
                <c:pt idx="2211">
                  <c:v>4522</c:v>
                </c:pt>
                <c:pt idx="2212">
                  <c:v>4524</c:v>
                </c:pt>
                <c:pt idx="2213">
                  <c:v>4526</c:v>
                </c:pt>
                <c:pt idx="2214">
                  <c:v>4528</c:v>
                </c:pt>
                <c:pt idx="2215">
                  <c:v>4530</c:v>
                </c:pt>
                <c:pt idx="2216">
                  <c:v>4532</c:v>
                </c:pt>
                <c:pt idx="2217">
                  <c:v>4534</c:v>
                </c:pt>
                <c:pt idx="2218">
                  <c:v>4536</c:v>
                </c:pt>
                <c:pt idx="2219">
                  <c:v>4538</c:v>
                </c:pt>
                <c:pt idx="2220">
                  <c:v>4540</c:v>
                </c:pt>
                <c:pt idx="2221">
                  <c:v>4542</c:v>
                </c:pt>
                <c:pt idx="2222">
                  <c:v>4544</c:v>
                </c:pt>
                <c:pt idx="2223">
                  <c:v>4546</c:v>
                </c:pt>
                <c:pt idx="2224">
                  <c:v>4548</c:v>
                </c:pt>
                <c:pt idx="2225">
                  <c:v>4550</c:v>
                </c:pt>
                <c:pt idx="2226">
                  <c:v>4552</c:v>
                </c:pt>
                <c:pt idx="2227">
                  <c:v>4554</c:v>
                </c:pt>
                <c:pt idx="2228">
                  <c:v>4556</c:v>
                </c:pt>
                <c:pt idx="2229">
                  <c:v>4558</c:v>
                </c:pt>
                <c:pt idx="2230">
                  <c:v>4560</c:v>
                </c:pt>
                <c:pt idx="2231">
                  <c:v>4562</c:v>
                </c:pt>
                <c:pt idx="2232">
                  <c:v>4564</c:v>
                </c:pt>
                <c:pt idx="2233">
                  <c:v>4566</c:v>
                </c:pt>
                <c:pt idx="2234">
                  <c:v>4568</c:v>
                </c:pt>
                <c:pt idx="2235">
                  <c:v>4570</c:v>
                </c:pt>
                <c:pt idx="2236">
                  <c:v>4572</c:v>
                </c:pt>
                <c:pt idx="2237">
                  <c:v>4574</c:v>
                </c:pt>
                <c:pt idx="2238">
                  <c:v>4576</c:v>
                </c:pt>
                <c:pt idx="2239">
                  <c:v>4578</c:v>
                </c:pt>
                <c:pt idx="2240">
                  <c:v>4580</c:v>
                </c:pt>
                <c:pt idx="2241">
                  <c:v>4582</c:v>
                </c:pt>
                <c:pt idx="2242">
                  <c:v>4584</c:v>
                </c:pt>
                <c:pt idx="2243">
                  <c:v>4586</c:v>
                </c:pt>
                <c:pt idx="2244">
                  <c:v>4588</c:v>
                </c:pt>
                <c:pt idx="2245">
                  <c:v>4590</c:v>
                </c:pt>
                <c:pt idx="2246">
                  <c:v>4592</c:v>
                </c:pt>
                <c:pt idx="2247">
                  <c:v>4594</c:v>
                </c:pt>
                <c:pt idx="2248">
                  <c:v>4596</c:v>
                </c:pt>
                <c:pt idx="2249">
                  <c:v>4598</c:v>
                </c:pt>
                <c:pt idx="2250">
                  <c:v>4600</c:v>
                </c:pt>
                <c:pt idx="2251">
                  <c:v>4602</c:v>
                </c:pt>
                <c:pt idx="2252">
                  <c:v>4604</c:v>
                </c:pt>
                <c:pt idx="2253">
                  <c:v>4606</c:v>
                </c:pt>
                <c:pt idx="2254">
                  <c:v>4608</c:v>
                </c:pt>
                <c:pt idx="2255">
                  <c:v>4610</c:v>
                </c:pt>
                <c:pt idx="2256">
                  <c:v>4612</c:v>
                </c:pt>
                <c:pt idx="2257">
                  <c:v>4614</c:v>
                </c:pt>
                <c:pt idx="2258">
                  <c:v>4616</c:v>
                </c:pt>
                <c:pt idx="2259">
                  <c:v>4618</c:v>
                </c:pt>
                <c:pt idx="2260">
                  <c:v>4620</c:v>
                </c:pt>
                <c:pt idx="2261">
                  <c:v>4622</c:v>
                </c:pt>
                <c:pt idx="2262">
                  <c:v>4624</c:v>
                </c:pt>
                <c:pt idx="2263">
                  <c:v>4626</c:v>
                </c:pt>
                <c:pt idx="2264">
                  <c:v>4628</c:v>
                </c:pt>
                <c:pt idx="2265">
                  <c:v>4630</c:v>
                </c:pt>
                <c:pt idx="2266">
                  <c:v>4632</c:v>
                </c:pt>
                <c:pt idx="2267">
                  <c:v>4634</c:v>
                </c:pt>
                <c:pt idx="2268">
                  <c:v>4636</c:v>
                </c:pt>
                <c:pt idx="2269">
                  <c:v>4638</c:v>
                </c:pt>
                <c:pt idx="2270">
                  <c:v>4640</c:v>
                </c:pt>
                <c:pt idx="2271">
                  <c:v>4642</c:v>
                </c:pt>
                <c:pt idx="2272">
                  <c:v>4644</c:v>
                </c:pt>
                <c:pt idx="2273">
                  <c:v>4646</c:v>
                </c:pt>
                <c:pt idx="2274">
                  <c:v>4648</c:v>
                </c:pt>
                <c:pt idx="2275">
                  <c:v>4650</c:v>
                </c:pt>
                <c:pt idx="2276">
                  <c:v>4652</c:v>
                </c:pt>
                <c:pt idx="2277">
                  <c:v>4654</c:v>
                </c:pt>
                <c:pt idx="2278">
                  <c:v>4656</c:v>
                </c:pt>
                <c:pt idx="2279">
                  <c:v>4658</c:v>
                </c:pt>
                <c:pt idx="2280">
                  <c:v>4660</c:v>
                </c:pt>
                <c:pt idx="2281">
                  <c:v>4662</c:v>
                </c:pt>
                <c:pt idx="2282">
                  <c:v>4664</c:v>
                </c:pt>
                <c:pt idx="2283">
                  <c:v>4666</c:v>
                </c:pt>
                <c:pt idx="2284">
                  <c:v>4668</c:v>
                </c:pt>
                <c:pt idx="2285">
                  <c:v>4670</c:v>
                </c:pt>
                <c:pt idx="2286">
                  <c:v>4672</c:v>
                </c:pt>
                <c:pt idx="2287">
                  <c:v>4674</c:v>
                </c:pt>
                <c:pt idx="2288">
                  <c:v>4676</c:v>
                </c:pt>
                <c:pt idx="2289">
                  <c:v>4678</c:v>
                </c:pt>
                <c:pt idx="2290">
                  <c:v>4680</c:v>
                </c:pt>
                <c:pt idx="2291">
                  <c:v>4682</c:v>
                </c:pt>
                <c:pt idx="2292">
                  <c:v>4684</c:v>
                </c:pt>
                <c:pt idx="2293">
                  <c:v>4686</c:v>
                </c:pt>
                <c:pt idx="2294">
                  <c:v>4688</c:v>
                </c:pt>
                <c:pt idx="2295">
                  <c:v>4690</c:v>
                </c:pt>
                <c:pt idx="2296">
                  <c:v>4692</c:v>
                </c:pt>
                <c:pt idx="2297">
                  <c:v>4694</c:v>
                </c:pt>
                <c:pt idx="2298">
                  <c:v>4696</c:v>
                </c:pt>
                <c:pt idx="2299">
                  <c:v>4698</c:v>
                </c:pt>
                <c:pt idx="2300">
                  <c:v>4700</c:v>
                </c:pt>
                <c:pt idx="2301">
                  <c:v>4702</c:v>
                </c:pt>
                <c:pt idx="2302">
                  <c:v>4704</c:v>
                </c:pt>
                <c:pt idx="2303">
                  <c:v>4706</c:v>
                </c:pt>
                <c:pt idx="2304">
                  <c:v>4708</c:v>
                </c:pt>
                <c:pt idx="2305">
                  <c:v>4710</c:v>
                </c:pt>
                <c:pt idx="2306">
                  <c:v>4712</c:v>
                </c:pt>
                <c:pt idx="2307">
                  <c:v>4714</c:v>
                </c:pt>
                <c:pt idx="2308">
                  <c:v>4716</c:v>
                </c:pt>
                <c:pt idx="2309">
                  <c:v>4718</c:v>
                </c:pt>
                <c:pt idx="2310">
                  <c:v>4720</c:v>
                </c:pt>
                <c:pt idx="2311">
                  <c:v>4722</c:v>
                </c:pt>
                <c:pt idx="2312">
                  <c:v>4724</c:v>
                </c:pt>
                <c:pt idx="2313">
                  <c:v>4726</c:v>
                </c:pt>
                <c:pt idx="2314">
                  <c:v>4728</c:v>
                </c:pt>
                <c:pt idx="2315">
                  <c:v>4730</c:v>
                </c:pt>
                <c:pt idx="2316">
                  <c:v>4732</c:v>
                </c:pt>
                <c:pt idx="2317">
                  <c:v>4734</c:v>
                </c:pt>
                <c:pt idx="2318">
                  <c:v>4736</c:v>
                </c:pt>
                <c:pt idx="2319">
                  <c:v>4738</c:v>
                </c:pt>
                <c:pt idx="2320">
                  <c:v>4740</c:v>
                </c:pt>
                <c:pt idx="2321">
                  <c:v>4742</c:v>
                </c:pt>
                <c:pt idx="2322">
                  <c:v>4744</c:v>
                </c:pt>
                <c:pt idx="2323">
                  <c:v>4746</c:v>
                </c:pt>
                <c:pt idx="2324">
                  <c:v>4748</c:v>
                </c:pt>
                <c:pt idx="2325">
                  <c:v>4750</c:v>
                </c:pt>
                <c:pt idx="2326">
                  <c:v>4752</c:v>
                </c:pt>
                <c:pt idx="2327">
                  <c:v>4754</c:v>
                </c:pt>
                <c:pt idx="2328">
                  <c:v>4756</c:v>
                </c:pt>
                <c:pt idx="2329">
                  <c:v>4758</c:v>
                </c:pt>
                <c:pt idx="2330">
                  <c:v>4760</c:v>
                </c:pt>
                <c:pt idx="2331">
                  <c:v>4762</c:v>
                </c:pt>
                <c:pt idx="2332">
                  <c:v>4764</c:v>
                </c:pt>
                <c:pt idx="2333">
                  <c:v>4766</c:v>
                </c:pt>
                <c:pt idx="2334">
                  <c:v>4768</c:v>
                </c:pt>
                <c:pt idx="2335">
                  <c:v>4770</c:v>
                </c:pt>
                <c:pt idx="2336">
                  <c:v>4772</c:v>
                </c:pt>
                <c:pt idx="2337">
                  <c:v>4774</c:v>
                </c:pt>
                <c:pt idx="2338">
                  <c:v>4776</c:v>
                </c:pt>
                <c:pt idx="2339">
                  <c:v>4778</c:v>
                </c:pt>
                <c:pt idx="2340">
                  <c:v>4780</c:v>
                </c:pt>
                <c:pt idx="2341">
                  <c:v>4782</c:v>
                </c:pt>
                <c:pt idx="2342">
                  <c:v>4784</c:v>
                </c:pt>
                <c:pt idx="2343">
                  <c:v>4786</c:v>
                </c:pt>
                <c:pt idx="2344">
                  <c:v>4788</c:v>
                </c:pt>
                <c:pt idx="2345">
                  <c:v>4790</c:v>
                </c:pt>
                <c:pt idx="2346">
                  <c:v>4792</c:v>
                </c:pt>
                <c:pt idx="2347">
                  <c:v>4794</c:v>
                </c:pt>
                <c:pt idx="2348">
                  <c:v>4796</c:v>
                </c:pt>
                <c:pt idx="2349">
                  <c:v>4798</c:v>
                </c:pt>
                <c:pt idx="2350">
                  <c:v>4800</c:v>
                </c:pt>
                <c:pt idx="2351">
                  <c:v>4802</c:v>
                </c:pt>
                <c:pt idx="2352">
                  <c:v>4804</c:v>
                </c:pt>
                <c:pt idx="2353">
                  <c:v>4806</c:v>
                </c:pt>
                <c:pt idx="2354">
                  <c:v>4808</c:v>
                </c:pt>
                <c:pt idx="2355">
                  <c:v>4810</c:v>
                </c:pt>
                <c:pt idx="2356">
                  <c:v>4812</c:v>
                </c:pt>
                <c:pt idx="2357">
                  <c:v>4814</c:v>
                </c:pt>
                <c:pt idx="2358">
                  <c:v>4816</c:v>
                </c:pt>
                <c:pt idx="2359">
                  <c:v>4818</c:v>
                </c:pt>
                <c:pt idx="2360">
                  <c:v>4820</c:v>
                </c:pt>
                <c:pt idx="2361">
                  <c:v>4822</c:v>
                </c:pt>
                <c:pt idx="2362">
                  <c:v>4824</c:v>
                </c:pt>
                <c:pt idx="2363">
                  <c:v>4826</c:v>
                </c:pt>
                <c:pt idx="2364">
                  <c:v>4828</c:v>
                </c:pt>
                <c:pt idx="2365">
                  <c:v>4830</c:v>
                </c:pt>
                <c:pt idx="2366">
                  <c:v>4832</c:v>
                </c:pt>
                <c:pt idx="2367">
                  <c:v>4834</c:v>
                </c:pt>
                <c:pt idx="2368">
                  <c:v>4836</c:v>
                </c:pt>
                <c:pt idx="2369">
                  <c:v>4838</c:v>
                </c:pt>
                <c:pt idx="2370">
                  <c:v>4840</c:v>
                </c:pt>
                <c:pt idx="2371">
                  <c:v>4842</c:v>
                </c:pt>
                <c:pt idx="2372">
                  <c:v>4844</c:v>
                </c:pt>
                <c:pt idx="2373">
                  <c:v>4846</c:v>
                </c:pt>
                <c:pt idx="2374">
                  <c:v>4848</c:v>
                </c:pt>
                <c:pt idx="2375">
                  <c:v>4850</c:v>
                </c:pt>
                <c:pt idx="2376">
                  <c:v>4852</c:v>
                </c:pt>
                <c:pt idx="2377">
                  <c:v>4854</c:v>
                </c:pt>
                <c:pt idx="2378">
                  <c:v>4856</c:v>
                </c:pt>
                <c:pt idx="2379">
                  <c:v>4858</c:v>
                </c:pt>
                <c:pt idx="2380">
                  <c:v>4860</c:v>
                </c:pt>
                <c:pt idx="2381">
                  <c:v>4862</c:v>
                </c:pt>
                <c:pt idx="2382">
                  <c:v>4864</c:v>
                </c:pt>
                <c:pt idx="2383">
                  <c:v>4866</c:v>
                </c:pt>
                <c:pt idx="2384">
                  <c:v>4868</c:v>
                </c:pt>
                <c:pt idx="2385">
                  <c:v>4870</c:v>
                </c:pt>
                <c:pt idx="2386">
                  <c:v>4872</c:v>
                </c:pt>
                <c:pt idx="2387">
                  <c:v>4874</c:v>
                </c:pt>
                <c:pt idx="2388">
                  <c:v>4876</c:v>
                </c:pt>
                <c:pt idx="2389">
                  <c:v>4878</c:v>
                </c:pt>
                <c:pt idx="2390">
                  <c:v>4880</c:v>
                </c:pt>
                <c:pt idx="2391">
                  <c:v>4882</c:v>
                </c:pt>
                <c:pt idx="2392">
                  <c:v>4884</c:v>
                </c:pt>
                <c:pt idx="2393">
                  <c:v>4886</c:v>
                </c:pt>
                <c:pt idx="2394">
                  <c:v>4888</c:v>
                </c:pt>
                <c:pt idx="2395">
                  <c:v>4890</c:v>
                </c:pt>
                <c:pt idx="2396">
                  <c:v>4892</c:v>
                </c:pt>
                <c:pt idx="2397">
                  <c:v>4894</c:v>
                </c:pt>
                <c:pt idx="2398">
                  <c:v>4896</c:v>
                </c:pt>
                <c:pt idx="2399">
                  <c:v>4898</c:v>
                </c:pt>
                <c:pt idx="2400">
                  <c:v>4900</c:v>
                </c:pt>
                <c:pt idx="2401">
                  <c:v>4902</c:v>
                </c:pt>
                <c:pt idx="2402">
                  <c:v>4904</c:v>
                </c:pt>
                <c:pt idx="2403">
                  <c:v>4906</c:v>
                </c:pt>
                <c:pt idx="2404">
                  <c:v>4908</c:v>
                </c:pt>
                <c:pt idx="2405">
                  <c:v>4910</c:v>
                </c:pt>
                <c:pt idx="2406">
                  <c:v>4912</c:v>
                </c:pt>
                <c:pt idx="2407">
                  <c:v>4914</c:v>
                </c:pt>
                <c:pt idx="2408">
                  <c:v>4916</c:v>
                </c:pt>
                <c:pt idx="2409">
                  <c:v>4918</c:v>
                </c:pt>
                <c:pt idx="2410">
                  <c:v>4920</c:v>
                </c:pt>
                <c:pt idx="2411">
                  <c:v>4922</c:v>
                </c:pt>
                <c:pt idx="2412">
                  <c:v>4924</c:v>
                </c:pt>
                <c:pt idx="2413">
                  <c:v>4926</c:v>
                </c:pt>
                <c:pt idx="2414">
                  <c:v>4928</c:v>
                </c:pt>
                <c:pt idx="2415">
                  <c:v>4930</c:v>
                </c:pt>
                <c:pt idx="2416">
                  <c:v>4932</c:v>
                </c:pt>
                <c:pt idx="2417">
                  <c:v>4934</c:v>
                </c:pt>
                <c:pt idx="2418">
                  <c:v>4936</c:v>
                </c:pt>
                <c:pt idx="2419">
                  <c:v>4938</c:v>
                </c:pt>
                <c:pt idx="2420">
                  <c:v>4940</c:v>
                </c:pt>
                <c:pt idx="2421">
                  <c:v>4942</c:v>
                </c:pt>
                <c:pt idx="2422">
                  <c:v>4944</c:v>
                </c:pt>
                <c:pt idx="2423">
                  <c:v>4946</c:v>
                </c:pt>
                <c:pt idx="2424">
                  <c:v>4948</c:v>
                </c:pt>
                <c:pt idx="2425">
                  <c:v>4950</c:v>
                </c:pt>
                <c:pt idx="2426">
                  <c:v>4952</c:v>
                </c:pt>
                <c:pt idx="2427">
                  <c:v>4954</c:v>
                </c:pt>
                <c:pt idx="2428">
                  <c:v>4956</c:v>
                </c:pt>
                <c:pt idx="2429">
                  <c:v>4958</c:v>
                </c:pt>
                <c:pt idx="2430">
                  <c:v>4960</c:v>
                </c:pt>
                <c:pt idx="2431">
                  <c:v>4962</c:v>
                </c:pt>
                <c:pt idx="2432">
                  <c:v>4964</c:v>
                </c:pt>
                <c:pt idx="2433">
                  <c:v>4966</c:v>
                </c:pt>
                <c:pt idx="2434">
                  <c:v>4968</c:v>
                </c:pt>
                <c:pt idx="2435">
                  <c:v>4970</c:v>
                </c:pt>
                <c:pt idx="2436">
                  <c:v>4972</c:v>
                </c:pt>
                <c:pt idx="2437">
                  <c:v>4974</c:v>
                </c:pt>
                <c:pt idx="2438">
                  <c:v>4976</c:v>
                </c:pt>
                <c:pt idx="2439">
                  <c:v>4978</c:v>
                </c:pt>
                <c:pt idx="2440">
                  <c:v>4980</c:v>
                </c:pt>
                <c:pt idx="2441">
                  <c:v>4982</c:v>
                </c:pt>
                <c:pt idx="2442">
                  <c:v>4984</c:v>
                </c:pt>
                <c:pt idx="2443">
                  <c:v>4986</c:v>
                </c:pt>
                <c:pt idx="2444">
                  <c:v>4988</c:v>
                </c:pt>
                <c:pt idx="2445">
                  <c:v>4990</c:v>
                </c:pt>
                <c:pt idx="2446">
                  <c:v>4992</c:v>
                </c:pt>
                <c:pt idx="2447">
                  <c:v>4994</c:v>
                </c:pt>
                <c:pt idx="2448">
                  <c:v>4996</c:v>
                </c:pt>
                <c:pt idx="2449">
                  <c:v>4998</c:v>
                </c:pt>
                <c:pt idx="2450">
                  <c:v>5000</c:v>
                </c:pt>
              </c:numCache>
            </c:numRef>
          </c:xVal>
          <c:yVal>
            <c:numRef>
              <c:f>Лист1!$E$2:$E$2452</c:f>
              <c:numCache>
                <c:formatCode>0.00E+00</c:formatCode>
                <c:ptCount val="2451"/>
                <c:pt idx="0">
                  <c:v>777300000</c:v>
                </c:pt>
                <c:pt idx="1">
                  <c:v>151300000</c:v>
                </c:pt>
                <c:pt idx="2">
                  <c:v>1035000000</c:v>
                </c:pt>
                <c:pt idx="3">
                  <c:v>220500000</c:v>
                </c:pt>
                <c:pt idx="4">
                  <c:v>858300000</c:v>
                </c:pt>
                <c:pt idx="5">
                  <c:v>941300000</c:v>
                </c:pt>
                <c:pt idx="6">
                  <c:v>290100000</c:v>
                </c:pt>
                <c:pt idx="7">
                  <c:v>1449000000</c:v>
                </c:pt>
                <c:pt idx="8">
                  <c:v>276600000</c:v>
                </c:pt>
                <c:pt idx="9">
                  <c:v>1451000000</c:v>
                </c:pt>
                <c:pt idx="10">
                  <c:v>924100000</c:v>
                </c:pt>
                <c:pt idx="11">
                  <c:v>637400000</c:v>
                </c:pt>
                <c:pt idx="12">
                  <c:v>2022000000</c:v>
                </c:pt>
                <c:pt idx="13">
                  <c:v>260700000</c:v>
                </c:pt>
                <c:pt idx="14">
                  <c:v>2234000000</c:v>
                </c:pt>
                <c:pt idx="15">
                  <c:v>862300000</c:v>
                </c:pt>
                <c:pt idx="16">
                  <c:v>1446000000</c:v>
                </c:pt>
                <c:pt idx="17">
                  <c:v>2390000000</c:v>
                </c:pt>
                <c:pt idx="18">
                  <c:v>371800000</c:v>
                </c:pt>
                <c:pt idx="19">
                  <c:v>3283000000</c:v>
                </c:pt>
                <c:pt idx="20">
                  <c:v>744900000</c:v>
                </c:pt>
                <c:pt idx="21">
                  <c:v>2602000000</c:v>
                </c:pt>
                <c:pt idx="22">
                  <c:v>2483000000</c:v>
                </c:pt>
                <c:pt idx="23">
                  <c:v>1025000000</c:v>
                </c:pt>
                <c:pt idx="24">
                  <c:v>4371000000</c:v>
                </c:pt>
                <c:pt idx="25">
                  <c:v>542700000</c:v>
                </c:pt>
                <c:pt idx="26">
                  <c:v>4224000000</c:v>
                </c:pt>
                <c:pt idx="27">
                  <c:v>2421000000</c:v>
                </c:pt>
                <c:pt idx="28">
                  <c:v>2285000000</c:v>
                </c:pt>
                <c:pt idx="29">
                  <c:v>5148000000</c:v>
                </c:pt>
                <c:pt idx="30">
                  <c:v>716500000</c:v>
                </c:pt>
                <c:pt idx="31">
                  <c:v>6283000000</c:v>
                </c:pt>
                <c:pt idx="32">
                  <c:v>2029000000</c:v>
                </c:pt>
                <c:pt idx="33">
                  <c:v>4251000000</c:v>
                </c:pt>
                <c:pt idx="34">
                  <c:v>5664000000</c:v>
                </c:pt>
                <c:pt idx="35">
                  <c:v>1624000000</c:v>
                </c:pt>
                <c:pt idx="36">
                  <c:v>8262000000</c:v>
                </c:pt>
                <c:pt idx="37">
                  <c:v>1608000000</c:v>
                </c:pt>
                <c:pt idx="38">
                  <c:v>7194000000</c:v>
                </c:pt>
                <c:pt idx="39">
                  <c:v>5712000000</c:v>
                </c:pt>
                <c:pt idx="40">
                  <c:v>3381000000</c:v>
                </c:pt>
                <c:pt idx="41">
                  <c:v>9948000000</c:v>
                </c:pt>
                <c:pt idx="42">
                  <c:v>1929000000</c:v>
                </c:pt>
                <c:pt idx="43">
                  <c:v>10500000000</c:v>
                </c:pt>
                <c:pt idx="44">
                  <c:v>5290000000</c:v>
                </c:pt>
                <c:pt idx="45">
                  <c:v>6419000000</c:v>
                </c:pt>
                <c:pt idx="46">
                  <c:v>11570000000</c:v>
                </c:pt>
                <c:pt idx="47">
                  <c:v>3006000000</c:v>
                </c:pt>
                <c:pt idx="48">
                  <c:v>14070000000</c:v>
                </c:pt>
                <c:pt idx="49">
                  <c:v>4955000000</c:v>
                </c:pt>
                <c:pt idx="50">
                  <c:v>10610000000</c:v>
                </c:pt>
                <c:pt idx="51">
                  <c:v>12580000000</c:v>
                </c:pt>
                <c:pt idx="52">
                  <c:v>4602000000</c:v>
                </c:pt>
                <c:pt idx="53">
                  <c:v>18440000000</c:v>
                </c:pt>
                <c:pt idx="54">
                  <c:v>4517000000</c:v>
                </c:pt>
                <c:pt idx="55">
                  <c:v>16520000000</c:v>
                </c:pt>
                <c:pt idx="56">
                  <c:v>12470000000</c:v>
                </c:pt>
                <c:pt idx="57">
                  <c:v>8586000000</c:v>
                </c:pt>
                <c:pt idx="58">
                  <c:v>22370000000</c:v>
                </c:pt>
                <c:pt idx="59">
                  <c:v>4635000000</c:v>
                </c:pt>
                <c:pt idx="60">
                  <c:v>23890000000</c:v>
                </c:pt>
                <c:pt idx="61">
                  <c:v>11430000000</c:v>
                </c:pt>
                <c:pt idx="62">
                  <c:v>15610000000</c:v>
                </c:pt>
                <c:pt idx="63">
                  <c:v>24740000000</c:v>
                </c:pt>
                <c:pt idx="64">
                  <c:v>6878000000</c:v>
                </c:pt>
                <c:pt idx="65">
                  <c:v>32070000000</c:v>
                </c:pt>
                <c:pt idx="66">
                  <c:v>10080000000</c:v>
                </c:pt>
                <c:pt idx="67">
                  <c:v>25600000000</c:v>
                </c:pt>
                <c:pt idx="68">
                  <c:v>25390000000</c:v>
                </c:pt>
                <c:pt idx="69">
                  <c:v>12790000000</c:v>
                </c:pt>
                <c:pt idx="70">
                  <c:v>39670000000</c:v>
                </c:pt>
                <c:pt idx="71">
                  <c:v>9679000000</c:v>
                </c:pt>
                <c:pt idx="72">
                  <c:v>38490000000</c:v>
                </c:pt>
                <c:pt idx="73">
                  <c:v>24440000000</c:v>
                </c:pt>
                <c:pt idx="74">
                  <c:v>23320000000</c:v>
                </c:pt>
                <c:pt idx="75">
                  <c:v>45580000000</c:v>
                </c:pt>
                <c:pt idx="76">
                  <c:v>12500000000</c:v>
                </c:pt>
                <c:pt idx="77">
                  <c:v>53210000000</c:v>
                </c:pt>
                <c:pt idx="78">
                  <c:v>22600000000</c:v>
                </c:pt>
                <c:pt idx="79">
                  <c:v>39360000000</c:v>
                </c:pt>
                <c:pt idx="80">
                  <c:v>49230000000</c:v>
                </c:pt>
                <c:pt idx="81">
                  <c:v>20690000000</c:v>
                </c:pt>
                <c:pt idx="82">
                  <c:v>67850000000</c:v>
                </c:pt>
                <c:pt idx="83">
                  <c:v>22600000000</c:v>
                </c:pt>
                <c:pt idx="84">
                  <c:v>60410000000</c:v>
                </c:pt>
                <c:pt idx="85">
                  <c:v>50910000000</c:v>
                </c:pt>
                <c:pt idx="86">
                  <c:v>36300000000</c:v>
                </c:pt>
                <c:pt idx="87">
                  <c:v>81420000000</c:v>
                </c:pt>
                <c:pt idx="88">
                  <c:v>27410000000</c:v>
                </c:pt>
                <c:pt idx="89">
                  <c:v>85340000000</c:v>
                </c:pt>
                <c:pt idx="90">
                  <c:v>52340000000</c:v>
                </c:pt>
                <c:pt idx="91">
                  <c:v>59760000000</c:v>
                </c:pt>
                <c:pt idx="92">
                  <c:v>95540000000</c:v>
                </c:pt>
                <c:pt idx="93">
                  <c:v>37090000000</c:v>
                </c:pt>
                <c:pt idx="94">
                  <c:v>117100000000</c:v>
                </c:pt>
                <c:pt idx="95">
                  <c:v>53370000000</c:v>
                </c:pt>
                <c:pt idx="96">
                  <c:v>95360000000</c:v>
                </c:pt>
                <c:pt idx="97">
                  <c:v>108000000000</c:v>
                </c:pt>
                <c:pt idx="98">
                  <c:v>56960000000</c:v>
                </c:pt>
                <c:pt idx="99">
                  <c:v>154600000000</c:v>
                </c:pt>
                <c:pt idx="100">
                  <c:v>56530000000</c:v>
                </c:pt>
                <c:pt idx="101">
                  <c:v>147800000000</c:v>
                </c:pt>
                <c:pt idx="102">
                  <c:v>115600000000</c:v>
                </c:pt>
                <c:pt idx="103">
                  <c:v>98290000000</c:v>
                </c:pt>
                <c:pt idx="104">
                  <c:v>192900000000</c:v>
                </c:pt>
                <c:pt idx="105">
                  <c:v>70970000000</c:v>
                </c:pt>
                <c:pt idx="106">
                  <c:v>218400000000</c:v>
                </c:pt>
                <c:pt idx="107">
                  <c:v>121600000000</c:v>
                </c:pt>
                <c:pt idx="108">
                  <c:v>169900000000</c:v>
                </c:pt>
                <c:pt idx="109">
                  <c:v>230400000000</c:v>
                </c:pt>
                <c:pt idx="110">
                  <c:v>110100000000</c:v>
                </c:pt>
                <c:pt idx="111">
                  <c:v>308200000000</c:v>
                </c:pt>
                <c:pt idx="112">
                  <c:v>134400000000</c:v>
                </c:pt>
                <c:pt idx="113">
                  <c:v>284500000000</c:v>
                </c:pt>
                <c:pt idx="114">
                  <c:v>267700000000</c:v>
                </c:pt>
                <c:pt idx="115">
                  <c:v>195800000000</c:v>
                </c:pt>
                <c:pt idx="116">
                  <c:v>419500000000</c:v>
                </c:pt>
                <c:pt idx="117">
                  <c:v>172400000000</c:v>
                </c:pt>
                <c:pt idx="118">
                  <c:v>460400000000</c:v>
                </c:pt>
                <c:pt idx="119">
                  <c:v>312600000000</c:v>
                </c:pt>
                <c:pt idx="120">
                  <c:v>364400000000</c:v>
                </c:pt>
                <c:pt idx="121">
                  <c:v>560800000000</c:v>
                </c:pt>
                <c:pt idx="122">
                  <c:v>274400000000</c:v>
                </c:pt>
                <c:pt idx="123">
                  <c:v>730900000000</c:v>
                </c:pt>
                <c:pt idx="124">
                  <c:v>390100000000</c:v>
                </c:pt>
                <c:pt idx="125">
                  <c:v>686300000000</c:v>
                </c:pt>
                <c:pt idx="126">
                  <c:v>758500000000</c:v>
                </c:pt>
                <c:pt idx="127">
                  <c:v>528300000000</c:v>
                </c:pt>
                <c:pt idx="128">
                  <c:v>1167000000000</c:v>
                </c:pt>
                <c:pt idx="129">
                  <c:v>582700000000</c:v>
                </c:pt>
                <c:pt idx="130">
                  <c:v>1316000000000</c:v>
                </c:pt>
                <c:pt idx="131">
                  <c:v>1106000000000</c:v>
                </c:pt>
                <c:pt idx="132">
                  <c:v>1165000000000</c:v>
                </c:pt>
                <c:pt idx="133">
                  <c:v>1984000000000</c:v>
                </c:pt>
                <c:pt idx="134">
                  <c:v>1133000000000</c:v>
                </c:pt>
                <c:pt idx="135">
                  <c:v>2752000000000</c:v>
                </c:pt>
                <c:pt idx="136">
                  <c:v>1926000000000</c:v>
                </c:pt>
                <c:pt idx="137">
                  <c:v>3002000000000</c:v>
                </c:pt>
                <c:pt idx="138">
                  <c:v>4046000000000</c:v>
                </c:pt>
                <c:pt idx="139">
                  <c:v>3097000000000</c:v>
                </c:pt>
                <c:pt idx="140">
                  <c:v>7414000000000</c:v>
                </c:pt>
                <c:pt idx="141">
                  <c:v>4914000000000</c:v>
                </c:pt>
                <c:pt idx="142">
                  <c:v>11620000000000</c:v>
                </c:pt>
                <c:pt idx="143">
                  <c:v>13130000000000</c:v>
                </c:pt>
                <c:pt idx="144">
                  <c:v>18790000000000</c:v>
                </c:pt>
                <c:pt idx="145">
                  <c:v>44550000000000</c:v>
                </c:pt>
                <c:pt idx="146">
                  <c:v>58720000000000</c:v>
                </c:pt>
                <c:pt idx="147">
                  <c:v>415400000000000</c:v>
                </c:pt>
                <c:pt idx="148">
                  <c:v>1078000000000000</c:v>
                </c:pt>
                <c:pt idx="149">
                  <c:v>1071000000000000</c:v>
                </c:pt>
                <c:pt idx="150">
                  <c:v>404600000000000</c:v>
                </c:pt>
                <c:pt idx="151">
                  <c:v>60630000000000</c:v>
                </c:pt>
                <c:pt idx="152">
                  <c:v>45530000000000</c:v>
                </c:pt>
                <c:pt idx="153">
                  <c:v>20040000000000</c:v>
                </c:pt>
                <c:pt idx="154">
                  <c:v>14270000000000</c:v>
                </c:pt>
                <c:pt idx="155">
                  <c:v>12550000000000</c:v>
                </c:pt>
                <c:pt idx="156">
                  <c:v>5767000000000</c:v>
                </c:pt>
                <c:pt idx="157">
                  <c:v>8204000000000</c:v>
                </c:pt>
                <c:pt idx="158">
                  <c:v>3729000000000</c:v>
                </c:pt>
                <c:pt idx="159">
                  <c:v>4751000000000</c:v>
                </c:pt>
                <c:pt idx="160">
                  <c:v>3513000000000</c:v>
                </c:pt>
                <c:pt idx="161">
                  <c:v>2506000000000</c:v>
                </c:pt>
                <c:pt idx="162">
                  <c:v>3231000000000</c:v>
                </c:pt>
                <c:pt idx="163">
                  <c:v>1582000000000</c:v>
                </c:pt>
                <c:pt idx="164">
                  <c:v>2460000000000</c:v>
                </c:pt>
                <c:pt idx="165">
                  <c:v>1517000000000</c:v>
                </c:pt>
                <c:pt idx="166">
                  <c:v>1555000000000</c:v>
                </c:pt>
                <c:pt idx="167">
                  <c:v>1629000000000</c:v>
                </c:pt>
                <c:pt idx="168">
                  <c:v>968200000000</c:v>
                </c:pt>
                <c:pt idx="169">
                  <c:v>1492000000000</c:v>
                </c:pt>
                <c:pt idx="170">
                  <c:v>829500000000</c:v>
                </c:pt>
                <c:pt idx="171">
                  <c:v>1105000000000</c:v>
                </c:pt>
                <c:pt idx="172">
                  <c:v>928500000000</c:v>
                </c:pt>
                <c:pt idx="173">
                  <c:v>721800000000</c:v>
                </c:pt>
                <c:pt idx="174">
                  <c:v>970900000000</c:v>
                </c:pt>
                <c:pt idx="175">
                  <c:v>548200000000</c:v>
                </c:pt>
                <c:pt idx="176">
                  <c:v>829300000000</c:v>
                </c:pt>
                <c:pt idx="177">
                  <c:v>579600000000</c:v>
                </c:pt>
                <c:pt idx="178">
                  <c:v>592200000000</c:v>
                </c:pt>
                <c:pt idx="179">
                  <c:v>655700000000</c:v>
                </c:pt>
                <c:pt idx="180">
                  <c:v>423000000000</c:v>
                </c:pt>
                <c:pt idx="181">
                  <c:v>633700000000</c:v>
                </c:pt>
                <c:pt idx="182">
                  <c:v>397700000000</c:v>
                </c:pt>
                <c:pt idx="183">
                  <c:v>503700000000</c:v>
                </c:pt>
                <c:pt idx="184">
                  <c:v>456600000000</c:v>
                </c:pt>
                <c:pt idx="185">
                  <c:v>362700000000</c:v>
                </c:pt>
                <c:pt idx="186">
                  <c:v>486000000000</c:v>
                </c:pt>
                <c:pt idx="187">
                  <c:v>304300000000</c:v>
                </c:pt>
                <c:pt idx="188">
                  <c:v>429300000000</c:v>
                </c:pt>
                <c:pt idx="189">
                  <c:v>331800000000</c:v>
                </c:pt>
                <c:pt idx="190">
                  <c:v>327400000000</c:v>
                </c:pt>
                <c:pt idx="191">
                  <c:v>373300000000</c:v>
                </c:pt>
                <c:pt idx="192">
                  <c:v>257400000000</c:v>
                </c:pt>
                <c:pt idx="193">
                  <c:v>363300000000</c:v>
                </c:pt>
                <c:pt idx="194">
                  <c:v>255600000000</c:v>
                </c:pt>
                <c:pt idx="195">
                  <c:v>299600000000</c:v>
                </c:pt>
                <c:pt idx="196">
                  <c:v>290700000000</c:v>
                </c:pt>
                <c:pt idx="197">
                  <c:v>233400000000</c:v>
                </c:pt>
                <c:pt idx="198">
                  <c:v>305300000000</c:v>
                </c:pt>
                <c:pt idx="199">
                  <c:v>210600000000</c:v>
                </c:pt>
                <c:pt idx="200">
                  <c:v>274300000000</c:v>
                </c:pt>
                <c:pt idx="201">
                  <c:v>231100000000</c:v>
                </c:pt>
                <c:pt idx="202">
                  <c:v>219600000000</c:v>
                </c:pt>
                <c:pt idx="203">
                  <c:v>256700000000</c:v>
                </c:pt>
                <c:pt idx="204">
                  <c:v>184600000000</c:v>
                </c:pt>
                <c:pt idx="205">
                  <c:v>249900000000</c:v>
                </c:pt>
                <c:pt idx="206">
                  <c:v>189500000000</c:v>
                </c:pt>
                <c:pt idx="207">
                  <c:v>211100000000</c:v>
                </c:pt>
                <c:pt idx="208">
                  <c:v>215000000000</c:v>
                </c:pt>
                <c:pt idx="209">
                  <c:v>172000000000</c:v>
                </c:pt>
                <c:pt idx="210">
                  <c:v>225200000000</c:v>
                </c:pt>
                <c:pt idx="211">
                  <c:v>162400000000</c:v>
                </c:pt>
                <c:pt idx="212">
                  <c:v>203800000000</c:v>
                </c:pt>
                <c:pt idx="213">
                  <c:v>181000000000</c:v>
                </c:pt>
                <c:pt idx="214">
                  <c:v>168000000000</c:v>
                </c:pt>
                <c:pt idx="215">
                  <c:v>199700000000</c:v>
                </c:pt>
                <c:pt idx="216">
                  <c:v>147900000000</c:v>
                </c:pt>
                <c:pt idx="217">
                  <c:v>194600000000</c:v>
                </c:pt>
                <c:pt idx="218">
                  <c:v>155400000000</c:v>
                </c:pt>
                <c:pt idx="219">
                  <c:v>167800000000</c:v>
                </c:pt>
                <c:pt idx="220">
                  <c:v>175400000000</c:v>
                </c:pt>
                <c:pt idx="221">
                  <c:v>142600000000</c:v>
                </c:pt>
                <c:pt idx="222">
                  <c:v>182700000000</c:v>
                </c:pt>
                <c:pt idx="223">
                  <c:v>138900000000</c:v>
                </c:pt>
                <c:pt idx="224">
                  <c:v>167500000000</c:v>
                </c:pt>
                <c:pt idx="225">
                  <c:v>154300000000</c:v>
                </c:pt>
                <c:pt idx="226">
                  <c:v>142900000000</c:v>
                </c:pt>
                <c:pt idx="227">
                  <c:v>168800000000</c:v>
                </c:pt>
                <c:pt idx="228">
                  <c:v>130600000000</c:v>
                </c:pt>
                <c:pt idx="229">
                  <c:v>165100000000</c:v>
                </c:pt>
                <c:pt idx="230">
                  <c:v>138400000000</c:v>
                </c:pt>
                <c:pt idx="231">
                  <c:v>145800000000</c:v>
                </c:pt>
                <c:pt idx="232">
                  <c:v>154400000000</c:v>
                </c:pt>
                <c:pt idx="233">
                  <c:v>128600000000</c:v>
                </c:pt>
                <c:pt idx="234">
                  <c:v>160100000000</c:v>
                </c:pt>
                <c:pt idx="235">
                  <c:v>128000000000</c:v>
                </c:pt>
                <c:pt idx="236">
                  <c:v>148700000000</c:v>
                </c:pt>
                <c:pt idx="237">
                  <c:v>141500000000</c:v>
                </c:pt>
                <c:pt idx="238">
                  <c:v>131000000000</c:v>
                </c:pt>
                <c:pt idx="239">
                  <c:v>153000000000</c:v>
                </c:pt>
                <c:pt idx="240">
                  <c:v>123400000000</c:v>
                </c:pt>
                <c:pt idx="241">
                  <c:v>150100000000</c:v>
                </c:pt>
                <c:pt idx="242">
                  <c:v>131400000000</c:v>
                </c:pt>
                <c:pt idx="243">
                  <c:v>135500000000</c:v>
                </c:pt>
                <c:pt idx="244">
                  <c:v>144900000000</c:v>
                </c:pt>
                <c:pt idx="245">
                  <c:v>123600000000</c:v>
                </c:pt>
                <c:pt idx="246">
                  <c:v>149300000000</c:v>
                </c:pt>
                <c:pt idx="247">
                  <c:v>125100000000</c:v>
                </c:pt>
                <c:pt idx="248">
                  <c:v>140300000000</c:v>
                </c:pt>
                <c:pt idx="249">
                  <c:v>137300000000</c:v>
                </c:pt>
                <c:pt idx="250">
                  <c:v>127400000000</c:v>
                </c:pt>
                <c:pt idx="251">
                  <c:v>147200000000</c:v>
                </c:pt>
                <c:pt idx="252">
                  <c:v>123200000000</c:v>
                </c:pt>
                <c:pt idx="253">
                  <c:v>143500000000</c:v>
                </c:pt>
                <c:pt idx="254">
                  <c:v>131100000000</c:v>
                </c:pt>
                <c:pt idx="255">
                  <c:v>132200000000</c:v>
                </c:pt>
                <c:pt idx="256">
                  <c:v>142600000000</c:v>
                </c:pt>
                <c:pt idx="257">
                  <c:v>124400000000</c:v>
                </c:pt>
                <c:pt idx="258">
                  <c:v>145600000000</c:v>
                </c:pt>
                <c:pt idx="259">
                  <c:v>128200000000</c:v>
                </c:pt>
                <c:pt idx="260">
                  <c:v>137800000000</c:v>
                </c:pt>
                <c:pt idx="261">
                  <c:v>139100000000</c:v>
                </c:pt>
                <c:pt idx="262">
                  <c:v>128700000000</c:v>
                </c:pt>
                <c:pt idx="263">
                  <c:v>146100000000</c:v>
                </c:pt>
                <c:pt idx="264">
                  <c:v>127700000000</c:v>
                </c:pt>
                <c:pt idx="265">
                  <c:v>143200000000</c:v>
                </c:pt>
                <c:pt idx="266">
                  <c:v>136300000000</c:v>
                </c:pt>
                <c:pt idx="267">
                  <c:v>134200000000</c:v>
                </c:pt>
                <c:pt idx="268">
                  <c:v>146000000000</c:v>
                </c:pt>
                <c:pt idx="269">
                  <c:v>129500000000</c:v>
                </c:pt>
                <c:pt idx="270">
                  <c:v>147700000000</c:v>
                </c:pt>
                <c:pt idx="271">
                  <c:v>135000000000</c:v>
                </c:pt>
                <c:pt idx="272">
                  <c:v>140700000000</c:v>
                </c:pt>
                <c:pt idx="273">
                  <c:v>145500000000</c:v>
                </c:pt>
                <c:pt idx="274">
                  <c:v>133700000000</c:v>
                </c:pt>
                <c:pt idx="275">
                  <c:v>151300000000</c:v>
                </c:pt>
                <c:pt idx="276">
                  <c:v>135400000000</c:v>
                </c:pt>
                <c:pt idx="277">
                  <c:v>147600000000</c:v>
                </c:pt>
                <c:pt idx="278">
                  <c:v>144900000000</c:v>
                </c:pt>
                <c:pt idx="279">
                  <c:v>140100000000</c:v>
                </c:pt>
                <c:pt idx="280">
                  <c:v>153600000000</c:v>
                </c:pt>
                <c:pt idx="281">
                  <c:v>138100000000</c:v>
                </c:pt>
                <c:pt idx="282">
                  <c:v>154000000000</c:v>
                </c:pt>
                <c:pt idx="283">
                  <c:v>145000000000</c:v>
                </c:pt>
                <c:pt idx="284">
                  <c:v>147700000000</c:v>
                </c:pt>
                <c:pt idx="285">
                  <c:v>155000000000</c:v>
                </c:pt>
                <c:pt idx="286">
                  <c:v>143100000000</c:v>
                </c:pt>
                <c:pt idx="287">
                  <c:v>159400000000</c:v>
                </c:pt>
                <c:pt idx="288">
                  <c:v>146700000000</c:v>
                </c:pt>
                <c:pt idx="289">
                  <c:v>155800000000</c:v>
                </c:pt>
                <c:pt idx="290">
                  <c:v>156200000000</c:v>
                </c:pt>
                <c:pt idx="291">
                  <c:v>150000000000</c:v>
                </c:pt>
                <c:pt idx="292">
                  <c:v>163700000000</c:v>
                </c:pt>
                <c:pt idx="293">
                  <c:v>150200000000</c:v>
                </c:pt>
                <c:pt idx="294">
                  <c:v>163600000000</c:v>
                </c:pt>
                <c:pt idx="295">
                  <c:v>157900000000</c:v>
                </c:pt>
                <c:pt idx="296">
                  <c:v>158300000000</c:v>
                </c:pt>
                <c:pt idx="297">
                  <c:v>167100000000</c:v>
                </c:pt>
                <c:pt idx="298">
                  <c:v>155900000000</c:v>
                </c:pt>
                <c:pt idx="299">
                  <c:v>170400000000</c:v>
                </c:pt>
                <c:pt idx="300">
                  <c:v>160800000000</c:v>
                </c:pt>
                <c:pt idx="301">
                  <c:v>167100000000</c:v>
                </c:pt>
                <c:pt idx="302">
                  <c:v>170300000000</c:v>
                </c:pt>
                <c:pt idx="303">
                  <c:v>163200000000</c:v>
                </c:pt>
                <c:pt idx="304">
                  <c:v>176500000000</c:v>
                </c:pt>
                <c:pt idx="305">
                  <c:v>165400000000</c:v>
                </c:pt>
                <c:pt idx="306">
                  <c:v>175800000000</c:v>
                </c:pt>
                <c:pt idx="307">
                  <c:v>173900000000</c:v>
                </c:pt>
                <c:pt idx="308">
                  <c:v>171900000000</c:v>
                </c:pt>
                <c:pt idx="309">
                  <c:v>181900000000</c:v>
                </c:pt>
                <c:pt idx="310">
                  <c:v>171700000000</c:v>
                </c:pt>
                <c:pt idx="311">
                  <c:v>183700000000</c:v>
                </c:pt>
                <c:pt idx="312">
                  <c:v>178200000000</c:v>
                </c:pt>
                <c:pt idx="313">
                  <c:v>181100000000</c:v>
                </c:pt>
                <c:pt idx="314">
                  <c:v>187000000000</c:v>
                </c:pt>
                <c:pt idx="315">
                  <c:v>179400000000</c:v>
                </c:pt>
                <c:pt idx="316">
                  <c:v>191900000000</c:v>
                </c:pt>
                <c:pt idx="317">
                  <c:v>183900000000</c:v>
                </c:pt>
                <c:pt idx="318">
                  <c:v>190700000000</c:v>
                </c:pt>
                <c:pt idx="319">
                  <c:v>192400000000</c:v>
                </c:pt>
                <c:pt idx="320">
                  <c:v>188300000000</c:v>
                </c:pt>
                <c:pt idx="321">
                  <c:v>199500000000</c:v>
                </c:pt>
                <c:pt idx="322">
                  <c:v>190500000000</c:v>
                </c:pt>
                <c:pt idx="323">
                  <c:v>200700000000</c:v>
                </c:pt>
                <c:pt idx="324">
                  <c:v>198500000000</c:v>
                </c:pt>
                <c:pt idx="325">
                  <c:v>198600000000</c:v>
                </c:pt>
                <c:pt idx="326">
                  <c:v>207000000000</c:v>
                </c:pt>
                <c:pt idx="327">
                  <c:v>199200000000</c:v>
                </c:pt>
                <c:pt idx="328">
                  <c:v>211000000000</c:v>
                </c:pt>
                <c:pt idx="329">
                  <c:v>205700000000</c:v>
                </c:pt>
                <c:pt idx="330">
                  <c:v>210200000000</c:v>
                </c:pt>
                <c:pt idx="331">
                  <c:v>215100000000</c:v>
                </c:pt>
                <c:pt idx="332">
                  <c:v>210100000000</c:v>
                </c:pt>
                <c:pt idx="333">
                  <c:v>221900000000</c:v>
                </c:pt>
                <c:pt idx="334">
                  <c:v>215500000000</c:v>
                </c:pt>
                <c:pt idx="335">
                  <c:v>224100000000</c:v>
                </c:pt>
                <c:pt idx="336">
                  <c:v>226000000000</c:v>
                </c:pt>
                <c:pt idx="337">
                  <c:v>225800000000</c:v>
                </c:pt>
                <c:pt idx="338">
                  <c:v>237600000000</c:v>
                </c:pt>
                <c:pt idx="339">
                  <c:v>233700000000</c:v>
                </c:pt>
                <c:pt idx="340">
                  <c:v>248900000000</c:v>
                </c:pt>
                <c:pt idx="341">
                  <c:v>254500000000</c:v>
                </c:pt>
                <c:pt idx="342">
                  <c:v>272200000000</c:v>
                </c:pt>
                <c:pt idx="343">
                  <c:v>319900000000</c:v>
                </c:pt>
                <c:pt idx="344">
                  <c:v>464800000000</c:v>
                </c:pt>
                <c:pt idx="345">
                  <c:v>960400000000</c:v>
                </c:pt>
                <c:pt idx="346">
                  <c:v>1731000000000</c:v>
                </c:pt>
                <c:pt idx="347">
                  <c:v>2103000000000</c:v>
                </c:pt>
                <c:pt idx="348">
                  <c:v>1630000000000</c:v>
                </c:pt>
                <c:pt idx="349">
                  <c:v>867800000000</c:v>
                </c:pt>
                <c:pt idx="350">
                  <c:v>451800000000</c:v>
                </c:pt>
                <c:pt idx="351">
                  <c:v>319500000000</c:v>
                </c:pt>
                <c:pt idx="352">
                  <c:v>290500000000</c:v>
                </c:pt>
                <c:pt idx="353">
                  <c:v>276800000000</c:v>
                </c:pt>
                <c:pt idx="354">
                  <c:v>268600000000</c:v>
                </c:pt>
                <c:pt idx="355">
                  <c:v>271200000000</c:v>
                </c:pt>
                <c:pt idx="356">
                  <c:v>263600000000</c:v>
                </c:pt>
                <c:pt idx="357">
                  <c:v>269600000000</c:v>
                </c:pt>
                <c:pt idx="358">
                  <c:v>265700000000</c:v>
                </c:pt>
                <c:pt idx="359">
                  <c:v>267400000000</c:v>
                </c:pt>
                <c:pt idx="360">
                  <c:v>271500000000</c:v>
                </c:pt>
                <c:pt idx="361">
                  <c:v>267400000000</c:v>
                </c:pt>
                <c:pt idx="362">
                  <c:v>275400000000</c:v>
                </c:pt>
                <c:pt idx="363">
                  <c:v>271600000000</c:v>
                </c:pt>
                <c:pt idx="364">
                  <c:v>276900000000</c:v>
                </c:pt>
                <c:pt idx="365">
                  <c:v>279000000000</c:v>
                </c:pt>
                <c:pt idx="366">
                  <c:v>277100000000</c:v>
                </c:pt>
                <c:pt idx="367">
                  <c:v>285100000000</c:v>
                </c:pt>
                <c:pt idx="368">
                  <c:v>281300000000</c:v>
                </c:pt>
                <c:pt idx="369">
                  <c:v>287900000000</c:v>
                </c:pt>
                <c:pt idx="370">
                  <c:v>288000000000</c:v>
                </c:pt>
                <c:pt idx="371">
                  <c:v>289300000000</c:v>
                </c:pt>
                <c:pt idx="372">
                  <c:v>295500000000</c:v>
                </c:pt>
                <c:pt idx="373">
                  <c:v>292200000000</c:v>
                </c:pt>
                <c:pt idx="374">
                  <c:v>300000000000</c:v>
                </c:pt>
                <c:pt idx="375">
                  <c:v>298600000000</c:v>
                </c:pt>
                <c:pt idx="376">
                  <c:v>302400000000</c:v>
                </c:pt>
                <c:pt idx="377">
                  <c:v>306200000000</c:v>
                </c:pt>
                <c:pt idx="378">
                  <c:v>304800000000</c:v>
                </c:pt>
                <c:pt idx="379">
                  <c:v>312700000000</c:v>
                </c:pt>
                <c:pt idx="380">
                  <c:v>310100000000</c:v>
                </c:pt>
                <c:pt idx="381">
                  <c:v>316000000000</c:v>
                </c:pt>
                <c:pt idx="382">
                  <c:v>318000000000</c:v>
                </c:pt>
                <c:pt idx="383">
                  <c:v>318300000000</c:v>
                </c:pt>
                <c:pt idx="384">
                  <c:v>324900000000</c:v>
                </c:pt>
                <c:pt idx="385">
                  <c:v>322700000000</c:v>
                </c:pt>
                <c:pt idx="386">
                  <c:v>329500000000</c:v>
                </c:pt>
                <c:pt idx="387">
                  <c:v>329600000000</c:v>
                </c:pt>
                <c:pt idx="388">
                  <c:v>332200000000</c:v>
                </c:pt>
                <c:pt idx="389">
                  <c:v>337700000000</c:v>
                </c:pt>
                <c:pt idx="390">
                  <c:v>336800000000</c:v>
                </c:pt>
                <c:pt idx="391">
                  <c:v>343800000000</c:v>
                </c:pt>
                <c:pt idx="392">
                  <c:v>342800000000</c:v>
                </c:pt>
                <c:pt idx="393">
                  <c:v>347700000000</c:v>
                </c:pt>
                <c:pt idx="394">
                  <c:v>351600000000</c:v>
                </c:pt>
                <c:pt idx="395">
                  <c:v>351300000000</c:v>
                </c:pt>
                <c:pt idx="396">
                  <c:v>358100000000</c:v>
                </c:pt>
                <c:pt idx="397">
                  <c:v>357100000000</c:v>
                </c:pt>
                <c:pt idx="398">
                  <c:v>363200000000</c:v>
                </c:pt>
                <c:pt idx="399">
                  <c:v>365400000000</c:v>
                </c:pt>
                <c:pt idx="400">
                  <c:v>366700000000</c:v>
                </c:pt>
                <c:pt idx="401">
                  <c:v>373300000000</c:v>
                </c:pt>
                <c:pt idx="402">
                  <c:v>372300000000</c:v>
                </c:pt>
                <c:pt idx="403">
                  <c:v>379200000000</c:v>
                </c:pt>
                <c:pt idx="404">
                  <c:v>380200000000</c:v>
                </c:pt>
                <c:pt idx="405">
                  <c:v>383300000000</c:v>
                </c:pt>
                <c:pt idx="406">
                  <c:v>388800000000</c:v>
                </c:pt>
                <c:pt idx="407">
                  <c:v>388500000000</c:v>
                </c:pt>
                <c:pt idx="408">
                  <c:v>395600000000</c:v>
                </c:pt>
                <c:pt idx="409">
                  <c:v>396200000000</c:v>
                </c:pt>
                <c:pt idx="410">
                  <c:v>400800000000</c:v>
                </c:pt>
                <c:pt idx="411">
                  <c:v>405000000000</c:v>
                </c:pt>
                <c:pt idx="412">
                  <c:v>406100000000</c:v>
                </c:pt>
                <c:pt idx="413">
                  <c:v>412900000000</c:v>
                </c:pt>
                <c:pt idx="414">
                  <c:v>413200000000</c:v>
                </c:pt>
                <c:pt idx="415">
                  <c:v>419100000000</c:v>
                </c:pt>
                <c:pt idx="416">
                  <c:v>421900000000</c:v>
                </c:pt>
                <c:pt idx="417">
                  <c:v>424500000000</c:v>
                </c:pt>
                <c:pt idx="418">
                  <c:v>430700000000</c:v>
                </c:pt>
                <c:pt idx="419">
                  <c:v>431300000000</c:v>
                </c:pt>
                <c:pt idx="420">
                  <c:v>438000000000</c:v>
                </c:pt>
                <c:pt idx="421">
                  <c:v>440200000000</c:v>
                </c:pt>
                <c:pt idx="422">
                  <c:v>444200000000</c:v>
                </c:pt>
                <c:pt idx="423">
                  <c:v>449600000000</c:v>
                </c:pt>
                <c:pt idx="424">
                  <c:v>451200000000</c:v>
                </c:pt>
                <c:pt idx="425">
                  <c:v>457900000000</c:v>
                </c:pt>
                <c:pt idx="426">
                  <c:v>459800000000</c:v>
                </c:pt>
                <c:pt idx="427">
                  <c:v>465000000000</c:v>
                </c:pt>
                <c:pt idx="428">
                  <c:v>469800000000</c:v>
                </c:pt>
                <c:pt idx="429">
                  <c:v>472300000000</c:v>
                </c:pt>
                <c:pt idx="430">
                  <c:v>479100000000</c:v>
                </c:pt>
                <c:pt idx="431">
                  <c:v>481500000000</c:v>
                </c:pt>
                <c:pt idx="432">
                  <c:v>487100000000</c:v>
                </c:pt>
                <c:pt idx="433">
                  <c:v>491200000000</c:v>
                </c:pt>
                <c:pt idx="434">
                  <c:v>494900000000</c:v>
                </c:pt>
                <c:pt idx="435">
                  <c:v>501500000000</c:v>
                </c:pt>
                <c:pt idx="436">
                  <c:v>504000000000</c:v>
                </c:pt>
                <c:pt idx="437">
                  <c:v>510700000000</c:v>
                </c:pt>
                <c:pt idx="438">
                  <c:v>514300000000</c:v>
                </c:pt>
                <c:pt idx="439">
                  <c:v>519700000000</c:v>
                </c:pt>
                <c:pt idx="440">
                  <c:v>526300000000</c:v>
                </c:pt>
                <c:pt idx="441">
                  <c:v>530000000000</c:v>
                </c:pt>
                <c:pt idx="442">
                  <c:v>537100000000</c:v>
                </c:pt>
                <c:pt idx="443">
                  <c:v>540700000000</c:v>
                </c:pt>
                <c:pt idx="444">
                  <c:v>546300000000</c:v>
                </c:pt>
                <c:pt idx="445">
                  <c:v>551700000000</c:v>
                </c:pt>
                <c:pt idx="446">
                  <c:v>555900000000</c:v>
                </c:pt>
                <c:pt idx="447">
                  <c:v>563400000000</c:v>
                </c:pt>
                <c:pt idx="448">
                  <c:v>567500000000</c:v>
                </c:pt>
                <c:pt idx="449">
                  <c:v>574500000000</c:v>
                </c:pt>
                <c:pt idx="450">
                  <c:v>580300000000</c:v>
                </c:pt>
                <c:pt idx="451">
                  <c:v>586100000000</c:v>
                </c:pt>
                <c:pt idx="452">
                  <c:v>593300000000</c:v>
                </c:pt>
                <c:pt idx="453">
                  <c:v>598200000000</c:v>
                </c:pt>
                <c:pt idx="454">
                  <c:v>606200000000</c:v>
                </c:pt>
                <c:pt idx="455">
                  <c:v>611800000000</c:v>
                </c:pt>
                <c:pt idx="456">
                  <c:v>618900000000</c:v>
                </c:pt>
                <c:pt idx="457">
                  <c:v>626100000000</c:v>
                </c:pt>
                <c:pt idx="458">
                  <c:v>632300000000</c:v>
                </c:pt>
                <c:pt idx="459">
                  <c:v>640700000000</c:v>
                </c:pt>
                <c:pt idx="460">
                  <c:v>647000000000</c:v>
                </c:pt>
                <c:pt idx="461">
                  <c:v>656200000000</c:v>
                </c:pt>
                <c:pt idx="462">
                  <c:v>662600000000</c:v>
                </c:pt>
                <c:pt idx="463">
                  <c:v>670300000000</c:v>
                </c:pt>
                <c:pt idx="464">
                  <c:v>679400000000</c:v>
                </c:pt>
                <c:pt idx="465">
                  <c:v>686700000000</c:v>
                </c:pt>
                <c:pt idx="466">
                  <c:v>694800000000</c:v>
                </c:pt>
                <c:pt idx="467">
                  <c:v>703100000000</c:v>
                </c:pt>
                <c:pt idx="468">
                  <c:v>713500000000</c:v>
                </c:pt>
                <c:pt idx="469">
                  <c:v>724000000000</c:v>
                </c:pt>
                <c:pt idx="470">
                  <c:v>733400000000</c:v>
                </c:pt>
                <c:pt idx="471">
                  <c:v>741800000000</c:v>
                </c:pt>
                <c:pt idx="472">
                  <c:v>753100000000</c:v>
                </c:pt>
                <c:pt idx="473">
                  <c:v>761800000000</c:v>
                </c:pt>
                <c:pt idx="474">
                  <c:v>771700000000</c:v>
                </c:pt>
                <c:pt idx="475">
                  <c:v>782500000000</c:v>
                </c:pt>
                <c:pt idx="476">
                  <c:v>794300000000</c:v>
                </c:pt>
                <c:pt idx="477">
                  <c:v>806600000000</c:v>
                </c:pt>
                <c:pt idx="478">
                  <c:v>817400000000</c:v>
                </c:pt>
                <c:pt idx="479">
                  <c:v>831100000000</c:v>
                </c:pt>
                <c:pt idx="480">
                  <c:v>843700000000</c:v>
                </c:pt>
                <c:pt idx="481">
                  <c:v>857100000000</c:v>
                </c:pt>
                <c:pt idx="482">
                  <c:v>870900000000</c:v>
                </c:pt>
                <c:pt idx="483">
                  <c:v>884200000000</c:v>
                </c:pt>
                <c:pt idx="484">
                  <c:v>899900000000</c:v>
                </c:pt>
                <c:pt idx="485">
                  <c:v>914900000000</c:v>
                </c:pt>
                <c:pt idx="486">
                  <c:v>930400000000</c:v>
                </c:pt>
                <c:pt idx="487">
                  <c:v>946700000000</c:v>
                </c:pt>
                <c:pt idx="488">
                  <c:v>964100000000</c:v>
                </c:pt>
                <c:pt idx="489">
                  <c:v>982000000000</c:v>
                </c:pt>
                <c:pt idx="490">
                  <c:v>1001000000000</c:v>
                </c:pt>
                <c:pt idx="491">
                  <c:v>1019000000000</c:v>
                </c:pt>
                <c:pt idx="492">
                  <c:v>1041000000000</c:v>
                </c:pt>
                <c:pt idx="493">
                  <c:v>1061000000000</c:v>
                </c:pt>
                <c:pt idx="494">
                  <c:v>1083000000000</c:v>
                </c:pt>
                <c:pt idx="495">
                  <c:v>1107000000000</c:v>
                </c:pt>
                <c:pt idx="496">
                  <c:v>1131000000000</c:v>
                </c:pt>
                <c:pt idx="497">
                  <c:v>1157000000000</c:v>
                </c:pt>
                <c:pt idx="498">
                  <c:v>1181000000000</c:v>
                </c:pt>
                <c:pt idx="499">
                  <c:v>1211000000000</c:v>
                </c:pt>
                <c:pt idx="500">
                  <c:v>1242000000000</c:v>
                </c:pt>
                <c:pt idx="501">
                  <c:v>1272000000000</c:v>
                </c:pt>
                <c:pt idx="502">
                  <c:v>1305000000000</c:v>
                </c:pt>
                <c:pt idx="503">
                  <c:v>1339000000000</c:v>
                </c:pt>
                <c:pt idx="504">
                  <c:v>1380000000000</c:v>
                </c:pt>
                <c:pt idx="505">
                  <c:v>1417000000000</c:v>
                </c:pt>
                <c:pt idx="506">
                  <c:v>1458000000000</c:v>
                </c:pt>
                <c:pt idx="507">
                  <c:v>1502000000000</c:v>
                </c:pt>
                <c:pt idx="508">
                  <c:v>1551000000000</c:v>
                </c:pt>
                <c:pt idx="509">
                  <c:v>1601000000000</c:v>
                </c:pt>
                <c:pt idx="510">
                  <c:v>1658000000000</c:v>
                </c:pt>
                <c:pt idx="511">
                  <c:v>1715000000000</c:v>
                </c:pt>
                <c:pt idx="512">
                  <c:v>1779000000000</c:v>
                </c:pt>
                <c:pt idx="513">
                  <c:v>1847000000000</c:v>
                </c:pt>
                <c:pt idx="514">
                  <c:v>1921000000000</c:v>
                </c:pt>
                <c:pt idx="515">
                  <c:v>2002000000000</c:v>
                </c:pt>
                <c:pt idx="516">
                  <c:v>2089000000000</c:v>
                </c:pt>
                <c:pt idx="517">
                  <c:v>2186000000000</c:v>
                </c:pt>
                <c:pt idx="518">
                  <c:v>2291000000000</c:v>
                </c:pt>
                <c:pt idx="519">
                  <c:v>2407000000000</c:v>
                </c:pt>
                <c:pt idx="520">
                  <c:v>2536000000000</c:v>
                </c:pt>
                <c:pt idx="521">
                  <c:v>2679000000000</c:v>
                </c:pt>
                <c:pt idx="522">
                  <c:v>2840000000000</c:v>
                </c:pt>
                <c:pt idx="523">
                  <c:v>3019000000000</c:v>
                </c:pt>
                <c:pt idx="524">
                  <c:v>3221000000000</c:v>
                </c:pt>
                <c:pt idx="525">
                  <c:v>3451000000000</c:v>
                </c:pt>
                <c:pt idx="526">
                  <c:v>3714000000000</c:v>
                </c:pt>
                <c:pt idx="527">
                  <c:v>4019000000000</c:v>
                </c:pt>
                <c:pt idx="528">
                  <c:v>4370000000000</c:v>
                </c:pt>
                <c:pt idx="529">
                  <c:v>4791000000000</c:v>
                </c:pt>
                <c:pt idx="530">
                  <c:v>5288000000000</c:v>
                </c:pt>
                <c:pt idx="531">
                  <c:v>5884000000000</c:v>
                </c:pt>
                <c:pt idx="532">
                  <c:v>6625000000000</c:v>
                </c:pt>
                <c:pt idx="533">
                  <c:v>7537000000000</c:v>
                </c:pt>
                <c:pt idx="534">
                  <c:v>8713000000000</c:v>
                </c:pt>
                <c:pt idx="535">
                  <c:v>10240000000000</c:v>
                </c:pt>
                <c:pt idx="536">
                  <c:v>12330000000000</c:v>
                </c:pt>
                <c:pt idx="537">
                  <c:v>15310000000000</c:v>
                </c:pt>
                <c:pt idx="538">
                  <c:v>19860000000000</c:v>
                </c:pt>
                <c:pt idx="539">
                  <c:v>28170000000000</c:v>
                </c:pt>
                <c:pt idx="540">
                  <c:v>47170000000000</c:v>
                </c:pt>
                <c:pt idx="541">
                  <c:v>99760000000000</c:v>
                </c:pt>
                <c:pt idx="542">
                  <c:v>235000000000000</c:v>
                </c:pt>
                <c:pt idx="543">
                  <c:v>502000000000000</c:v>
                </c:pt>
                <c:pt idx="544">
                  <c:v>857600000000000</c:v>
                </c:pt>
                <c:pt idx="545">
                  <c:v>1115000000000000</c:v>
                </c:pt>
                <c:pt idx="546">
                  <c:v>1089000000000000</c:v>
                </c:pt>
                <c:pt idx="547">
                  <c:v>799200000000000</c:v>
                </c:pt>
                <c:pt idx="548">
                  <c:v>448100000000000</c:v>
                </c:pt>
                <c:pt idx="549">
                  <c:v>200300000000000</c:v>
                </c:pt>
                <c:pt idx="550">
                  <c:v>79880000000000</c:v>
                </c:pt>
                <c:pt idx="551">
                  <c:v>34180000000000</c:v>
                </c:pt>
                <c:pt idx="552">
                  <c:v>18020000000000</c:v>
                </c:pt>
                <c:pt idx="553">
                  <c:v>11440000000000</c:v>
                </c:pt>
                <c:pt idx="554">
                  <c:v>8069000000000</c:v>
                </c:pt>
                <c:pt idx="555">
                  <c:v>5957000000000</c:v>
                </c:pt>
                <c:pt idx="556">
                  <c:v>4543000000000</c:v>
                </c:pt>
                <c:pt idx="557">
                  <c:v>3552000000000</c:v>
                </c:pt>
                <c:pt idx="558">
                  <c:v>2817000000000</c:v>
                </c:pt>
                <c:pt idx="559">
                  <c:v>2276000000000</c:v>
                </c:pt>
                <c:pt idx="560">
                  <c:v>1857000000000</c:v>
                </c:pt>
                <c:pt idx="561">
                  <c:v>1530000000000</c:v>
                </c:pt>
                <c:pt idx="562">
                  <c:v>1270000000000</c:v>
                </c:pt>
                <c:pt idx="563">
                  <c:v>1062000000000</c:v>
                </c:pt>
                <c:pt idx="564">
                  <c:v>895300000000</c:v>
                </c:pt>
                <c:pt idx="565">
                  <c:v>756200000000</c:v>
                </c:pt>
                <c:pt idx="566">
                  <c:v>643200000000</c:v>
                </c:pt>
                <c:pt idx="567">
                  <c:v>548300000000</c:v>
                </c:pt>
                <c:pt idx="568">
                  <c:v>469600000000</c:v>
                </c:pt>
                <c:pt idx="569">
                  <c:v>403400000000</c:v>
                </c:pt>
                <c:pt idx="570">
                  <c:v>346600000000</c:v>
                </c:pt>
                <c:pt idx="571">
                  <c:v>299400000000</c:v>
                </c:pt>
                <c:pt idx="572">
                  <c:v>258700000000</c:v>
                </c:pt>
                <c:pt idx="573">
                  <c:v>223900000000</c:v>
                </c:pt>
                <c:pt idx="574">
                  <c:v>194600000000</c:v>
                </c:pt>
                <c:pt idx="575">
                  <c:v>168900000000</c:v>
                </c:pt>
                <c:pt idx="576">
                  <c:v>147400000000</c:v>
                </c:pt>
                <c:pt idx="577">
                  <c:v>128500000000</c:v>
                </c:pt>
                <c:pt idx="578">
                  <c:v>112600000000</c:v>
                </c:pt>
                <c:pt idx="579">
                  <c:v>98710000000</c:v>
                </c:pt>
                <c:pt idx="580">
                  <c:v>86640000000</c:v>
                </c:pt>
                <c:pt idx="581">
                  <c:v>76750000000</c:v>
                </c:pt>
                <c:pt idx="582">
                  <c:v>67880000000</c:v>
                </c:pt>
                <c:pt idx="583">
                  <c:v>60500000000</c:v>
                </c:pt>
                <c:pt idx="584">
                  <c:v>54330000000</c:v>
                </c:pt>
                <c:pt idx="585">
                  <c:v>48860000000</c:v>
                </c:pt>
                <c:pt idx="586">
                  <c:v>44460000000</c:v>
                </c:pt>
                <c:pt idx="587">
                  <c:v>40750000000</c:v>
                </c:pt>
                <c:pt idx="588">
                  <c:v>37730000000</c:v>
                </c:pt>
                <c:pt idx="589">
                  <c:v>35230000000</c:v>
                </c:pt>
                <c:pt idx="590">
                  <c:v>33150000000</c:v>
                </c:pt>
                <c:pt idx="591">
                  <c:v>31790000000</c:v>
                </c:pt>
                <c:pt idx="592">
                  <c:v>30690000000</c:v>
                </c:pt>
                <c:pt idx="593">
                  <c:v>29810000000</c:v>
                </c:pt>
                <c:pt idx="594">
                  <c:v>29500000000</c:v>
                </c:pt>
                <c:pt idx="595">
                  <c:v>29280000000</c:v>
                </c:pt>
                <c:pt idx="596">
                  <c:v>29320000000</c:v>
                </c:pt>
                <c:pt idx="597">
                  <c:v>29600000000</c:v>
                </c:pt>
                <c:pt idx="598">
                  <c:v>30000000000</c:v>
                </c:pt>
                <c:pt idx="599">
                  <c:v>30780000000</c:v>
                </c:pt>
                <c:pt idx="600">
                  <c:v>31430000000</c:v>
                </c:pt>
                <c:pt idx="601">
                  <c:v>32460000000</c:v>
                </c:pt>
                <c:pt idx="602">
                  <c:v>33480000000</c:v>
                </c:pt>
                <c:pt idx="603">
                  <c:v>34480000000</c:v>
                </c:pt>
                <c:pt idx="604">
                  <c:v>35870000000</c:v>
                </c:pt>
                <c:pt idx="605">
                  <c:v>37030000000</c:v>
                </c:pt>
                <c:pt idx="606">
                  <c:v>38390000000</c:v>
                </c:pt>
                <c:pt idx="607">
                  <c:v>39970000000</c:v>
                </c:pt>
                <c:pt idx="608">
                  <c:v>41110000000</c:v>
                </c:pt>
                <c:pt idx="609">
                  <c:v>42880000000</c:v>
                </c:pt>
                <c:pt idx="610">
                  <c:v>44070000000</c:v>
                </c:pt>
                <c:pt idx="611">
                  <c:v>45830000000</c:v>
                </c:pt>
                <c:pt idx="612">
                  <c:v>47390000000</c:v>
                </c:pt>
                <c:pt idx="613">
                  <c:v>48840000000</c:v>
                </c:pt>
                <c:pt idx="614">
                  <c:v>50670000000</c:v>
                </c:pt>
                <c:pt idx="615">
                  <c:v>52100000000</c:v>
                </c:pt>
                <c:pt idx="616">
                  <c:v>53870000000</c:v>
                </c:pt>
                <c:pt idx="617">
                  <c:v>55410000000</c:v>
                </c:pt>
                <c:pt idx="618">
                  <c:v>56980000000</c:v>
                </c:pt>
                <c:pt idx="619">
                  <c:v>58860000000</c:v>
                </c:pt>
                <c:pt idx="620">
                  <c:v>60110000000</c:v>
                </c:pt>
                <c:pt idx="621">
                  <c:v>61920000000</c:v>
                </c:pt>
                <c:pt idx="622">
                  <c:v>63650000000</c:v>
                </c:pt>
                <c:pt idx="623">
                  <c:v>64880000000</c:v>
                </c:pt>
                <c:pt idx="624">
                  <c:v>66790000000</c:v>
                </c:pt>
                <c:pt idx="625">
                  <c:v>67960000000</c:v>
                </c:pt>
                <c:pt idx="626">
                  <c:v>70040000000</c:v>
                </c:pt>
                <c:pt idx="627">
                  <c:v>70880000000</c:v>
                </c:pt>
                <c:pt idx="628">
                  <c:v>72470000000</c:v>
                </c:pt>
                <c:pt idx="629">
                  <c:v>74670000000</c:v>
                </c:pt>
                <c:pt idx="630">
                  <c:v>75400000000</c:v>
                </c:pt>
                <c:pt idx="631">
                  <c:v>77590000000</c:v>
                </c:pt>
                <c:pt idx="632">
                  <c:v>78370000000</c:v>
                </c:pt>
                <c:pt idx="633">
                  <c:v>80020000000</c:v>
                </c:pt>
                <c:pt idx="634">
                  <c:v>81730000000</c:v>
                </c:pt>
                <c:pt idx="635">
                  <c:v>82650000000</c:v>
                </c:pt>
                <c:pt idx="636">
                  <c:v>84460000000</c:v>
                </c:pt>
                <c:pt idx="637">
                  <c:v>85400000000</c:v>
                </c:pt>
                <c:pt idx="638">
                  <c:v>87080000000</c:v>
                </c:pt>
                <c:pt idx="639">
                  <c:v>88350000000</c:v>
                </c:pt>
                <c:pt idx="640">
                  <c:v>89530000000</c:v>
                </c:pt>
                <c:pt idx="641">
                  <c:v>91090000000</c:v>
                </c:pt>
                <c:pt idx="642">
                  <c:v>91960000000</c:v>
                </c:pt>
                <c:pt idx="643">
                  <c:v>93290000000</c:v>
                </c:pt>
                <c:pt idx="644">
                  <c:v>94480000000</c:v>
                </c:pt>
                <c:pt idx="645">
                  <c:v>95310000000</c:v>
                </c:pt>
                <c:pt idx="646">
                  <c:v>96770000000</c:v>
                </c:pt>
                <c:pt idx="647">
                  <c:v>97310000000</c:v>
                </c:pt>
                <c:pt idx="648">
                  <c:v>98580000000</c:v>
                </c:pt>
                <c:pt idx="649">
                  <c:v>99860000000</c:v>
                </c:pt>
                <c:pt idx="650">
                  <c:v>100600000000</c:v>
                </c:pt>
                <c:pt idx="651">
                  <c:v>102600000000</c:v>
                </c:pt>
                <c:pt idx="652">
                  <c:v>102800000000</c:v>
                </c:pt>
                <c:pt idx="653">
                  <c:v>104800000000</c:v>
                </c:pt>
                <c:pt idx="654">
                  <c:v>105400000000</c:v>
                </c:pt>
                <c:pt idx="655">
                  <c:v>106200000000</c:v>
                </c:pt>
                <c:pt idx="656">
                  <c:v>107000000000</c:v>
                </c:pt>
                <c:pt idx="657">
                  <c:v>107500000000</c:v>
                </c:pt>
                <c:pt idx="658">
                  <c:v>109500000000</c:v>
                </c:pt>
                <c:pt idx="659">
                  <c:v>109400000000</c:v>
                </c:pt>
                <c:pt idx="660">
                  <c:v>110800000000</c:v>
                </c:pt>
                <c:pt idx="661">
                  <c:v>111500000000</c:v>
                </c:pt>
                <c:pt idx="662">
                  <c:v>112500000000</c:v>
                </c:pt>
                <c:pt idx="663">
                  <c:v>113500000000</c:v>
                </c:pt>
                <c:pt idx="664">
                  <c:v>113800000000</c:v>
                </c:pt>
                <c:pt idx="665">
                  <c:v>115100000000</c:v>
                </c:pt>
                <c:pt idx="666">
                  <c:v>115600000000</c:v>
                </c:pt>
                <c:pt idx="667">
                  <c:v>116300000000</c:v>
                </c:pt>
                <c:pt idx="668">
                  <c:v>117100000000</c:v>
                </c:pt>
                <c:pt idx="669">
                  <c:v>117900000000</c:v>
                </c:pt>
                <c:pt idx="670">
                  <c:v>118600000000</c:v>
                </c:pt>
                <c:pt idx="671">
                  <c:v>119100000000</c:v>
                </c:pt>
                <c:pt idx="672">
                  <c:v>119900000000</c:v>
                </c:pt>
                <c:pt idx="673">
                  <c:v>120700000000</c:v>
                </c:pt>
                <c:pt idx="674">
                  <c:v>121300000000</c:v>
                </c:pt>
                <c:pt idx="675">
                  <c:v>121600000000</c:v>
                </c:pt>
                <c:pt idx="676">
                  <c:v>122400000000</c:v>
                </c:pt>
                <c:pt idx="677">
                  <c:v>123000000000</c:v>
                </c:pt>
                <c:pt idx="678">
                  <c:v>123400000000</c:v>
                </c:pt>
                <c:pt idx="679">
                  <c:v>124200000000</c:v>
                </c:pt>
                <c:pt idx="680">
                  <c:v>124500000000</c:v>
                </c:pt>
                <c:pt idx="681">
                  <c:v>125400000000</c:v>
                </c:pt>
                <c:pt idx="682">
                  <c:v>125600000000</c:v>
                </c:pt>
                <c:pt idx="683">
                  <c:v>126200000000</c:v>
                </c:pt>
                <c:pt idx="684">
                  <c:v>126900000000</c:v>
                </c:pt>
                <c:pt idx="685">
                  <c:v>127100000000</c:v>
                </c:pt>
                <c:pt idx="686">
                  <c:v>127900000000</c:v>
                </c:pt>
                <c:pt idx="687">
                  <c:v>128200000000</c:v>
                </c:pt>
                <c:pt idx="688">
                  <c:v>128900000000</c:v>
                </c:pt>
                <c:pt idx="689">
                  <c:v>129400000000</c:v>
                </c:pt>
                <c:pt idx="690">
                  <c:v>129500000000</c:v>
                </c:pt>
                <c:pt idx="691">
                  <c:v>130300000000</c:v>
                </c:pt>
                <c:pt idx="692">
                  <c:v>130600000000</c:v>
                </c:pt>
                <c:pt idx="693">
                  <c:v>131200000000</c:v>
                </c:pt>
                <c:pt idx="694">
                  <c:v>131400000000</c:v>
                </c:pt>
                <c:pt idx="695">
                  <c:v>132000000000</c:v>
                </c:pt>
                <c:pt idx="696">
                  <c:v>132500000000</c:v>
                </c:pt>
                <c:pt idx="697">
                  <c:v>132700000000</c:v>
                </c:pt>
                <c:pt idx="698">
                  <c:v>133300000000</c:v>
                </c:pt>
                <c:pt idx="699">
                  <c:v>133700000000</c:v>
                </c:pt>
                <c:pt idx="700">
                  <c:v>134100000000</c:v>
                </c:pt>
                <c:pt idx="701">
                  <c:v>134600000000</c:v>
                </c:pt>
                <c:pt idx="702">
                  <c:v>134800000000</c:v>
                </c:pt>
                <c:pt idx="703">
                  <c:v>135600000000</c:v>
                </c:pt>
                <c:pt idx="704">
                  <c:v>135900000000</c:v>
                </c:pt>
                <c:pt idx="705">
                  <c:v>136300000000</c:v>
                </c:pt>
                <c:pt idx="706">
                  <c:v>136900000000</c:v>
                </c:pt>
                <c:pt idx="707">
                  <c:v>137300000000</c:v>
                </c:pt>
                <c:pt idx="708">
                  <c:v>137900000000</c:v>
                </c:pt>
                <c:pt idx="709">
                  <c:v>138100000000</c:v>
                </c:pt>
                <c:pt idx="710">
                  <c:v>138800000000</c:v>
                </c:pt>
                <c:pt idx="711">
                  <c:v>139500000000</c:v>
                </c:pt>
                <c:pt idx="712">
                  <c:v>139900000000</c:v>
                </c:pt>
                <c:pt idx="713">
                  <c:v>140700000000</c:v>
                </c:pt>
                <c:pt idx="714">
                  <c:v>141200000000</c:v>
                </c:pt>
                <c:pt idx="715">
                  <c:v>141900000000</c:v>
                </c:pt>
                <c:pt idx="716">
                  <c:v>142700000000</c:v>
                </c:pt>
                <c:pt idx="717">
                  <c:v>143600000000</c:v>
                </c:pt>
                <c:pt idx="718">
                  <c:v>144400000000</c:v>
                </c:pt>
                <c:pt idx="719">
                  <c:v>145300000000</c:v>
                </c:pt>
                <c:pt idx="720">
                  <c:v>146500000000</c:v>
                </c:pt>
                <c:pt idx="721">
                  <c:v>147700000000</c:v>
                </c:pt>
                <c:pt idx="722">
                  <c:v>149000000000</c:v>
                </c:pt>
                <c:pt idx="723">
                  <c:v>150400000000</c:v>
                </c:pt>
                <c:pt idx="724">
                  <c:v>152200000000</c:v>
                </c:pt>
                <c:pt idx="725">
                  <c:v>154100000000</c:v>
                </c:pt>
                <c:pt idx="726">
                  <c:v>156300000000</c:v>
                </c:pt>
                <c:pt idx="727">
                  <c:v>158900000000</c:v>
                </c:pt>
                <c:pt idx="728">
                  <c:v>162000000000</c:v>
                </c:pt>
                <c:pt idx="729">
                  <c:v>165800000000</c:v>
                </c:pt>
                <c:pt idx="730">
                  <c:v>170400000000</c:v>
                </c:pt>
                <c:pt idx="731">
                  <c:v>176200000000</c:v>
                </c:pt>
                <c:pt idx="732">
                  <c:v>183500000000</c:v>
                </c:pt>
                <c:pt idx="733">
                  <c:v>193300000000</c:v>
                </c:pt>
                <c:pt idx="734">
                  <c:v>207000000000</c:v>
                </c:pt>
                <c:pt idx="735">
                  <c:v>228100000000</c:v>
                </c:pt>
                <c:pt idx="736">
                  <c:v>268300000000</c:v>
                </c:pt>
                <c:pt idx="737">
                  <c:v>353700000000</c:v>
                </c:pt>
                <c:pt idx="738">
                  <c:v>549000000000</c:v>
                </c:pt>
                <c:pt idx="739">
                  <c:v>970200000000</c:v>
                </c:pt>
                <c:pt idx="740">
                  <c:v>1756000000000</c:v>
                </c:pt>
                <c:pt idx="741">
                  <c:v>2941000000000</c:v>
                </c:pt>
                <c:pt idx="742">
                  <c:v>4313000000000</c:v>
                </c:pt>
                <c:pt idx="743">
                  <c:v>5398000000000</c:v>
                </c:pt>
                <c:pt idx="744">
                  <c:v>5698000000000</c:v>
                </c:pt>
                <c:pt idx="745">
                  <c:v>5069000000000</c:v>
                </c:pt>
                <c:pt idx="746">
                  <c:v>3815000000000</c:v>
                </c:pt>
                <c:pt idx="747">
                  <c:v>2463000000000</c:v>
                </c:pt>
                <c:pt idx="748">
                  <c:v>1406000000000</c:v>
                </c:pt>
                <c:pt idx="749">
                  <c:v>753400000000</c:v>
                </c:pt>
                <c:pt idx="750">
                  <c:v>421400000000</c:v>
                </c:pt>
                <c:pt idx="751">
                  <c:v>273400000000</c:v>
                </c:pt>
                <c:pt idx="752">
                  <c:v>210300000000</c:v>
                </c:pt>
                <c:pt idx="753">
                  <c:v>181800000000</c:v>
                </c:pt>
                <c:pt idx="754">
                  <c:v>167900000000</c:v>
                </c:pt>
                <c:pt idx="755">
                  <c:v>159200000000</c:v>
                </c:pt>
                <c:pt idx="756">
                  <c:v>153200000000</c:v>
                </c:pt>
                <c:pt idx="757">
                  <c:v>148900000000</c:v>
                </c:pt>
                <c:pt idx="758">
                  <c:v>145800000000</c:v>
                </c:pt>
                <c:pt idx="759">
                  <c:v>143400000000</c:v>
                </c:pt>
                <c:pt idx="760">
                  <c:v>141600000000</c:v>
                </c:pt>
                <c:pt idx="761">
                  <c:v>140200000000</c:v>
                </c:pt>
                <c:pt idx="762">
                  <c:v>139200000000</c:v>
                </c:pt>
                <c:pt idx="763">
                  <c:v>138200000000</c:v>
                </c:pt>
                <c:pt idx="764">
                  <c:v>137600000000</c:v>
                </c:pt>
                <c:pt idx="765">
                  <c:v>137100000000</c:v>
                </c:pt>
                <c:pt idx="766">
                  <c:v>136700000000</c:v>
                </c:pt>
                <c:pt idx="767">
                  <c:v>136500000000</c:v>
                </c:pt>
                <c:pt idx="768">
                  <c:v>136300000000</c:v>
                </c:pt>
                <c:pt idx="769">
                  <c:v>136200000000</c:v>
                </c:pt>
                <c:pt idx="770">
                  <c:v>136100000000</c:v>
                </c:pt>
                <c:pt idx="771">
                  <c:v>136100000000</c:v>
                </c:pt>
                <c:pt idx="772">
                  <c:v>136200000000</c:v>
                </c:pt>
                <c:pt idx="773">
                  <c:v>136300000000</c:v>
                </c:pt>
                <c:pt idx="774">
                  <c:v>136500000000</c:v>
                </c:pt>
                <c:pt idx="775">
                  <c:v>136600000000</c:v>
                </c:pt>
                <c:pt idx="776">
                  <c:v>136800000000</c:v>
                </c:pt>
                <c:pt idx="777">
                  <c:v>137100000000</c:v>
                </c:pt>
                <c:pt idx="778">
                  <c:v>137300000000</c:v>
                </c:pt>
                <c:pt idx="779">
                  <c:v>137600000000</c:v>
                </c:pt>
                <c:pt idx="780">
                  <c:v>138000000000</c:v>
                </c:pt>
                <c:pt idx="781">
                  <c:v>138300000000</c:v>
                </c:pt>
                <c:pt idx="782">
                  <c:v>138600000000</c:v>
                </c:pt>
                <c:pt idx="783">
                  <c:v>139100000000</c:v>
                </c:pt>
                <c:pt idx="784">
                  <c:v>139500000000</c:v>
                </c:pt>
                <c:pt idx="785">
                  <c:v>139900000000</c:v>
                </c:pt>
                <c:pt idx="786">
                  <c:v>140300000000</c:v>
                </c:pt>
                <c:pt idx="787">
                  <c:v>140900000000</c:v>
                </c:pt>
                <c:pt idx="788">
                  <c:v>141300000000</c:v>
                </c:pt>
                <c:pt idx="789">
                  <c:v>141900000000</c:v>
                </c:pt>
                <c:pt idx="790">
                  <c:v>142400000000</c:v>
                </c:pt>
                <c:pt idx="791">
                  <c:v>143100000000</c:v>
                </c:pt>
                <c:pt idx="792">
                  <c:v>143700000000</c:v>
                </c:pt>
                <c:pt idx="793">
                  <c:v>144300000000</c:v>
                </c:pt>
                <c:pt idx="794">
                  <c:v>145000000000</c:v>
                </c:pt>
                <c:pt idx="795">
                  <c:v>145700000000</c:v>
                </c:pt>
                <c:pt idx="796">
                  <c:v>146300000000</c:v>
                </c:pt>
                <c:pt idx="797">
                  <c:v>147100000000</c:v>
                </c:pt>
                <c:pt idx="798">
                  <c:v>147900000000</c:v>
                </c:pt>
                <c:pt idx="799">
                  <c:v>148700000000</c:v>
                </c:pt>
                <c:pt idx="800">
                  <c:v>149600000000</c:v>
                </c:pt>
                <c:pt idx="801">
                  <c:v>150300000000</c:v>
                </c:pt>
                <c:pt idx="802">
                  <c:v>151300000000</c:v>
                </c:pt>
                <c:pt idx="803">
                  <c:v>152100000000</c:v>
                </c:pt>
                <c:pt idx="804">
                  <c:v>153100000000</c:v>
                </c:pt>
                <c:pt idx="805">
                  <c:v>154100000000</c:v>
                </c:pt>
                <c:pt idx="806">
                  <c:v>155100000000</c:v>
                </c:pt>
                <c:pt idx="807">
                  <c:v>156200000000</c:v>
                </c:pt>
                <c:pt idx="808">
                  <c:v>157200000000</c:v>
                </c:pt>
                <c:pt idx="809">
                  <c:v>158300000000</c:v>
                </c:pt>
                <c:pt idx="810">
                  <c:v>159500000000</c:v>
                </c:pt>
                <c:pt idx="811">
                  <c:v>160700000000</c:v>
                </c:pt>
                <c:pt idx="812">
                  <c:v>161900000000</c:v>
                </c:pt>
                <c:pt idx="813">
                  <c:v>163200000000</c:v>
                </c:pt>
                <c:pt idx="814">
                  <c:v>164600000000</c:v>
                </c:pt>
                <c:pt idx="815">
                  <c:v>166000000000</c:v>
                </c:pt>
                <c:pt idx="816">
                  <c:v>167200000000</c:v>
                </c:pt>
                <c:pt idx="817">
                  <c:v>168700000000</c:v>
                </c:pt>
                <c:pt idx="818">
                  <c:v>170100000000</c:v>
                </c:pt>
                <c:pt idx="819">
                  <c:v>171900000000</c:v>
                </c:pt>
                <c:pt idx="820">
                  <c:v>173300000000</c:v>
                </c:pt>
                <c:pt idx="821">
                  <c:v>175000000000</c:v>
                </c:pt>
                <c:pt idx="822">
                  <c:v>176500000000</c:v>
                </c:pt>
                <c:pt idx="823">
                  <c:v>178300000000</c:v>
                </c:pt>
                <c:pt idx="824">
                  <c:v>180100000000</c:v>
                </c:pt>
                <c:pt idx="825">
                  <c:v>182000000000</c:v>
                </c:pt>
                <c:pt idx="826">
                  <c:v>183900000000</c:v>
                </c:pt>
                <c:pt idx="827">
                  <c:v>185800000000</c:v>
                </c:pt>
                <c:pt idx="828">
                  <c:v>187900000000</c:v>
                </c:pt>
                <c:pt idx="829">
                  <c:v>189900000000</c:v>
                </c:pt>
                <c:pt idx="830">
                  <c:v>192100000000</c:v>
                </c:pt>
                <c:pt idx="831">
                  <c:v>194200000000</c:v>
                </c:pt>
                <c:pt idx="832">
                  <c:v>196600000000</c:v>
                </c:pt>
                <c:pt idx="833">
                  <c:v>198900000000</c:v>
                </c:pt>
                <c:pt idx="834">
                  <c:v>201300000000</c:v>
                </c:pt>
                <c:pt idx="835">
                  <c:v>203900000000</c:v>
                </c:pt>
                <c:pt idx="836">
                  <c:v>206400000000</c:v>
                </c:pt>
                <c:pt idx="837">
                  <c:v>209200000000</c:v>
                </c:pt>
                <c:pt idx="838">
                  <c:v>212400000000</c:v>
                </c:pt>
                <c:pt idx="839">
                  <c:v>214500000000</c:v>
                </c:pt>
                <c:pt idx="840">
                  <c:v>217500000000</c:v>
                </c:pt>
                <c:pt idx="841">
                  <c:v>220000000000</c:v>
                </c:pt>
                <c:pt idx="842">
                  <c:v>223500000000</c:v>
                </c:pt>
                <c:pt idx="843">
                  <c:v>226400000000</c:v>
                </c:pt>
                <c:pt idx="844">
                  <c:v>228700000000</c:v>
                </c:pt>
                <c:pt idx="845">
                  <c:v>234100000000</c:v>
                </c:pt>
                <c:pt idx="846">
                  <c:v>236700000000</c:v>
                </c:pt>
                <c:pt idx="847">
                  <c:v>241300000000</c:v>
                </c:pt>
                <c:pt idx="848">
                  <c:v>242900000000</c:v>
                </c:pt>
                <c:pt idx="849">
                  <c:v>247600000000</c:v>
                </c:pt>
                <c:pt idx="850">
                  <c:v>252100000000</c:v>
                </c:pt>
                <c:pt idx="851">
                  <c:v>255300000000</c:v>
                </c:pt>
                <c:pt idx="852">
                  <c:v>259900000000</c:v>
                </c:pt>
                <c:pt idx="853">
                  <c:v>263700000000</c:v>
                </c:pt>
                <c:pt idx="854">
                  <c:v>269100000000</c:v>
                </c:pt>
                <c:pt idx="855">
                  <c:v>273300000000</c:v>
                </c:pt>
                <c:pt idx="856">
                  <c:v>277600000000</c:v>
                </c:pt>
                <c:pt idx="857">
                  <c:v>283400000000</c:v>
                </c:pt>
                <c:pt idx="858">
                  <c:v>287600000000</c:v>
                </c:pt>
                <c:pt idx="859">
                  <c:v>293200000000</c:v>
                </c:pt>
                <c:pt idx="860">
                  <c:v>299000000000</c:v>
                </c:pt>
                <c:pt idx="861">
                  <c:v>304000000000</c:v>
                </c:pt>
                <c:pt idx="862">
                  <c:v>310600000000</c:v>
                </c:pt>
                <c:pt idx="863">
                  <c:v>315800000000</c:v>
                </c:pt>
                <c:pt idx="864">
                  <c:v>322900000000</c:v>
                </c:pt>
                <c:pt idx="865">
                  <c:v>329800000000</c:v>
                </c:pt>
                <c:pt idx="866">
                  <c:v>334500000000</c:v>
                </c:pt>
                <c:pt idx="867">
                  <c:v>343800000000</c:v>
                </c:pt>
                <c:pt idx="868">
                  <c:v>349000000000</c:v>
                </c:pt>
                <c:pt idx="869">
                  <c:v>358300000000</c:v>
                </c:pt>
                <c:pt idx="870">
                  <c:v>363500000000</c:v>
                </c:pt>
                <c:pt idx="871">
                  <c:v>372900000000</c:v>
                </c:pt>
                <c:pt idx="872">
                  <c:v>382800000000</c:v>
                </c:pt>
                <c:pt idx="873">
                  <c:v>388900000000</c:v>
                </c:pt>
                <c:pt idx="874">
                  <c:v>395800000000</c:v>
                </c:pt>
                <c:pt idx="875">
                  <c:v>406900000000</c:v>
                </c:pt>
                <c:pt idx="876">
                  <c:v>419400000000</c:v>
                </c:pt>
                <c:pt idx="877">
                  <c:v>429000000000</c:v>
                </c:pt>
                <c:pt idx="878">
                  <c:v>438100000000</c:v>
                </c:pt>
                <c:pt idx="879">
                  <c:v>447900000000</c:v>
                </c:pt>
                <c:pt idx="880">
                  <c:v>463100000000</c:v>
                </c:pt>
                <c:pt idx="881">
                  <c:v>473800000000</c:v>
                </c:pt>
                <c:pt idx="882">
                  <c:v>485400000000</c:v>
                </c:pt>
                <c:pt idx="883">
                  <c:v>499600000000</c:v>
                </c:pt>
                <c:pt idx="884">
                  <c:v>511700000000</c:v>
                </c:pt>
                <c:pt idx="885">
                  <c:v>527700000000</c:v>
                </c:pt>
                <c:pt idx="886">
                  <c:v>541400000000</c:v>
                </c:pt>
                <c:pt idx="887">
                  <c:v>558000000000</c:v>
                </c:pt>
                <c:pt idx="888">
                  <c:v>576100000000</c:v>
                </c:pt>
                <c:pt idx="889">
                  <c:v>589200000000</c:v>
                </c:pt>
                <c:pt idx="890">
                  <c:v>612400000000</c:v>
                </c:pt>
                <c:pt idx="891">
                  <c:v>629900000000</c:v>
                </c:pt>
                <c:pt idx="892">
                  <c:v>647800000000</c:v>
                </c:pt>
                <c:pt idx="893">
                  <c:v>671600000000</c:v>
                </c:pt>
                <c:pt idx="894">
                  <c:v>687900000000</c:v>
                </c:pt>
                <c:pt idx="895">
                  <c:v>722500000000</c:v>
                </c:pt>
                <c:pt idx="896">
                  <c:v>734600000000</c:v>
                </c:pt>
                <c:pt idx="897">
                  <c:v>761600000000</c:v>
                </c:pt>
                <c:pt idx="898">
                  <c:v>796900000000</c:v>
                </c:pt>
                <c:pt idx="899">
                  <c:v>827500000000</c:v>
                </c:pt>
                <c:pt idx="900">
                  <c:v>852400000000</c:v>
                </c:pt>
                <c:pt idx="901">
                  <c:v>885600000000</c:v>
                </c:pt>
                <c:pt idx="902">
                  <c:v>935800000000</c:v>
                </c:pt>
                <c:pt idx="903">
                  <c:v>975000000000</c:v>
                </c:pt>
                <c:pt idx="904">
                  <c:v>1011000000000</c:v>
                </c:pt>
                <c:pt idx="905">
                  <c:v>1054000000000</c:v>
                </c:pt>
                <c:pt idx="906">
                  <c:v>1108000000000</c:v>
                </c:pt>
                <c:pt idx="907">
                  <c:v>1160000000000</c:v>
                </c:pt>
                <c:pt idx="908">
                  <c:v>1208000000000</c:v>
                </c:pt>
                <c:pt idx="909">
                  <c:v>1270000000000</c:v>
                </c:pt>
                <c:pt idx="910">
                  <c:v>1341000000000</c:v>
                </c:pt>
                <c:pt idx="911">
                  <c:v>1409000000000</c:v>
                </c:pt>
                <c:pt idx="912">
                  <c:v>1484000000000</c:v>
                </c:pt>
                <c:pt idx="913">
                  <c:v>1585000000000</c:v>
                </c:pt>
                <c:pt idx="914">
                  <c:v>1674000000000</c:v>
                </c:pt>
                <c:pt idx="915">
                  <c:v>1775000000000</c:v>
                </c:pt>
                <c:pt idx="916">
                  <c:v>1904000000000</c:v>
                </c:pt>
                <c:pt idx="917">
                  <c:v>2036000000000</c:v>
                </c:pt>
                <c:pt idx="918">
                  <c:v>2185000000000</c:v>
                </c:pt>
                <c:pt idx="919">
                  <c:v>2329000000000</c:v>
                </c:pt>
                <c:pt idx="920">
                  <c:v>2513000000000</c:v>
                </c:pt>
                <c:pt idx="921">
                  <c:v>2761000000000</c:v>
                </c:pt>
                <c:pt idx="922">
                  <c:v>2970000000000</c:v>
                </c:pt>
                <c:pt idx="923">
                  <c:v>3256000000000</c:v>
                </c:pt>
                <c:pt idx="924">
                  <c:v>3583000000000</c:v>
                </c:pt>
                <c:pt idx="925">
                  <c:v>4051000000000</c:v>
                </c:pt>
                <c:pt idx="926">
                  <c:v>4506000000000</c:v>
                </c:pt>
                <c:pt idx="927">
                  <c:v>5047000000000</c:v>
                </c:pt>
                <c:pt idx="928">
                  <c:v>5842000000000</c:v>
                </c:pt>
                <c:pt idx="929">
                  <c:v>6777000000000</c:v>
                </c:pt>
                <c:pt idx="930">
                  <c:v>8011000000000</c:v>
                </c:pt>
                <c:pt idx="931">
                  <c:v>9604000000000</c:v>
                </c:pt>
                <c:pt idx="932">
                  <c:v>12530000000000</c:v>
                </c:pt>
                <c:pt idx="933">
                  <c:v>17830000000000</c:v>
                </c:pt>
                <c:pt idx="934">
                  <c:v>28320000000000</c:v>
                </c:pt>
                <c:pt idx="935">
                  <c:v>49760000000000</c:v>
                </c:pt>
                <c:pt idx="936">
                  <c:v>92200000000000</c:v>
                </c:pt>
                <c:pt idx="937">
                  <c:v>167200000000000</c:v>
                </c:pt>
                <c:pt idx="938">
                  <c:v>284600000000000</c:v>
                </c:pt>
                <c:pt idx="939">
                  <c:v>443500000000000</c:v>
                </c:pt>
                <c:pt idx="940">
                  <c:v>620100000000000</c:v>
                </c:pt>
                <c:pt idx="941">
                  <c:v>773900000000000</c:v>
                </c:pt>
                <c:pt idx="942">
                  <c:v>861300000000000</c:v>
                </c:pt>
                <c:pt idx="943">
                  <c:v>849300000000000</c:v>
                </c:pt>
                <c:pt idx="944">
                  <c:v>744800000000000</c:v>
                </c:pt>
                <c:pt idx="945">
                  <c:v>582400000000000</c:v>
                </c:pt>
                <c:pt idx="946">
                  <c:v>407000000000000</c:v>
                </c:pt>
                <c:pt idx="947">
                  <c:v>256500000000000</c:v>
                </c:pt>
                <c:pt idx="948">
                  <c:v>147600000000000</c:v>
                </c:pt>
                <c:pt idx="949">
                  <c:v>79560000000000</c:v>
                </c:pt>
                <c:pt idx="950">
                  <c:v>41540000000000</c:v>
                </c:pt>
                <c:pt idx="951">
                  <c:v>22510000000000</c:v>
                </c:pt>
                <c:pt idx="952">
                  <c:v>13040000000000</c:v>
                </c:pt>
                <c:pt idx="953">
                  <c:v>8532000000000</c:v>
                </c:pt>
                <c:pt idx="954">
                  <c:v>6134000000000</c:v>
                </c:pt>
                <c:pt idx="955">
                  <c:v>4738000000000</c:v>
                </c:pt>
                <c:pt idx="956">
                  <c:v>3853000000000</c:v>
                </c:pt>
                <c:pt idx="957">
                  <c:v>3113000000000</c:v>
                </c:pt>
                <c:pt idx="958">
                  <c:v>2623000000000</c:v>
                </c:pt>
                <c:pt idx="959">
                  <c:v>2203000000000</c:v>
                </c:pt>
                <c:pt idx="960">
                  <c:v>1854000000000</c:v>
                </c:pt>
                <c:pt idx="961">
                  <c:v>1600000000000</c:v>
                </c:pt>
                <c:pt idx="962">
                  <c:v>1374000000000</c:v>
                </c:pt>
                <c:pt idx="963">
                  <c:v>1196000000000</c:v>
                </c:pt>
                <c:pt idx="964">
                  <c:v>1034000000000</c:v>
                </c:pt>
                <c:pt idx="965">
                  <c:v>906500000000</c:v>
                </c:pt>
                <c:pt idx="966">
                  <c:v>796000000000</c:v>
                </c:pt>
                <c:pt idx="967">
                  <c:v>699700000000</c:v>
                </c:pt>
                <c:pt idx="968">
                  <c:v>615000000000</c:v>
                </c:pt>
                <c:pt idx="969">
                  <c:v>542800000000</c:v>
                </c:pt>
                <c:pt idx="970">
                  <c:v>482600000000</c:v>
                </c:pt>
                <c:pt idx="971">
                  <c:v>426800000000</c:v>
                </c:pt>
                <c:pt idx="972">
                  <c:v>380000000000</c:v>
                </c:pt>
                <c:pt idx="973">
                  <c:v>336900000000</c:v>
                </c:pt>
                <c:pt idx="974">
                  <c:v>300000000000</c:v>
                </c:pt>
                <c:pt idx="975">
                  <c:v>266800000000</c:v>
                </c:pt>
                <c:pt idx="976">
                  <c:v>237100000000</c:v>
                </c:pt>
                <c:pt idx="977">
                  <c:v>211400000000</c:v>
                </c:pt>
                <c:pt idx="978">
                  <c:v>187800000000</c:v>
                </c:pt>
                <c:pt idx="979">
                  <c:v>167000000000</c:v>
                </c:pt>
                <c:pt idx="980">
                  <c:v>148400000000</c:v>
                </c:pt>
                <c:pt idx="981">
                  <c:v>131700000000</c:v>
                </c:pt>
                <c:pt idx="982">
                  <c:v>116900000000</c:v>
                </c:pt>
                <c:pt idx="983">
                  <c:v>103100000000</c:v>
                </c:pt>
                <c:pt idx="984">
                  <c:v>91570000000</c:v>
                </c:pt>
                <c:pt idx="985">
                  <c:v>80290000000</c:v>
                </c:pt>
                <c:pt idx="986">
                  <c:v>70820000000</c:v>
                </c:pt>
                <c:pt idx="987">
                  <c:v>62600000000</c:v>
                </c:pt>
                <c:pt idx="988">
                  <c:v>54680000000</c:v>
                </c:pt>
                <c:pt idx="989">
                  <c:v>47970000000</c:v>
                </c:pt>
                <c:pt idx="990">
                  <c:v>41680000000</c:v>
                </c:pt>
                <c:pt idx="991">
                  <c:v>36410000000</c:v>
                </c:pt>
                <c:pt idx="992">
                  <c:v>31570000000</c:v>
                </c:pt>
                <c:pt idx="993">
                  <c:v>27200000000</c:v>
                </c:pt>
                <c:pt idx="994">
                  <c:v>23560000000</c:v>
                </c:pt>
                <c:pt idx="995">
                  <c:v>20250000000</c:v>
                </c:pt>
                <c:pt idx="996">
                  <c:v>17420000000</c:v>
                </c:pt>
                <c:pt idx="997">
                  <c:v>15000000000</c:v>
                </c:pt>
                <c:pt idx="998">
                  <c:v>12930000000</c:v>
                </c:pt>
                <c:pt idx="999">
                  <c:v>11210000000</c:v>
                </c:pt>
                <c:pt idx="1000">
                  <c:v>9759000000</c:v>
                </c:pt>
                <c:pt idx="1001">
                  <c:v>8664000000</c:v>
                </c:pt>
                <c:pt idx="1002">
                  <c:v>7807000000</c:v>
                </c:pt>
                <c:pt idx="1003">
                  <c:v>7157000000</c:v>
                </c:pt>
                <c:pt idx="1004">
                  <c:v>6802000000</c:v>
                </c:pt>
                <c:pt idx="1005">
                  <c:v>6613000000</c:v>
                </c:pt>
                <c:pt idx="1006">
                  <c:v>6641000000</c:v>
                </c:pt>
                <c:pt idx="1007">
                  <c:v>6848000000</c:v>
                </c:pt>
                <c:pt idx="1008">
                  <c:v>7219000000</c:v>
                </c:pt>
                <c:pt idx="1009">
                  <c:v>7773000000</c:v>
                </c:pt>
                <c:pt idx="1010">
                  <c:v>8453000000</c:v>
                </c:pt>
                <c:pt idx="1011">
                  <c:v>9295000000</c:v>
                </c:pt>
                <c:pt idx="1012">
                  <c:v>10250000000</c:v>
                </c:pt>
                <c:pt idx="1013">
                  <c:v>11340000000</c:v>
                </c:pt>
                <c:pt idx="1014">
                  <c:v>12540000000</c:v>
                </c:pt>
                <c:pt idx="1015">
                  <c:v>13850000000</c:v>
                </c:pt>
                <c:pt idx="1016">
                  <c:v>15250000000</c:v>
                </c:pt>
                <c:pt idx="1017">
                  <c:v>16750000000</c:v>
                </c:pt>
                <c:pt idx="1018">
                  <c:v>18390000000</c:v>
                </c:pt>
                <c:pt idx="1019">
                  <c:v>20000000000</c:v>
                </c:pt>
                <c:pt idx="1020">
                  <c:v>21810000000</c:v>
                </c:pt>
                <c:pt idx="1021">
                  <c:v>23640000000</c:v>
                </c:pt>
                <c:pt idx="1022">
                  <c:v>25570000000</c:v>
                </c:pt>
                <c:pt idx="1023">
                  <c:v>27590000000</c:v>
                </c:pt>
                <c:pt idx="1024">
                  <c:v>29560000000</c:v>
                </c:pt>
                <c:pt idx="1025">
                  <c:v>31790000000</c:v>
                </c:pt>
                <c:pt idx="1026">
                  <c:v>33850000000</c:v>
                </c:pt>
                <c:pt idx="1027">
                  <c:v>36150000000</c:v>
                </c:pt>
                <c:pt idx="1028">
                  <c:v>38360000000</c:v>
                </c:pt>
                <c:pt idx="1029">
                  <c:v>40680000000</c:v>
                </c:pt>
                <c:pt idx="1030">
                  <c:v>43120000000</c:v>
                </c:pt>
                <c:pt idx="1031">
                  <c:v>45390000000</c:v>
                </c:pt>
                <c:pt idx="1032">
                  <c:v>48010000000</c:v>
                </c:pt>
                <c:pt idx="1033">
                  <c:v>50460000000</c:v>
                </c:pt>
                <c:pt idx="1034">
                  <c:v>53030000000</c:v>
                </c:pt>
                <c:pt idx="1035">
                  <c:v>55670000000</c:v>
                </c:pt>
                <c:pt idx="1036">
                  <c:v>58250000000</c:v>
                </c:pt>
                <c:pt idx="1037">
                  <c:v>60960000000</c:v>
                </c:pt>
                <c:pt idx="1038">
                  <c:v>63650000000</c:v>
                </c:pt>
                <c:pt idx="1039">
                  <c:v>66340000000</c:v>
                </c:pt>
                <c:pt idx="1040">
                  <c:v>69130000000</c:v>
                </c:pt>
                <c:pt idx="1041">
                  <c:v>71860000000</c:v>
                </c:pt>
                <c:pt idx="1042">
                  <c:v>74700000000</c:v>
                </c:pt>
                <c:pt idx="1043">
                  <c:v>77480000000</c:v>
                </c:pt>
                <c:pt idx="1044">
                  <c:v>80280000000</c:v>
                </c:pt>
                <c:pt idx="1045">
                  <c:v>83350000000</c:v>
                </c:pt>
                <c:pt idx="1046">
                  <c:v>86290000000</c:v>
                </c:pt>
                <c:pt idx="1047">
                  <c:v>89190000000</c:v>
                </c:pt>
                <c:pt idx="1048">
                  <c:v>92090000000</c:v>
                </c:pt>
                <c:pt idx="1049">
                  <c:v>95160000000</c:v>
                </c:pt>
                <c:pt idx="1050">
                  <c:v>98240000000</c:v>
                </c:pt>
                <c:pt idx="1051">
                  <c:v>101100000000</c:v>
                </c:pt>
                <c:pt idx="1052">
                  <c:v>104200000000</c:v>
                </c:pt>
                <c:pt idx="1053">
                  <c:v>107700000000</c:v>
                </c:pt>
                <c:pt idx="1054">
                  <c:v>110800000000</c:v>
                </c:pt>
                <c:pt idx="1055">
                  <c:v>113800000000</c:v>
                </c:pt>
                <c:pt idx="1056">
                  <c:v>116900000000</c:v>
                </c:pt>
                <c:pt idx="1057">
                  <c:v>120300000000</c:v>
                </c:pt>
                <c:pt idx="1058">
                  <c:v>123500000000</c:v>
                </c:pt>
                <c:pt idx="1059">
                  <c:v>126300000000</c:v>
                </c:pt>
                <c:pt idx="1060">
                  <c:v>129600000000</c:v>
                </c:pt>
                <c:pt idx="1061">
                  <c:v>133000000000</c:v>
                </c:pt>
                <c:pt idx="1062">
                  <c:v>136300000000</c:v>
                </c:pt>
                <c:pt idx="1063">
                  <c:v>139600000000</c:v>
                </c:pt>
                <c:pt idx="1064">
                  <c:v>142800000000</c:v>
                </c:pt>
                <c:pt idx="1065">
                  <c:v>146400000000</c:v>
                </c:pt>
                <c:pt idx="1066">
                  <c:v>149400000000</c:v>
                </c:pt>
                <c:pt idx="1067">
                  <c:v>152900000000</c:v>
                </c:pt>
                <c:pt idx="1068">
                  <c:v>156400000000</c:v>
                </c:pt>
                <c:pt idx="1069">
                  <c:v>159600000000</c:v>
                </c:pt>
                <c:pt idx="1070">
                  <c:v>163300000000</c:v>
                </c:pt>
                <c:pt idx="1071">
                  <c:v>166500000000</c:v>
                </c:pt>
                <c:pt idx="1072">
                  <c:v>170100000000</c:v>
                </c:pt>
                <c:pt idx="1073">
                  <c:v>173700000000</c:v>
                </c:pt>
                <c:pt idx="1074">
                  <c:v>176800000000</c:v>
                </c:pt>
                <c:pt idx="1075">
                  <c:v>180700000000</c:v>
                </c:pt>
                <c:pt idx="1076">
                  <c:v>183900000000</c:v>
                </c:pt>
                <c:pt idx="1077">
                  <c:v>187600000000</c:v>
                </c:pt>
                <c:pt idx="1078">
                  <c:v>191100000000</c:v>
                </c:pt>
                <c:pt idx="1079">
                  <c:v>194600000000</c:v>
                </c:pt>
                <c:pt idx="1080">
                  <c:v>198600000000</c:v>
                </c:pt>
                <c:pt idx="1081">
                  <c:v>201500000000</c:v>
                </c:pt>
                <c:pt idx="1082">
                  <c:v>205600000000</c:v>
                </c:pt>
                <c:pt idx="1083">
                  <c:v>209200000000</c:v>
                </c:pt>
                <c:pt idx="1084">
                  <c:v>212800000000</c:v>
                </c:pt>
                <c:pt idx="1085">
                  <c:v>216600000000</c:v>
                </c:pt>
                <c:pt idx="1086">
                  <c:v>219900000000</c:v>
                </c:pt>
                <c:pt idx="1087">
                  <c:v>224000000000</c:v>
                </c:pt>
                <c:pt idx="1088">
                  <c:v>227600000000</c:v>
                </c:pt>
                <c:pt idx="1089">
                  <c:v>231600000000</c:v>
                </c:pt>
                <c:pt idx="1090">
                  <c:v>235400000000</c:v>
                </c:pt>
                <c:pt idx="1091">
                  <c:v>239000000000</c:v>
                </c:pt>
                <c:pt idx="1092">
                  <c:v>243100000000</c:v>
                </c:pt>
                <c:pt idx="1093">
                  <c:v>246800000000</c:v>
                </c:pt>
                <c:pt idx="1094">
                  <c:v>250800000000</c:v>
                </c:pt>
                <c:pt idx="1095">
                  <c:v>254600000000</c:v>
                </c:pt>
                <c:pt idx="1096">
                  <c:v>258500000000</c:v>
                </c:pt>
                <c:pt idx="1097">
                  <c:v>262700000000</c:v>
                </c:pt>
                <c:pt idx="1098">
                  <c:v>266600000000</c:v>
                </c:pt>
                <c:pt idx="1099">
                  <c:v>270700000000</c:v>
                </c:pt>
                <c:pt idx="1100">
                  <c:v>274800000000</c:v>
                </c:pt>
                <c:pt idx="1101">
                  <c:v>279000000000</c:v>
                </c:pt>
                <c:pt idx="1102">
                  <c:v>283100000000</c:v>
                </c:pt>
                <c:pt idx="1103">
                  <c:v>287400000000</c:v>
                </c:pt>
                <c:pt idx="1104">
                  <c:v>291800000000</c:v>
                </c:pt>
                <c:pt idx="1105">
                  <c:v>296200000000</c:v>
                </c:pt>
                <c:pt idx="1106">
                  <c:v>300500000000</c:v>
                </c:pt>
                <c:pt idx="1107">
                  <c:v>305100000000</c:v>
                </c:pt>
                <c:pt idx="1108">
                  <c:v>309700000000</c:v>
                </c:pt>
                <c:pt idx="1109">
                  <c:v>314500000000</c:v>
                </c:pt>
                <c:pt idx="1110">
                  <c:v>319000000000</c:v>
                </c:pt>
                <c:pt idx="1111">
                  <c:v>323900000000</c:v>
                </c:pt>
                <c:pt idx="1112">
                  <c:v>329200000000</c:v>
                </c:pt>
                <c:pt idx="1113">
                  <c:v>334000000000</c:v>
                </c:pt>
                <c:pt idx="1114">
                  <c:v>339600000000</c:v>
                </c:pt>
                <c:pt idx="1115">
                  <c:v>345100000000</c:v>
                </c:pt>
                <c:pt idx="1116">
                  <c:v>350900000000</c:v>
                </c:pt>
                <c:pt idx="1117">
                  <c:v>357000000000</c:v>
                </c:pt>
                <c:pt idx="1118">
                  <c:v>363300000000</c:v>
                </c:pt>
                <c:pt idx="1119">
                  <c:v>370000000000</c:v>
                </c:pt>
                <c:pt idx="1120">
                  <c:v>377100000000</c:v>
                </c:pt>
                <c:pt idx="1121">
                  <c:v>384900000000</c:v>
                </c:pt>
                <c:pt idx="1122">
                  <c:v>393200000000</c:v>
                </c:pt>
                <c:pt idx="1123">
                  <c:v>402800000000</c:v>
                </c:pt>
                <c:pt idx="1124">
                  <c:v>413000000000</c:v>
                </c:pt>
                <c:pt idx="1125">
                  <c:v>425100000000</c:v>
                </c:pt>
                <c:pt idx="1126">
                  <c:v>439400000000</c:v>
                </c:pt>
                <c:pt idx="1127">
                  <c:v>456900000000</c:v>
                </c:pt>
                <c:pt idx="1128">
                  <c:v>482200000000</c:v>
                </c:pt>
                <c:pt idx="1129">
                  <c:v>520100000000</c:v>
                </c:pt>
                <c:pt idx="1130">
                  <c:v>586500000000</c:v>
                </c:pt>
                <c:pt idx="1131">
                  <c:v>702700000000</c:v>
                </c:pt>
                <c:pt idx="1132">
                  <c:v>911900000000</c:v>
                </c:pt>
                <c:pt idx="1133">
                  <c:v>1283000000000</c:v>
                </c:pt>
                <c:pt idx="1134">
                  <c:v>1895000000000</c:v>
                </c:pt>
                <c:pt idx="1135">
                  <c:v>2798000000000</c:v>
                </c:pt>
                <c:pt idx="1136">
                  <c:v>4045000000000</c:v>
                </c:pt>
                <c:pt idx="1137">
                  <c:v>5569000000000</c:v>
                </c:pt>
                <c:pt idx="1138">
                  <c:v>7178000000000</c:v>
                </c:pt>
                <c:pt idx="1139">
                  <c:v>8582000000000</c:v>
                </c:pt>
                <c:pt idx="1140">
                  <c:v>9481000000000</c:v>
                </c:pt>
                <c:pt idx="1141">
                  <c:v>9673000000000</c:v>
                </c:pt>
                <c:pt idx="1142">
                  <c:v>9105000000000</c:v>
                </c:pt>
                <c:pt idx="1143">
                  <c:v>7905000000000</c:v>
                </c:pt>
                <c:pt idx="1144">
                  <c:v>6367000000000</c:v>
                </c:pt>
                <c:pt idx="1145">
                  <c:v>4793000000000</c:v>
                </c:pt>
                <c:pt idx="1146">
                  <c:v>3408000000000</c:v>
                </c:pt>
                <c:pt idx="1147">
                  <c:v>2329000000000</c:v>
                </c:pt>
                <c:pt idx="1148">
                  <c:v>1568000000000</c:v>
                </c:pt>
                <c:pt idx="1149">
                  <c:v>1087000000000</c:v>
                </c:pt>
                <c:pt idx="1150">
                  <c:v>808300000000</c:v>
                </c:pt>
                <c:pt idx="1151">
                  <c:v>656700000000</c:v>
                </c:pt>
                <c:pt idx="1152">
                  <c:v>578000000000</c:v>
                </c:pt>
                <c:pt idx="1153">
                  <c:v>537200000000</c:v>
                </c:pt>
                <c:pt idx="1154">
                  <c:v>516200000000</c:v>
                </c:pt>
                <c:pt idx="1155">
                  <c:v>507300000000</c:v>
                </c:pt>
                <c:pt idx="1156">
                  <c:v>502700000000</c:v>
                </c:pt>
                <c:pt idx="1157">
                  <c:v>500300000000</c:v>
                </c:pt>
                <c:pt idx="1158">
                  <c:v>499400000000</c:v>
                </c:pt>
                <c:pt idx="1159">
                  <c:v>499800000000</c:v>
                </c:pt>
                <c:pt idx="1160">
                  <c:v>500600000000</c:v>
                </c:pt>
                <c:pt idx="1161">
                  <c:v>502200000000</c:v>
                </c:pt>
                <c:pt idx="1162">
                  <c:v>504200000000</c:v>
                </c:pt>
                <c:pt idx="1163">
                  <c:v>506400000000</c:v>
                </c:pt>
                <c:pt idx="1164">
                  <c:v>509100000000</c:v>
                </c:pt>
                <c:pt idx="1165">
                  <c:v>511800000000</c:v>
                </c:pt>
                <c:pt idx="1166">
                  <c:v>515000000000</c:v>
                </c:pt>
                <c:pt idx="1167">
                  <c:v>518000000000</c:v>
                </c:pt>
                <c:pt idx="1168">
                  <c:v>521400000000</c:v>
                </c:pt>
                <c:pt idx="1169">
                  <c:v>524900000000</c:v>
                </c:pt>
                <c:pt idx="1170">
                  <c:v>528200000000</c:v>
                </c:pt>
                <c:pt idx="1171">
                  <c:v>531900000000</c:v>
                </c:pt>
                <c:pt idx="1172">
                  <c:v>535400000000</c:v>
                </c:pt>
                <c:pt idx="1173">
                  <c:v>539300000000</c:v>
                </c:pt>
                <c:pt idx="1174">
                  <c:v>543000000000</c:v>
                </c:pt>
                <c:pt idx="1175">
                  <c:v>546600000000</c:v>
                </c:pt>
                <c:pt idx="1176">
                  <c:v>550900000000</c:v>
                </c:pt>
                <c:pt idx="1177">
                  <c:v>554500000000</c:v>
                </c:pt>
                <c:pt idx="1178">
                  <c:v>558700000000</c:v>
                </c:pt>
                <c:pt idx="1179">
                  <c:v>562600000000</c:v>
                </c:pt>
                <c:pt idx="1180">
                  <c:v>566700000000</c:v>
                </c:pt>
                <c:pt idx="1181">
                  <c:v>570800000000</c:v>
                </c:pt>
                <c:pt idx="1182">
                  <c:v>574600000000</c:v>
                </c:pt>
                <c:pt idx="1183">
                  <c:v>578900000000</c:v>
                </c:pt>
                <c:pt idx="1184">
                  <c:v>582900000000</c:v>
                </c:pt>
                <c:pt idx="1185">
                  <c:v>587100000000</c:v>
                </c:pt>
                <c:pt idx="1186">
                  <c:v>591300000000</c:v>
                </c:pt>
                <c:pt idx="1187">
                  <c:v>595300000000</c:v>
                </c:pt>
                <c:pt idx="1188">
                  <c:v>599800000000</c:v>
                </c:pt>
                <c:pt idx="1189">
                  <c:v>603800000000</c:v>
                </c:pt>
                <c:pt idx="1190">
                  <c:v>608200000000</c:v>
                </c:pt>
                <c:pt idx="1191">
                  <c:v>612600000000</c:v>
                </c:pt>
                <c:pt idx="1192">
                  <c:v>616700000000</c:v>
                </c:pt>
                <c:pt idx="1193">
                  <c:v>620900000000</c:v>
                </c:pt>
                <c:pt idx="1194">
                  <c:v>625300000000</c:v>
                </c:pt>
                <c:pt idx="1195">
                  <c:v>629900000000</c:v>
                </c:pt>
                <c:pt idx="1196">
                  <c:v>634300000000</c:v>
                </c:pt>
                <c:pt idx="1197">
                  <c:v>638500000000</c:v>
                </c:pt>
                <c:pt idx="1198">
                  <c:v>643100000000</c:v>
                </c:pt>
                <c:pt idx="1199">
                  <c:v>647700000000</c:v>
                </c:pt>
                <c:pt idx="1200">
                  <c:v>652000000000</c:v>
                </c:pt>
                <c:pt idx="1201">
                  <c:v>656300000000</c:v>
                </c:pt>
                <c:pt idx="1202">
                  <c:v>661100000000</c:v>
                </c:pt>
                <c:pt idx="1203">
                  <c:v>665500000000</c:v>
                </c:pt>
                <c:pt idx="1204">
                  <c:v>669900000000</c:v>
                </c:pt>
                <c:pt idx="1205">
                  <c:v>674700000000</c:v>
                </c:pt>
                <c:pt idx="1206">
                  <c:v>679600000000</c:v>
                </c:pt>
                <c:pt idx="1207">
                  <c:v>684000000000</c:v>
                </c:pt>
                <c:pt idx="1208">
                  <c:v>688700000000</c:v>
                </c:pt>
                <c:pt idx="1209">
                  <c:v>693400000000</c:v>
                </c:pt>
                <c:pt idx="1210">
                  <c:v>698300000000</c:v>
                </c:pt>
                <c:pt idx="1211">
                  <c:v>703100000000</c:v>
                </c:pt>
                <c:pt idx="1212">
                  <c:v>707500000000</c:v>
                </c:pt>
                <c:pt idx="1213">
                  <c:v>712400000000</c:v>
                </c:pt>
                <c:pt idx="1214">
                  <c:v>717700000000</c:v>
                </c:pt>
                <c:pt idx="1215">
                  <c:v>722000000000</c:v>
                </c:pt>
                <c:pt idx="1216">
                  <c:v>727300000000</c:v>
                </c:pt>
                <c:pt idx="1217">
                  <c:v>732100000000</c:v>
                </c:pt>
                <c:pt idx="1218">
                  <c:v>737500000000</c:v>
                </c:pt>
                <c:pt idx="1219">
                  <c:v>742200000000</c:v>
                </c:pt>
                <c:pt idx="1220">
                  <c:v>747300000000</c:v>
                </c:pt>
                <c:pt idx="1221">
                  <c:v>752500000000</c:v>
                </c:pt>
                <c:pt idx="1222">
                  <c:v>758100000000</c:v>
                </c:pt>
                <c:pt idx="1223">
                  <c:v>762900000000</c:v>
                </c:pt>
                <c:pt idx="1224">
                  <c:v>768100000000</c:v>
                </c:pt>
                <c:pt idx="1225">
                  <c:v>773700000000</c:v>
                </c:pt>
                <c:pt idx="1226">
                  <c:v>779100000000</c:v>
                </c:pt>
                <c:pt idx="1227">
                  <c:v>784200000000</c:v>
                </c:pt>
                <c:pt idx="1228">
                  <c:v>789900000000</c:v>
                </c:pt>
                <c:pt idx="1229">
                  <c:v>795500000000</c:v>
                </c:pt>
                <c:pt idx="1230">
                  <c:v>801000000000</c:v>
                </c:pt>
                <c:pt idx="1231">
                  <c:v>806700000000</c:v>
                </c:pt>
                <c:pt idx="1232">
                  <c:v>812500000000</c:v>
                </c:pt>
                <c:pt idx="1233">
                  <c:v>818500000000</c:v>
                </c:pt>
                <c:pt idx="1234">
                  <c:v>824100000000</c:v>
                </c:pt>
                <c:pt idx="1235">
                  <c:v>830100000000</c:v>
                </c:pt>
                <c:pt idx="1236">
                  <c:v>836100000000</c:v>
                </c:pt>
                <c:pt idx="1237">
                  <c:v>842100000000</c:v>
                </c:pt>
                <c:pt idx="1238">
                  <c:v>848100000000</c:v>
                </c:pt>
                <c:pt idx="1239">
                  <c:v>854600000000</c:v>
                </c:pt>
                <c:pt idx="1240">
                  <c:v>860900000000</c:v>
                </c:pt>
                <c:pt idx="1241">
                  <c:v>867500000000</c:v>
                </c:pt>
                <c:pt idx="1242">
                  <c:v>874000000000</c:v>
                </c:pt>
                <c:pt idx="1243">
                  <c:v>880500000000</c:v>
                </c:pt>
                <c:pt idx="1244">
                  <c:v>887200000000</c:v>
                </c:pt>
                <c:pt idx="1245">
                  <c:v>893900000000</c:v>
                </c:pt>
                <c:pt idx="1246">
                  <c:v>900900000000</c:v>
                </c:pt>
                <c:pt idx="1247">
                  <c:v>908200000000</c:v>
                </c:pt>
                <c:pt idx="1248">
                  <c:v>915500000000</c:v>
                </c:pt>
                <c:pt idx="1249">
                  <c:v>922900000000</c:v>
                </c:pt>
                <c:pt idx="1250">
                  <c:v>930100000000</c:v>
                </c:pt>
                <c:pt idx="1251">
                  <c:v>937700000000</c:v>
                </c:pt>
                <c:pt idx="1252">
                  <c:v>945300000000</c:v>
                </c:pt>
                <c:pt idx="1253">
                  <c:v>953200000000</c:v>
                </c:pt>
                <c:pt idx="1254">
                  <c:v>960100000000</c:v>
                </c:pt>
                <c:pt idx="1255">
                  <c:v>970700000000</c:v>
                </c:pt>
                <c:pt idx="1256">
                  <c:v>977900000000</c:v>
                </c:pt>
                <c:pt idx="1257">
                  <c:v>987000000000</c:v>
                </c:pt>
                <c:pt idx="1258">
                  <c:v>994800000000</c:v>
                </c:pt>
                <c:pt idx="1259">
                  <c:v>1004000000000</c:v>
                </c:pt>
                <c:pt idx="1260">
                  <c:v>1015000000000</c:v>
                </c:pt>
                <c:pt idx="1261">
                  <c:v>1021000000000</c:v>
                </c:pt>
                <c:pt idx="1262">
                  <c:v>1032000000000</c:v>
                </c:pt>
                <c:pt idx="1263">
                  <c:v>1042000000000</c:v>
                </c:pt>
                <c:pt idx="1264">
                  <c:v>1052000000000</c:v>
                </c:pt>
                <c:pt idx="1265">
                  <c:v>1062000000000</c:v>
                </c:pt>
                <c:pt idx="1266">
                  <c:v>1072000000000</c:v>
                </c:pt>
                <c:pt idx="1267">
                  <c:v>1086000000000</c:v>
                </c:pt>
                <c:pt idx="1268">
                  <c:v>1094000000000</c:v>
                </c:pt>
                <c:pt idx="1269">
                  <c:v>1106000000000</c:v>
                </c:pt>
                <c:pt idx="1270">
                  <c:v>1120000000000</c:v>
                </c:pt>
                <c:pt idx="1271">
                  <c:v>1130000000000</c:v>
                </c:pt>
                <c:pt idx="1272">
                  <c:v>1146000000000</c:v>
                </c:pt>
                <c:pt idx="1273">
                  <c:v>1155000000000</c:v>
                </c:pt>
                <c:pt idx="1274">
                  <c:v>1173000000000</c:v>
                </c:pt>
                <c:pt idx="1275">
                  <c:v>1187000000000</c:v>
                </c:pt>
                <c:pt idx="1276">
                  <c:v>1197000000000</c:v>
                </c:pt>
                <c:pt idx="1277">
                  <c:v>1216000000000</c:v>
                </c:pt>
                <c:pt idx="1278">
                  <c:v>1228000000000</c:v>
                </c:pt>
                <c:pt idx="1279">
                  <c:v>1247000000000</c:v>
                </c:pt>
                <c:pt idx="1280">
                  <c:v>1261000000000</c:v>
                </c:pt>
                <c:pt idx="1281">
                  <c:v>1279000000000</c:v>
                </c:pt>
                <c:pt idx="1282">
                  <c:v>1299000000000</c:v>
                </c:pt>
                <c:pt idx="1283">
                  <c:v>1315000000000</c:v>
                </c:pt>
                <c:pt idx="1284">
                  <c:v>1339000000000</c:v>
                </c:pt>
                <c:pt idx="1285">
                  <c:v>1356000000000</c:v>
                </c:pt>
                <c:pt idx="1286">
                  <c:v>1379000000000</c:v>
                </c:pt>
                <c:pt idx="1287">
                  <c:v>1403000000000</c:v>
                </c:pt>
                <c:pt idx="1288">
                  <c:v>1423000000000</c:v>
                </c:pt>
                <c:pt idx="1289">
                  <c:v>1451000000000</c:v>
                </c:pt>
                <c:pt idx="1290">
                  <c:v>1473000000000</c:v>
                </c:pt>
                <c:pt idx="1291">
                  <c:v>1502000000000</c:v>
                </c:pt>
                <c:pt idx="1292">
                  <c:v>1532000000000</c:v>
                </c:pt>
                <c:pt idx="1293">
                  <c:v>1558000000000</c:v>
                </c:pt>
                <c:pt idx="1294">
                  <c:v>1597000000000</c:v>
                </c:pt>
                <c:pt idx="1295">
                  <c:v>1626000000000</c:v>
                </c:pt>
                <c:pt idx="1296">
                  <c:v>1665000000000</c:v>
                </c:pt>
                <c:pt idx="1297">
                  <c:v>1699000000000</c:v>
                </c:pt>
                <c:pt idx="1298">
                  <c:v>1737000000000</c:v>
                </c:pt>
                <c:pt idx="1299">
                  <c:v>1789000000000</c:v>
                </c:pt>
                <c:pt idx="1300">
                  <c:v>1825000000000</c:v>
                </c:pt>
                <c:pt idx="1301">
                  <c:v>1880000000000</c:v>
                </c:pt>
                <c:pt idx="1302">
                  <c:v>1932000000000</c:v>
                </c:pt>
                <c:pt idx="1303">
                  <c:v>1989000000000</c:v>
                </c:pt>
                <c:pt idx="1304">
                  <c:v>2054000000000</c:v>
                </c:pt>
                <c:pt idx="1305">
                  <c:v>2110000000000</c:v>
                </c:pt>
                <c:pt idx="1306">
                  <c:v>2193000000000</c:v>
                </c:pt>
                <c:pt idx="1307">
                  <c:v>2258000000000</c:v>
                </c:pt>
                <c:pt idx="1308">
                  <c:v>2347000000000</c:v>
                </c:pt>
                <c:pt idx="1309">
                  <c:v>2441000000000</c:v>
                </c:pt>
                <c:pt idx="1310">
                  <c:v>2535000000000</c:v>
                </c:pt>
                <c:pt idx="1311">
                  <c:v>2660000000000</c:v>
                </c:pt>
                <c:pt idx="1312">
                  <c:v>2773000000000</c:v>
                </c:pt>
                <c:pt idx="1313">
                  <c:v>2920000000000</c:v>
                </c:pt>
                <c:pt idx="1314">
                  <c:v>3074000000000</c:v>
                </c:pt>
                <c:pt idx="1315">
                  <c:v>3240000000000</c:v>
                </c:pt>
                <c:pt idx="1316">
                  <c:v>3454000000000</c:v>
                </c:pt>
                <c:pt idx="1317">
                  <c:v>3661000000000</c:v>
                </c:pt>
                <c:pt idx="1318">
                  <c:v>3930000000000</c:v>
                </c:pt>
                <c:pt idx="1319">
                  <c:v>4235000000000</c:v>
                </c:pt>
                <c:pt idx="1320">
                  <c:v>4571000000000</c:v>
                </c:pt>
                <c:pt idx="1321">
                  <c:v>5017000000000</c:v>
                </c:pt>
                <c:pt idx="1322">
                  <c:v>5505000000000</c:v>
                </c:pt>
                <c:pt idx="1323">
                  <c:v>6193000000000</c:v>
                </c:pt>
                <c:pt idx="1324">
                  <c:v>7004000000000</c:v>
                </c:pt>
                <c:pt idx="1325">
                  <c:v>8405000000000</c:v>
                </c:pt>
                <c:pt idx="1326">
                  <c:v>10790000000000</c:v>
                </c:pt>
                <c:pt idx="1327">
                  <c:v>14470000000000</c:v>
                </c:pt>
                <c:pt idx="1328">
                  <c:v>21050000000000</c:v>
                </c:pt>
                <c:pt idx="1329">
                  <c:v>32210000000000</c:v>
                </c:pt>
                <c:pt idx="1330">
                  <c:v>50770000000000</c:v>
                </c:pt>
                <c:pt idx="1331">
                  <c:v>80540000000000</c:v>
                </c:pt>
                <c:pt idx="1332">
                  <c:v>124700000000000</c:v>
                </c:pt>
                <c:pt idx="1333">
                  <c:v>186800000000000</c:v>
                </c:pt>
                <c:pt idx="1334">
                  <c:v>266100000000000</c:v>
                </c:pt>
                <c:pt idx="1335">
                  <c:v>358500000000000</c:v>
                </c:pt>
                <c:pt idx="1336">
                  <c:v>450300000000000</c:v>
                </c:pt>
                <c:pt idx="1337">
                  <c:v>537000000000000</c:v>
                </c:pt>
                <c:pt idx="1338">
                  <c:v>604300000000000</c:v>
                </c:pt>
                <c:pt idx="1339">
                  <c:v>636500000000000</c:v>
                </c:pt>
                <c:pt idx="1340">
                  <c:v>638300000000000</c:v>
                </c:pt>
                <c:pt idx="1341">
                  <c:v>586500000000000</c:v>
                </c:pt>
                <c:pt idx="1342">
                  <c:v>517900000000000</c:v>
                </c:pt>
                <c:pt idx="1343">
                  <c:v>420300000000000</c:v>
                </c:pt>
                <c:pt idx="1344">
                  <c:v>327500000000000</c:v>
                </c:pt>
                <c:pt idx="1345">
                  <c:v>237200000000000</c:v>
                </c:pt>
                <c:pt idx="1346">
                  <c:v>164400000000000</c:v>
                </c:pt>
                <c:pt idx="1347">
                  <c:v>107400000000000</c:v>
                </c:pt>
                <c:pt idx="1348">
                  <c:v>67930000000000</c:v>
                </c:pt>
                <c:pt idx="1349">
                  <c:v>41310000000000</c:v>
                </c:pt>
                <c:pt idx="1350">
                  <c:v>24750000000000</c:v>
                </c:pt>
                <c:pt idx="1351">
                  <c:v>14980000000000</c:v>
                </c:pt>
                <c:pt idx="1352">
                  <c:v>9419000000000</c:v>
                </c:pt>
                <c:pt idx="1353">
                  <c:v>6237000000000</c:v>
                </c:pt>
                <c:pt idx="1354">
                  <c:v>4413000000000</c:v>
                </c:pt>
                <c:pt idx="1355">
                  <c:v>3324000000000</c:v>
                </c:pt>
                <c:pt idx="1356">
                  <c:v>2726000000000</c:v>
                </c:pt>
                <c:pt idx="1357">
                  <c:v>2312000000000</c:v>
                </c:pt>
                <c:pt idx="1358">
                  <c:v>2000000000000</c:v>
                </c:pt>
                <c:pt idx="1359">
                  <c:v>1749000000000</c:v>
                </c:pt>
                <c:pt idx="1360">
                  <c:v>1558000000000</c:v>
                </c:pt>
                <c:pt idx="1361">
                  <c:v>1385000000000</c:v>
                </c:pt>
                <c:pt idx="1362">
                  <c:v>1256000000000</c:v>
                </c:pt>
                <c:pt idx="1363">
                  <c:v>1142000000000</c:v>
                </c:pt>
                <c:pt idx="1364">
                  <c:v>1047000000000</c:v>
                </c:pt>
                <c:pt idx="1365">
                  <c:v>966000000000</c:v>
                </c:pt>
                <c:pt idx="1366">
                  <c:v>896000000000</c:v>
                </c:pt>
                <c:pt idx="1367">
                  <c:v>839600000000</c:v>
                </c:pt>
                <c:pt idx="1368">
                  <c:v>786900000000</c:v>
                </c:pt>
                <c:pt idx="1369">
                  <c:v>742200000000</c:v>
                </c:pt>
                <c:pt idx="1370">
                  <c:v>703800000000</c:v>
                </c:pt>
                <c:pt idx="1371">
                  <c:v>672200000000</c:v>
                </c:pt>
                <c:pt idx="1372">
                  <c:v>638200000000</c:v>
                </c:pt>
                <c:pt idx="1373">
                  <c:v>614500000000</c:v>
                </c:pt>
                <c:pt idx="1374">
                  <c:v>589900000000</c:v>
                </c:pt>
                <c:pt idx="1375">
                  <c:v>571000000000</c:v>
                </c:pt>
                <c:pt idx="1376">
                  <c:v>552800000000</c:v>
                </c:pt>
                <c:pt idx="1377">
                  <c:v>537100000000</c:v>
                </c:pt>
                <c:pt idx="1378">
                  <c:v>523500000000</c:v>
                </c:pt>
                <c:pt idx="1379">
                  <c:v>509900000000</c:v>
                </c:pt>
                <c:pt idx="1380">
                  <c:v>498300000000</c:v>
                </c:pt>
                <c:pt idx="1381">
                  <c:v>488400000000</c:v>
                </c:pt>
                <c:pt idx="1382">
                  <c:v>479200000000</c:v>
                </c:pt>
                <c:pt idx="1383">
                  <c:v>471900000000</c:v>
                </c:pt>
                <c:pt idx="1384">
                  <c:v>463300000000</c:v>
                </c:pt>
                <c:pt idx="1385">
                  <c:v>456300000000</c:v>
                </c:pt>
                <c:pt idx="1386">
                  <c:v>451300000000</c:v>
                </c:pt>
                <c:pt idx="1387">
                  <c:v>445700000000</c:v>
                </c:pt>
                <c:pt idx="1388">
                  <c:v>441900000000</c:v>
                </c:pt>
                <c:pt idx="1389">
                  <c:v>433700000000</c:v>
                </c:pt>
                <c:pt idx="1390">
                  <c:v>434300000000</c:v>
                </c:pt>
                <c:pt idx="1391">
                  <c:v>429100000000</c:v>
                </c:pt>
                <c:pt idx="1392">
                  <c:v>425100000000</c:v>
                </c:pt>
                <c:pt idx="1393">
                  <c:v>422900000000</c:v>
                </c:pt>
                <c:pt idx="1394">
                  <c:v>420900000000</c:v>
                </c:pt>
                <c:pt idx="1395">
                  <c:v>419600000000</c:v>
                </c:pt>
                <c:pt idx="1396">
                  <c:v>415600000000</c:v>
                </c:pt>
                <c:pt idx="1397">
                  <c:v>414700000000</c:v>
                </c:pt>
                <c:pt idx="1398">
                  <c:v>411000000000</c:v>
                </c:pt>
                <c:pt idx="1399">
                  <c:v>410600000000</c:v>
                </c:pt>
                <c:pt idx="1400">
                  <c:v>410900000000</c:v>
                </c:pt>
                <c:pt idx="1401">
                  <c:v>410600000000</c:v>
                </c:pt>
                <c:pt idx="1402">
                  <c:v>407500000000</c:v>
                </c:pt>
                <c:pt idx="1403">
                  <c:v>407700000000</c:v>
                </c:pt>
                <c:pt idx="1404">
                  <c:v>409300000000</c:v>
                </c:pt>
                <c:pt idx="1405">
                  <c:v>405200000000</c:v>
                </c:pt>
                <c:pt idx="1406">
                  <c:v>404900000000</c:v>
                </c:pt>
                <c:pt idx="1407">
                  <c:v>402900000000</c:v>
                </c:pt>
                <c:pt idx="1408">
                  <c:v>403400000000</c:v>
                </c:pt>
                <c:pt idx="1409">
                  <c:v>402200000000</c:v>
                </c:pt>
                <c:pt idx="1410">
                  <c:v>397400000000</c:v>
                </c:pt>
                <c:pt idx="1411">
                  <c:v>407400000000</c:v>
                </c:pt>
                <c:pt idx="1412">
                  <c:v>402600000000</c:v>
                </c:pt>
                <c:pt idx="1413">
                  <c:v>399800000000</c:v>
                </c:pt>
                <c:pt idx="1414">
                  <c:v>402500000000</c:v>
                </c:pt>
                <c:pt idx="1415">
                  <c:v>400800000000</c:v>
                </c:pt>
                <c:pt idx="1416">
                  <c:v>403500000000</c:v>
                </c:pt>
                <c:pt idx="1417">
                  <c:v>397700000000</c:v>
                </c:pt>
                <c:pt idx="1418">
                  <c:v>400500000000</c:v>
                </c:pt>
                <c:pt idx="1419">
                  <c:v>401200000000</c:v>
                </c:pt>
                <c:pt idx="1420">
                  <c:v>398800000000</c:v>
                </c:pt>
                <c:pt idx="1421">
                  <c:v>402600000000</c:v>
                </c:pt>
                <c:pt idx="1422">
                  <c:v>397900000000</c:v>
                </c:pt>
                <c:pt idx="1423">
                  <c:v>401700000000</c:v>
                </c:pt>
                <c:pt idx="1424">
                  <c:v>399100000000</c:v>
                </c:pt>
                <c:pt idx="1425">
                  <c:v>397500000000</c:v>
                </c:pt>
                <c:pt idx="1426">
                  <c:v>402400000000</c:v>
                </c:pt>
                <c:pt idx="1427">
                  <c:v>405000000000</c:v>
                </c:pt>
                <c:pt idx="1428">
                  <c:v>399900000000</c:v>
                </c:pt>
                <c:pt idx="1429">
                  <c:v>399600000000</c:v>
                </c:pt>
                <c:pt idx="1430">
                  <c:v>402300000000</c:v>
                </c:pt>
                <c:pt idx="1431">
                  <c:v>401400000000</c:v>
                </c:pt>
                <c:pt idx="1432">
                  <c:v>396800000000</c:v>
                </c:pt>
                <c:pt idx="1433">
                  <c:v>392900000000</c:v>
                </c:pt>
                <c:pt idx="1434">
                  <c:v>405600000000</c:v>
                </c:pt>
                <c:pt idx="1435">
                  <c:v>399700000000</c:v>
                </c:pt>
                <c:pt idx="1436">
                  <c:v>392600000000</c:v>
                </c:pt>
                <c:pt idx="1437">
                  <c:v>405700000000</c:v>
                </c:pt>
                <c:pt idx="1438">
                  <c:v>402200000000</c:v>
                </c:pt>
                <c:pt idx="1439">
                  <c:v>401100000000</c:v>
                </c:pt>
                <c:pt idx="1440">
                  <c:v>396100000000</c:v>
                </c:pt>
                <c:pt idx="1441">
                  <c:v>398200000000</c:v>
                </c:pt>
                <c:pt idx="1442">
                  <c:v>402000000000</c:v>
                </c:pt>
                <c:pt idx="1443">
                  <c:v>393200000000</c:v>
                </c:pt>
                <c:pt idx="1444">
                  <c:v>394600000000</c:v>
                </c:pt>
                <c:pt idx="1445">
                  <c:v>394700000000</c:v>
                </c:pt>
                <c:pt idx="1446">
                  <c:v>398800000000</c:v>
                </c:pt>
                <c:pt idx="1447">
                  <c:v>396100000000</c:v>
                </c:pt>
                <c:pt idx="1448">
                  <c:v>391400000000</c:v>
                </c:pt>
                <c:pt idx="1449">
                  <c:v>401700000000</c:v>
                </c:pt>
                <c:pt idx="1450">
                  <c:v>391000000000</c:v>
                </c:pt>
                <c:pt idx="1451">
                  <c:v>395400000000</c:v>
                </c:pt>
                <c:pt idx="1452">
                  <c:v>397200000000</c:v>
                </c:pt>
                <c:pt idx="1453">
                  <c:v>393100000000</c:v>
                </c:pt>
                <c:pt idx="1454">
                  <c:v>400400000000</c:v>
                </c:pt>
                <c:pt idx="1455">
                  <c:v>390400000000</c:v>
                </c:pt>
                <c:pt idx="1456">
                  <c:v>398700000000</c:v>
                </c:pt>
                <c:pt idx="1457">
                  <c:v>397300000000</c:v>
                </c:pt>
                <c:pt idx="1458">
                  <c:v>391700000000</c:v>
                </c:pt>
                <c:pt idx="1459">
                  <c:v>396500000000</c:v>
                </c:pt>
                <c:pt idx="1460">
                  <c:v>404900000000</c:v>
                </c:pt>
                <c:pt idx="1461">
                  <c:v>399600000000</c:v>
                </c:pt>
                <c:pt idx="1462">
                  <c:v>395000000000</c:v>
                </c:pt>
                <c:pt idx="1463">
                  <c:v>392800000000</c:v>
                </c:pt>
                <c:pt idx="1464">
                  <c:v>398800000000</c:v>
                </c:pt>
                <c:pt idx="1465">
                  <c:v>405200000000</c:v>
                </c:pt>
                <c:pt idx="1466">
                  <c:v>380400000000</c:v>
                </c:pt>
                <c:pt idx="1467">
                  <c:v>389300000000</c:v>
                </c:pt>
                <c:pt idx="1468">
                  <c:v>393000000000</c:v>
                </c:pt>
                <c:pt idx="1469">
                  <c:v>389200000000</c:v>
                </c:pt>
                <c:pt idx="1470">
                  <c:v>386700000000</c:v>
                </c:pt>
                <c:pt idx="1471">
                  <c:v>381400000000</c:v>
                </c:pt>
                <c:pt idx="1472">
                  <c:v>398700000000</c:v>
                </c:pt>
                <c:pt idx="1473">
                  <c:v>381300000000</c:v>
                </c:pt>
                <c:pt idx="1474">
                  <c:v>385900000000</c:v>
                </c:pt>
                <c:pt idx="1475">
                  <c:v>393600000000</c:v>
                </c:pt>
                <c:pt idx="1476">
                  <c:v>383100000000</c:v>
                </c:pt>
                <c:pt idx="1477">
                  <c:v>394900000000</c:v>
                </c:pt>
                <c:pt idx="1478">
                  <c:v>382500000000</c:v>
                </c:pt>
                <c:pt idx="1479">
                  <c:v>392400000000</c:v>
                </c:pt>
                <c:pt idx="1480">
                  <c:v>394700000000</c:v>
                </c:pt>
                <c:pt idx="1481">
                  <c:v>379200000000</c:v>
                </c:pt>
                <c:pt idx="1482">
                  <c:v>395500000000</c:v>
                </c:pt>
                <c:pt idx="1483">
                  <c:v>384200000000</c:v>
                </c:pt>
                <c:pt idx="1484">
                  <c:v>388000000000</c:v>
                </c:pt>
                <c:pt idx="1485">
                  <c:v>385300000000</c:v>
                </c:pt>
                <c:pt idx="1486">
                  <c:v>395000000000</c:v>
                </c:pt>
                <c:pt idx="1487">
                  <c:v>394600000000</c:v>
                </c:pt>
                <c:pt idx="1488">
                  <c:v>375700000000</c:v>
                </c:pt>
                <c:pt idx="1489">
                  <c:v>371400000000</c:v>
                </c:pt>
                <c:pt idx="1490">
                  <c:v>383300000000</c:v>
                </c:pt>
                <c:pt idx="1491">
                  <c:v>385700000000</c:v>
                </c:pt>
                <c:pt idx="1492">
                  <c:v>370700000000</c:v>
                </c:pt>
                <c:pt idx="1493">
                  <c:v>372500000000</c:v>
                </c:pt>
                <c:pt idx="1494">
                  <c:v>396500000000</c:v>
                </c:pt>
                <c:pt idx="1495">
                  <c:v>395800000000</c:v>
                </c:pt>
                <c:pt idx="1496">
                  <c:v>383300000000</c:v>
                </c:pt>
                <c:pt idx="1497">
                  <c:v>387300000000</c:v>
                </c:pt>
                <c:pt idx="1498">
                  <c:v>396900000000</c:v>
                </c:pt>
                <c:pt idx="1499">
                  <c:v>374700000000</c:v>
                </c:pt>
                <c:pt idx="1500">
                  <c:v>378100000000</c:v>
                </c:pt>
                <c:pt idx="1501">
                  <c:v>379900000000</c:v>
                </c:pt>
                <c:pt idx="1502">
                  <c:v>392300000000</c:v>
                </c:pt>
                <c:pt idx="1503">
                  <c:v>399200000000</c:v>
                </c:pt>
                <c:pt idx="1504">
                  <c:v>376600000000</c:v>
                </c:pt>
                <c:pt idx="1505">
                  <c:v>401200000000</c:v>
                </c:pt>
                <c:pt idx="1506">
                  <c:v>388800000000</c:v>
                </c:pt>
                <c:pt idx="1507">
                  <c:v>391200000000</c:v>
                </c:pt>
                <c:pt idx="1508">
                  <c:v>394900000000</c:v>
                </c:pt>
                <c:pt idx="1509">
                  <c:v>382600000000</c:v>
                </c:pt>
                <c:pt idx="1510">
                  <c:v>407900000000</c:v>
                </c:pt>
                <c:pt idx="1511">
                  <c:v>387200000000</c:v>
                </c:pt>
                <c:pt idx="1512">
                  <c:v>396700000000</c:v>
                </c:pt>
                <c:pt idx="1513">
                  <c:v>410700000000</c:v>
                </c:pt>
                <c:pt idx="1514">
                  <c:v>399500000000</c:v>
                </c:pt>
                <c:pt idx="1515">
                  <c:v>391900000000</c:v>
                </c:pt>
                <c:pt idx="1516">
                  <c:v>405500000000</c:v>
                </c:pt>
                <c:pt idx="1517">
                  <c:v>433400000000</c:v>
                </c:pt>
                <c:pt idx="1518">
                  <c:v>430900000000</c:v>
                </c:pt>
                <c:pt idx="1519">
                  <c:v>429100000000</c:v>
                </c:pt>
                <c:pt idx="1520">
                  <c:v>460300000000</c:v>
                </c:pt>
                <c:pt idx="1521">
                  <c:v>497400000000</c:v>
                </c:pt>
                <c:pt idx="1522">
                  <c:v>513700000000</c:v>
                </c:pt>
                <c:pt idx="1523">
                  <c:v>527100000000</c:v>
                </c:pt>
                <c:pt idx="1524">
                  <c:v>615700000000</c:v>
                </c:pt>
                <c:pt idx="1525">
                  <c:v>746500000000</c:v>
                </c:pt>
                <c:pt idx="1526">
                  <c:v>929100000000</c:v>
                </c:pt>
                <c:pt idx="1527">
                  <c:v>1217000000000</c:v>
                </c:pt>
                <c:pt idx="1528">
                  <c:v>1765000000000</c:v>
                </c:pt>
                <c:pt idx="1529">
                  <c:v>2434000000000</c:v>
                </c:pt>
                <c:pt idx="1530">
                  <c:v>3355000000000</c:v>
                </c:pt>
                <c:pt idx="1531">
                  <c:v>4552000000000</c:v>
                </c:pt>
                <c:pt idx="1532">
                  <c:v>6040000000000</c:v>
                </c:pt>
                <c:pt idx="1533">
                  <c:v>7550000000000</c:v>
                </c:pt>
                <c:pt idx="1534">
                  <c:v>9144000000000</c:v>
                </c:pt>
                <c:pt idx="1535">
                  <c:v>10690000000000</c:v>
                </c:pt>
                <c:pt idx="1536">
                  <c:v>11750000000000</c:v>
                </c:pt>
                <c:pt idx="1537">
                  <c:v>12390000000000</c:v>
                </c:pt>
                <c:pt idx="1538">
                  <c:v>12500000000000</c:v>
                </c:pt>
                <c:pt idx="1539">
                  <c:v>12120000000000</c:v>
                </c:pt>
                <c:pt idx="1540">
                  <c:v>10940000000000</c:v>
                </c:pt>
                <c:pt idx="1541">
                  <c:v>9712000000000</c:v>
                </c:pt>
                <c:pt idx="1542">
                  <c:v>8102000000000</c:v>
                </c:pt>
                <c:pt idx="1543">
                  <c:v>6432000000000</c:v>
                </c:pt>
                <c:pt idx="1544">
                  <c:v>4970000000000</c:v>
                </c:pt>
                <c:pt idx="1545">
                  <c:v>3755000000000</c:v>
                </c:pt>
                <c:pt idx="1546">
                  <c:v>2654000000000</c:v>
                </c:pt>
                <c:pt idx="1547">
                  <c:v>1922000000000</c:v>
                </c:pt>
                <c:pt idx="1548">
                  <c:v>1385000000000</c:v>
                </c:pt>
                <c:pt idx="1549">
                  <c:v>947100000000</c:v>
                </c:pt>
                <c:pt idx="1550">
                  <c:v>708600000000</c:v>
                </c:pt>
                <c:pt idx="1551">
                  <c:v>602500000000</c:v>
                </c:pt>
                <c:pt idx="1552">
                  <c:v>485600000000</c:v>
                </c:pt>
                <c:pt idx="1553">
                  <c:v>412900000000</c:v>
                </c:pt>
                <c:pt idx="1554">
                  <c:v>417600000000</c:v>
                </c:pt>
                <c:pt idx="1555">
                  <c:v>393600000000</c:v>
                </c:pt>
                <c:pt idx="1556">
                  <c:v>372900000000</c:v>
                </c:pt>
                <c:pt idx="1557">
                  <c:v>349600000000</c:v>
                </c:pt>
                <c:pt idx="1558">
                  <c:v>358200000000</c:v>
                </c:pt>
                <c:pt idx="1559">
                  <c:v>361100000000</c:v>
                </c:pt>
                <c:pt idx="1560">
                  <c:v>323400000000</c:v>
                </c:pt>
                <c:pt idx="1561">
                  <c:v>327900000000</c:v>
                </c:pt>
                <c:pt idx="1562">
                  <c:v>339000000000</c:v>
                </c:pt>
                <c:pt idx="1563">
                  <c:v>323100000000</c:v>
                </c:pt>
                <c:pt idx="1564">
                  <c:v>339100000000</c:v>
                </c:pt>
                <c:pt idx="1565">
                  <c:v>310400000000</c:v>
                </c:pt>
                <c:pt idx="1566">
                  <c:v>341800000000</c:v>
                </c:pt>
                <c:pt idx="1567">
                  <c:v>306300000000</c:v>
                </c:pt>
                <c:pt idx="1568">
                  <c:v>304900000000</c:v>
                </c:pt>
                <c:pt idx="1569">
                  <c:v>340100000000</c:v>
                </c:pt>
                <c:pt idx="1570">
                  <c:v>299400000000</c:v>
                </c:pt>
                <c:pt idx="1571">
                  <c:v>338800000000</c:v>
                </c:pt>
                <c:pt idx="1572">
                  <c:v>297700000000</c:v>
                </c:pt>
                <c:pt idx="1573">
                  <c:v>337500000000</c:v>
                </c:pt>
                <c:pt idx="1574">
                  <c:v>336000000000</c:v>
                </c:pt>
                <c:pt idx="1575">
                  <c:v>296900000000</c:v>
                </c:pt>
                <c:pt idx="1576">
                  <c:v>333600000000</c:v>
                </c:pt>
                <c:pt idx="1577">
                  <c:v>340400000000</c:v>
                </c:pt>
                <c:pt idx="1578">
                  <c:v>329500000000</c:v>
                </c:pt>
                <c:pt idx="1579">
                  <c:v>301100000000</c:v>
                </c:pt>
                <c:pt idx="1580">
                  <c:v>314500000000</c:v>
                </c:pt>
                <c:pt idx="1581">
                  <c:v>328400000000</c:v>
                </c:pt>
                <c:pt idx="1582">
                  <c:v>298000000000</c:v>
                </c:pt>
                <c:pt idx="1583">
                  <c:v>299600000000</c:v>
                </c:pt>
                <c:pt idx="1584">
                  <c:v>309200000000</c:v>
                </c:pt>
                <c:pt idx="1585">
                  <c:v>320800000000</c:v>
                </c:pt>
                <c:pt idx="1586">
                  <c:v>302500000000</c:v>
                </c:pt>
                <c:pt idx="1587">
                  <c:v>297300000000</c:v>
                </c:pt>
                <c:pt idx="1588">
                  <c:v>306900000000</c:v>
                </c:pt>
                <c:pt idx="1589">
                  <c:v>316200000000</c:v>
                </c:pt>
                <c:pt idx="1590">
                  <c:v>310100000000</c:v>
                </c:pt>
                <c:pt idx="1591">
                  <c:v>294100000000</c:v>
                </c:pt>
                <c:pt idx="1592">
                  <c:v>333400000000</c:v>
                </c:pt>
                <c:pt idx="1593">
                  <c:v>289600000000</c:v>
                </c:pt>
                <c:pt idx="1594">
                  <c:v>310600000000</c:v>
                </c:pt>
                <c:pt idx="1595">
                  <c:v>315900000000</c:v>
                </c:pt>
                <c:pt idx="1596">
                  <c:v>311300000000</c:v>
                </c:pt>
                <c:pt idx="1597">
                  <c:v>343500000000</c:v>
                </c:pt>
                <c:pt idx="1598">
                  <c:v>283700000000</c:v>
                </c:pt>
                <c:pt idx="1599">
                  <c:v>344900000000</c:v>
                </c:pt>
                <c:pt idx="1600">
                  <c:v>313600000000</c:v>
                </c:pt>
                <c:pt idx="1601">
                  <c:v>317700000000</c:v>
                </c:pt>
                <c:pt idx="1602">
                  <c:v>313300000000</c:v>
                </c:pt>
                <c:pt idx="1603">
                  <c:v>326200000000</c:v>
                </c:pt>
                <c:pt idx="1604">
                  <c:v>339900000000</c:v>
                </c:pt>
                <c:pt idx="1605">
                  <c:v>297100000000</c:v>
                </c:pt>
                <c:pt idx="1606">
                  <c:v>307500000000</c:v>
                </c:pt>
                <c:pt idx="1607">
                  <c:v>321600000000</c:v>
                </c:pt>
                <c:pt idx="1608">
                  <c:v>315300000000</c:v>
                </c:pt>
                <c:pt idx="1609">
                  <c:v>314000000000</c:v>
                </c:pt>
                <c:pt idx="1610">
                  <c:v>310000000000</c:v>
                </c:pt>
                <c:pt idx="1611">
                  <c:v>331500000000</c:v>
                </c:pt>
                <c:pt idx="1612">
                  <c:v>321300000000</c:v>
                </c:pt>
                <c:pt idx="1613">
                  <c:v>311600000000</c:v>
                </c:pt>
                <c:pt idx="1614">
                  <c:v>339100000000</c:v>
                </c:pt>
                <c:pt idx="1615">
                  <c:v>332700000000</c:v>
                </c:pt>
                <c:pt idx="1616">
                  <c:v>319700000000</c:v>
                </c:pt>
                <c:pt idx="1617">
                  <c:v>327900000000</c:v>
                </c:pt>
                <c:pt idx="1618">
                  <c:v>345000000000</c:v>
                </c:pt>
                <c:pt idx="1619">
                  <c:v>312800000000</c:v>
                </c:pt>
                <c:pt idx="1620">
                  <c:v>304400000000</c:v>
                </c:pt>
                <c:pt idx="1621">
                  <c:v>320100000000</c:v>
                </c:pt>
                <c:pt idx="1622">
                  <c:v>350900000000</c:v>
                </c:pt>
                <c:pt idx="1623">
                  <c:v>335100000000</c:v>
                </c:pt>
                <c:pt idx="1624">
                  <c:v>317700000000</c:v>
                </c:pt>
                <c:pt idx="1625">
                  <c:v>356300000000</c:v>
                </c:pt>
                <c:pt idx="1626">
                  <c:v>320200000000</c:v>
                </c:pt>
                <c:pt idx="1627">
                  <c:v>362900000000</c:v>
                </c:pt>
                <c:pt idx="1628">
                  <c:v>325100000000</c:v>
                </c:pt>
                <c:pt idx="1629">
                  <c:v>338000000000</c:v>
                </c:pt>
                <c:pt idx="1630">
                  <c:v>356900000000</c:v>
                </c:pt>
                <c:pt idx="1631">
                  <c:v>342200000000</c:v>
                </c:pt>
                <c:pt idx="1632">
                  <c:v>349500000000</c:v>
                </c:pt>
                <c:pt idx="1633">
                  <c:v>347600000000</c:v>
                </c:pt>
                <c:pt idx="1634">
                  <c:v>360900000000</c:v>
                </c:pt>
                <c:pt idx="1635">
                  <c:v>361100000000</c:v>
                </c:pt>
                <c:pt idx="1636">
                  <c:v>354500000000</c:v>
                </c:pt>
                <c:pt idx="1637">
                  <c:v>370500000000</c:v>
                </c:pt>
                <c:pt idx="1638">
                  <c:v>362600000000</c:v>
                </c:pt>
                <c:pt idx="1639">
                  <c:v>361900000000</c:v>
                </c:pt>
                <c:pt idx="1640">
                  <c:v>381500000000</c:v>
                </c:pt>
                <c:pt idx="1641">
                  <c:v>378400000000</c:v>
                </c:pt>
                <c:pt idx="1642">
                  <c:v>371800000000</c:v>
                </c:pt>
                <c:pt idx="1643">
                  <c:v>371000000000</c:v>
                </c:pt>
                <c:pt idx="1644">
                  <c:v>394900000000</c:v>
                </c:pt>
                <c:pt idx="1645">
                  <c:v>377400000000</c:v>
                </c:pt>
                <c:pt idx="1646">
                  <c:v>365500000000</c:v>
                </c:pt>
                <c:pt idx="1647">
                  <c:v>374200000000</c:v>
                </c:pt>
                <c:pt idx="1648">
                  <c:v>418900000000</c:v>
                </c:pt>
                <c:pt idx="1649">
                  <c:v>424700000000</c:v>
                </c:pt>
                <c:pt idx="1650">
                  <c:v>408600000000</c:v>
                </c:pt>
                <c:pt idx="1651">
                  <c:v>401500000000</c:v>
                </c:pt>
                <c:pt idx="1652">
                  <c:v>428300000000</c:v>
                </c:pt>
                <c:pt idx="1653">
                  <c:v>429100000000</c:v>
                </c:pt>
                <c:pt idx="1654">
                  <c:v>414100000000</c:v>
                </c:pt>
                <c:pt idx="1655">
                  <c:v>432200000000</c:v>
                </c:pt>
                <c:pt idx="1656">
                  <c:v>425000000000</c:v>
                </c:pt>
                <c:pt idx="1657">
                  <c:v>442400000000</c:v>
                </c:pt>
                <c:pt idx="1658">
                  <c:v>436900000000</c:v>
                </c:pt>
                <c:pt idx="1659">
                  <c:v>448200000000</c:v>
                </c:pt>
                <c:pt idx="1660">
                  <c:v>450700000000</c:v>
                </c:pt>
                <c:pt idx="1661">
                  <c:v>461800000000</c:v>
                </c:pt>
                <c:pt idx="1662">
                  <c:v>464600000000</c:v>
                </c:pt>
                <c:pt idx="1663">
                  <c:v>472100000000</c:v>
                </c:pt>
                <c:pt idx="1664">
                  <c:v>474900000000</c:v>
                </c:pt>
                <c:pt idx="1665">
                  <c:v>497500000000</c:v>
                </c:pt>
                <c:pt idx="1666">
                  <c:v>504100000000</c:v>
                </c:pt>
                <c:pt idx="1667">
                  <c:v>504800000000</c:v>
                </c:pt>
                <c:pt idx="1668">
                  <c:v>497600000000</c:v>
                </c:pt>
                <c:pt idx="1669">
                  <c:v>496800000000</c:v>
                </c:pt>
                <c:pt idx="1670">
                  <c:v>529900000000</c:v>
                </c:pt>
                <c:pt idx="1671">
                  <c:v>531500000000</c:v>
                </c:pt>
                <c:pt idx="1672">
                  <c:v>535000000000</c:v>
                </c:pt>
                <c:pt idx="1673">
                  <c:v>540900000000</c:v>
                </c:pt>
                <c:pt idx="1674">
                  <c:v>562400000000</c:v>
                </c:pt>
                <c:pt idx="1675">
                  <c:v>594700000000</c:v>
                </c:pt>
                <c:pt idx="1676">
                  <c:v>591600000000</c:v>
                </c:pt>
                <c:pt idx="1677">
                  <c:v>584600000000</c:v>
                </c:pt>
                <c:pt idx="1678">
                  <c:v>610300000000</c:v>
                </c:pt>
                <c:pt idx="1679">
                  <c:v>602800000000</c:v>
                </c:pt>
                <c:pt idx="1680">
                  <c:v>645800000000</c:v>
                </c:pt>
                <c:pt idx="1681">
                  <c:v>628400000000</c:v>
                </c:pt>
                <c:pt idx="1682">
                  <c:v>658600000000</c:v>
                </c:pt>
                <c:pt idx="1683">
                  <c:v>673900000000</c:v>
                </c:pt>
                <c:pt idx="1684">
                  <c:v>690400000000</c:v>
                </c:pt>
                <c:pt idx="1685">
                  <c:v>724500000000</c:v>
                </c:pt>
                <c:pt idx="1686">
                  <c:v>706300000000</c:v>
                </c:pt>
                <c:pt idx="1687">
                  <c:v>764800000000</c:v>
                </c:pt>
                <c:pt idx="1688">
                  <c:v>760900000000</c:v>
                </c:pt>
                <c:pt idx="1689">
                  <c:v>791200000000</c:v>
                </c:pt>
                <c:pt idx="1690">
                  <c:v>799100000000</c:v>
                </c:pt>
                <c:pt idx="1691">
                  <c:v>853300000000</c:v>
                </c:pt>
                <c:pt idx="1692">
                  <c:v>880500000000</c:v>
                </c:pt>
                <c:pt idx="1693">
                  <c:v>872100000000</c:v>
                </c:pt>
                <c:pt idx="1694">
                  <c:v>898800000000</c:v>
                </c:pt>
                <c:pt idx="1695">
                  <c:v>922400000000</c:v>
                </c:pt>
                <c:pt idx="1696">
                  <c:v>996000000000</c:v>
                </c:pt>
                <c:pt idx="1697">
                  <c:v>1016000000000</c:v>
                </c:pt>
                <c:pt idx="1698">
                  <c:v>1074000000000</c:v>
                </c:pt>
                <c:pt idx="1699">
                  <c:v>1080000000000</c:v>
                </c:pt>
                <c:pt idx="1700">
                  <c:v>1122000000000</c:v>
                </c:pt>
                <c:pt idx="1701">
                  <c:v>1168000000000</c:v>
                </c:pt>
                <c:pt idx="1702">
                  <c:v>1278000000000</c:v>
                </c:pt>
                <c:pt idx="1703">
                  <c:v>1330000000000</c:v>
                </c:pt>
                <c:pt idx="1704">
                  <c:v>1348000000000</c:v>
                </c:pt>
                <c:pt idx="1705">
                  <c:v>1441000000000</c:v>
                </c:pt>
                <c:pt idx="1706">
                  <c:v>1548000000000</c:v>
                </c:pt>
                <c:pt idx="1707">
                  <c:v>1575000000000</c:v>
                </c:pt>
                <c:pt idx="1708">
                  <c:v>1654000000000</c:v>
                </c:pt>
                <c:pt idx="1709">
                  <c:v>1799000000000</c:v>
                </c:pt>
                <c:pt idx="1710">
                  <c:v>1959000000000</c:v>
                </c:pt>
                <c:pt idx="1711">
                  <c:v>2151000000000</c:v>
                </c:pt>
                <c:pt idx="1712">
                  <c:v>2164000000000</c:v>
                </c:pt>
                <c:pt idx="1713">
                  <c:v>2499000000000</c:v>
                </c:pt>
                <c:pt idx="1714">
                  <c:v>2584000000000</c:v>
                </c:pt>
                <c:pt idx="1715">
                  <c:v>2977000000000</c:v>
                </c:pt>
                <c:pt idx="1716">
                  <c:v>3180000000000</c:v>
                </c:pt>
                <c:pt idx="1717">
                  <c:v>3697000000000</c:v>
                </c:pt>
                <c:pt idx="1718">
                  <c:v>4373000000000</c:v>
                </c:pt>
                <c:pt idx="1719">
                  <c:v>5487000000000</c:v>
                </c:pt>
                <c:pt idx="1720">
                  <c:v>7238000000000</c:v>
                </c:pt>
                <c:pt idx="1721">
                  <c:v>9889000000000</c:v>
                </c:pt>
                <c:pt idx="1722">
                  <c:v>13700000000000</c:v>
                </c:pt>
                <c:pt idx="1723">
                  <c:v>20180000000000</c:v>
                </c:pt>
                <c:pt idx="1724">
                  <c:v>29820000000000</c:v>
                </c:pt>
                <c:pt idx="1725">
                  <c:v>43850000000000</c:v>
                </c:pt>
                <c:pt idx="1726">
                  <c:v>64330000000000</c:v>
                </c:pt>
                <c:pt idx="1727">
                  <c:v>91720000000000</c:v>
                </c:pt>
                <c:pt idx="1728">
                  <c:v>127700000000000</c:v>
                </c:pt>
                <c:pt idx="1729">
                  <c:v>173400000000000</c:v>
                </c:pt>
                <c:pt idx="1730">
                  <c:v>219900000000000</c:v>
                </c:pt>
                <c:pt idx="1731">
                  <c:v>276100000000000</c:v>
                </c:pt>
                <c:pt idx="1732">
                  <c:v>330800000000000</c:v>
                </c:pt>
                <c:pt idx="1733">
                  <c:v>390900000000000</c:v>
                </c:pt>
                <c:pt idx="1734">
                  <c:v>435400000000000</c:v>
                </c:pt>
                <c:pt idx="1735">
                  <c:v>470100000000000</c:v>
                </c:pt>
                <c:pt idx="1736">
                  <c:v>486600000000000</c:v>
                </c:pt>
                <c:pt idx="1737">
                  <c:v>481500000000000</c:v>
                </c:pt>
                <c:pt idx="1738">
                  <c:v>460200000000000</c:v>
                </c:pt>
                <c:pt idx="1739">
                  <c:v>412900000000000</c:v>
                </c:pt>
                <c:pt idx="1740">
                  <c:v>367100000000000</c:v>
                </c:pt>
                <c:pt idx="1741">
                  <c:v>311700000000000</c:v>
                </c:pt>
                <c:pt idx="1742">
                  <c:v>262900000000000</c:v>
                </c:pt>
                <c:pt idx="1743">
                  <c:v>203300000000000</c:v>
                </c:pt>
                <c:pt idx="1744">
                  <c:v>158100000000000</c:v>
                </c:pt>
                <c:pt idx="1745">
                  <c:v>114000000000000</c:v>
                </c:pt>
                <c:pt idx="1746">
                  <c:v>82430000000000</c:v>
                </c:pt>
                <c:pt idx="1747">
                  <c:v>56960000000000</c:v>
                </c:pt>
                <c:pt idx="1748">
                  <c:v>39060000000000</c:v>
                </c:pt>
                <c:pt idx="1749">
                  <c:v>25320000000000</c:v>
                </c:pt>
                <c:pt idx="1750">
                  <c:v>17070000000000</c:v>
                </c:pt>
                <c:pt idx="1751">
                  <c:v>11370000000000</c:v>
                </c:pt>
                <c:pt idx="1752">
                  <c:v>7638000000000</c:v>
                </c:pt>
                <c:pt idx="1753">
                  <c:v>5427000000000</c:v>
                </c:pt>
                <c:pt idx="1754">
                  <c:v>3821000000000</c:v>
                </c:pt>
                <c:pt idx="1755">
                  <c:v>2901000000000</c:v>
                </c:pt>
                <c:pt idx="1756">
                  <c:v>2302000000000</c:v>
                </c:pt>
                <c:pt idx="1757">
                  <c:v>1923000000000</c:v>
                </c:pt>
                <c:pt idx="1758">
                  <c:v>1684000000000</c:v>
                </c:pt>
                <c:pt idx="1759">
                  <c:v>1505000000000</c:v>
                </c:pt>
                <c:pt idx="1760">
                  <c:v>1314000000000</c:v>
                </c:pt>
                <c:pt idx="1761">
                  <c:v>1198000000000</c:v>
                </c:pt>
                <c:pt idx="1762">
                  <c:v>1090000000000</c:v>
                </c:pt>
                <c:pt idx="1763">
                  <c:v>1020000000000</c:v>
                </c:pt>
                <c:pt idx="1764">
                  <c:v>937600000000</c:v>
                </c:pt>
                <c:pt idx="1765">
                  <c:v>832800000000</c:v>
                </c:pt>
                <c:pt idx="1766">
                  <c:v>787200000000</c:v>
                </c:pt>
                <c:pt idx="1767">
                  <c:v>722100000000</c:v>
                </c:pt>
                <c:pt idx="1768">
                  <c:v>688100000000</c:v>
                </c:pt>
                <c:pt idx="1769">
                  <c:v>643000000000</c:v>
                </c:pt>
                <c:pt idx="1770">
                  <c:v>602600000000</c:v>
                </c:pt>
                <c:pt idx="1771">
                  <c:v>576700000000</c:v>
                </c:pt>
                <c:pt idx="1772">
                  <c:v>534900000000</c:v>
                </c:pt>
                <c:pt idx="1773">
                  <c:v>516400000000</c:v>
                </c:pt>
                <c:pt idx="1774">
                  <c:v>488000000000</c:v>
                </c:pt>
                <c:pt idx="1775">
                  <c:v>467000000000</c:v>
                </c:pt>
                <c:pt idx="1776">
                  <c:v>445300000000</c:v>
                </c:pt>
                <c:pt idx="1777">
                  <c:v>433400000000</c:v>
                </c:pt>
                <c:pt idx="1778">
                  <c:v>415800000000</c:v>
                </c:pt>
                <c:pt idx="1779">
                  <c:v>408700000000</c:v>
                </c:pt>
                <c:pt idx="1780">
                  <c:v>380300000000</c:v>
                </c:pt>
                <c:pt idx="1781">
                  <c:v>380500000000</c:v>
                </c:pt>
                <c:pt idx="1782">
                  <c:v>364400000000</c:v>
                </c:pt>
                <c:pt idx="1783">
                  <c:v>359600000000</c:v>
                </c:pt>
                <c:pt idx="1784">
                  <c:v>342100000000</c:v>
                </c:pt>
                <c:pt idx="1785">
                  <c:v>336400000000</c:v>
                </c:pt>
                <c:pt idx="1786">
                  <c:v>328900000000</c:v>
                </c:pt>
                <c:pt idx="1787">
                  <c:v>321300000000</c:v>
                </c:pt>
                <c:pt idx="1788">
                  <c:v>317100000000</c:v>
                </c:pt>
                <c:pt idx="1789">
                  <c:v>310400000000</c:v>
                </c:pt>
                <c:pt idx="1790">
                  <c:v>306900000000</c:v>
                </c:pt>
                <c:pt idx="1791">
                  <c:v>301100000000</c:v>
                </c:pt>
                <c:pt idx="1792">
                  <c:v>298300000000</c:v>
                </c:pt>
                <c:pt idx="1793">
                  <c:v>293300000000</c:v>
                </c:pt>
                <c:pt idx="1794">
                  <c:v>289000000000</c:v>
                </c:pt>
                <c:pt idx="1795">
                  <c:v>286200000000</c:v>
                </c:pt>
                <c:pt idx="1796">
                  <c:v>283300000000</c:v>
                </c:pt>
                <c:pt idx="1797">
                  <c:v>280700000000</c:v>
                </c:pt>
                <c:pt idx="1798">
                  <c:v>278500000000</c:v>
                </c:pt>
                <c:pt idx="1799">
                  <c:v>276500000000</c:v>
                </c:pt>
                <c:pt idx="1800">
                  <c:v>274500000000</c:v>
                </c:pt>
                <c:pt idx="1801">
                  <c:v>273300000000</c:v>
                </c:pt>
                <c:pt idx="1802">
                  <c:v>271800000000</c:v>
                </c:pt>
                <c:pt idx="1803">
                  <c:v>270500000000</c:v>
                </c:pt>
                <c:pt idx="1804">
                  <c:v>269500000000</c:v>
                </c:pt>
                <c:pt idx="1805">
                  <c:v>268000000000</c:v>
                </c:pt>
                <c:pt idx="1806">
                  <c:v>268800000000</c:v>
                </c:pt>
                <c:pt idx="1807">
                  <c:v>266900000000</c:v>
                </c:pt>
                <c:pt idx="1808">
                  <c:v>265700000000</c:v>
                </c:pt>
                <c:pt idx="1809">
                  <c:v>266200000000</c:v>
                </c:pt>
                <c:pt idx="1810">
                  <c:v>267500000000</c:v>
                </c:pt>
                <c:pt idx="1811">
                  <c:v>267300000000</c:v>
                </c:pt>
                <c:pt idx="1812">
                  <c:v>266900000000</c:v>
                </c:pt>
                <c:pt idx="1813">
                  <c:v>267000000000</c:v>
                </c:pt>
                <c:pt idx="1814">
                  <c:v>267800000000</c:v>
                </c:pt>
                <c:pt idx="1815">
                  <c:v>267800000000</c:v>
                </c:pt>
                <c:pt idx="1816">
                  <c:v>268100000000</c:v>
                </c:pt>
                <c:pt idx="1817">
                  <c:v>268800000000</c:v>
                </c:pt>
                <c:pt idx="1818">
                  <c:v>269400000000</c:v>
                </c:pt>
                <c:pt idx="1819">
                  <c:v>270000000000</c:v>
                </c:pt>
                <c:pt idx="1820">
                  <c:v>271000000000</c:v>
                </c:pt>
                <c:pt idx="1821">
                  <c:v>271400000000</c:v>
                </c:pt>
                <c:pt idx="1822">
                  <c:v>272300000000</c:v>
                </c:pt>
                <c:pt idx="1823">
                  <c:v>272800000000</c:v>
                </c:pt>
                <c:pt idx="1824">
                  <c:v>275400000000</c:v>
                </c:pt>
                <c:pt idx="1825">
                  <c:v>275600000000</c:v>
                </c:pt>
                <c:pt idx="1826">
                  <c:v>276200000000</c:v>
                </c:pt>
                <c:pt idx="1827">
                  <c:v>278100000000</c:v>
                </c:pt>
                <c:pt idx="1828">
                  <c:v>279800000000</c:v>
                </c:pt>
                <c:pt idx="1829">
                  <c:v>281900000000</c:v>
                </c:pt>
                <c:pt idx="1830">
                  <c:v>280200000000</c:v>
                </c:pt>
                <c:pt idx="1831">
                  <c:v>282300000000</c:v>
                </c:pt>
                <c:pt idx="1832">
                  <c:v>284000000000</c:v>
                </c:pt>
                <c:pt idx="1833">
                  <c:v>286400000000</c:v>
                </c:pt>
                <c:pt idx="1834">
                  <c:v>286700000000</c:v>
                </c:pt>
                <c:pt idx="1835">
                  <c:v>288200000000</c:v>
                </c:pt>
                <c:pt idx="1836">
                  <c:v>290800000000</c:v>
                </c:pt>
                <c:pt idx="1837">
                  <c:v>292400000000</c:v>
                </c:pt>
                <c:pt idx="1838">
                  <c:v>293400000000</c:v>
                </c:pt>
                <c:pt idx="1839">
                  <c:v>294800000000</c:v>
                </c:pt>
                <c:pt idx="1840">
                  <c:v>296900000000</c:v>
                </c:pt>
                <c:pt idx="1841">
                  <c:v>297900000000</c:v>
                </c:pt>
                <c:pt idx="1842">
                  <c:v>299400000000</c:v>
                </c:pt>
                <c:pt idx="1843">
                  <c:v>301400000000</c:v>
                </c:pt>
                <c:pt idx="1844">
                  <c:v>302900000000</c:v>
                </c:pt>
                <c:pt idx="1845">
                  <c:v>303600000000</c:v>
                </c:pt>
                <c:pt idx="1846">
                  <c:v>305200000000</c:v>
                </c:pt>
                <c:pt idx="1847">
                  <c:v>308300000000</c:v>
                </c:pt>
                <c:pt idx="1848">
                  <c:v>308700000000</c:v>
                </c:pt>
                <c:pt idx="1849">
                  <c:v>309500000000</c:v>
                </c:pt>
                <c:pt idx="1850">
                  <c:v>314600000000</c:v>
                </c:pt>
                <c:pt idx="1851">
                  <c:v>316300000000</c:v>
                </c:pt>
                <c:pt idx="1852">
                  <c:v>318100000000</c:v>
                </c:pt>
                <c:pt idx="1853">
                  <c:v>316800000000</c:v>
                </c:pt>
                <c:pt idx="1854">
                  <c:v>320200000000</c:v>
                </c:pt>
                <c:pt idx="1855">
                  <c:v>323700000000</c:v>
                </c:pt>
                <c:pt idx="1856">
                  <c:v>322900000000</c:v>
                </c:pt>
                <c:pt idx="1857">
                  <c:v>324800000000</c:v>
                </c:pt>
                <c:pt idx="1858">
                  <c:v>326500000000</c:v>
                </c:pt>
                <c:pt idx="1859">
                  <c:v>331400000000</c:v>
                </c:pt>
                <c:pt idx="1860">
                  <c:v>330900000000</c:v>
                </c:pt>
                <c:pt idx="1861">
                  <c:v>333300000000</c:v>
                </c:pt>
                <c:pt idx="1862">
                  <c:v>336600000000</c:v>
                </c:pt>
                <c:pt idx="1863">
                  <c:v>337400000000</c:v>
                </c:pt>
                <c:pt idx="1864">
                  <c:v>340400000000</c:v>
                </c:pt>
                <c:pt idx="1865">
                  <c:v>341900000000</c:v>
                </c:pt>
                <c:pt idx="1866">
                  <c:v>344100000000</c:v>
                </c:pt>
                <c:pt idx="1867">
                  <c:v>346900000000</c:v>
                </c:pt>
                <c:pt idx="1868">
                  <c:v>347700000000</c:v>
                </c:pt>
                <c:pt idx="1869">
                  <c:v>351100000000</c:v>
                </c:pt>
                <c:pt idx="1870">
                  <c:v>353200000000</c:v>
                </c:pt>
                <c:pt idx="1871">
                  <c:v>353700000000</c:v>
                </c:pt>
                <c:pt idx="1872">
                  <c:v>358000000000</c:v>
                </c:pt>
                <c:pt idx="1873">
                  <c:v>361200000000</c:v>
                </c:pt>
                <c:pt idx="1874">
                  <c:v>362100000000</c:v>
                </c:pt>
                <c:pt idx="1875">
                  <c:v>363300000000</c:v>
                </c:pt>
                <c:pt idx="1876">
                  <c:v>365600000000</c:v>
                </c:pt>
                <c:pt idx="1877">
                  <c:v>369800000000</c:v>
                </c:pt>
                <c:pt idx="1878">
                  <c:v>373100000000</c:v>
                </c:pt>
                <c:pt idx="1879">
                  <c:v>369300000000</c:v>
                </c:pt>
                <c:pt idx="1880">
                  <c:v>372700000000</c:v>
                </c:pt>
                <c:pt idx="1881">
                  <c:v>377000000000</c:v>
                </c:pt>
                <c:pt idx="1882">
                  <c:v>379400000000</c:v>
                </c:pt>
                <c:pt idx="1883">
                  <c:v>380200000000</c:v>
                </c:pt>
                <c:pt idx="1884">
                  <c:v>381300000000</c:v>
                </c:pt>
                <c:pt idx="1885">
                  <c:v>389200000000</c:v>
                </c:pt>
                <c:pt idx="1886">
                  <c:v>386600000000</c:v>
                </c:pt>
                <c:pt idx="1887">
                  <c:v>391600000000</c:v>
                </c:pt>
                <c:pt idx="1888">
                  <c:v>394000000000</c:v>
                </c:pt>
                <c:pt idx="1889">
                  <c:v>396600000000</c:v>
                </c:pt>
                <c:pt idx="1890">
                  <c:v>401100000000</c:v>
                </c:pt>
                <c:pt idx="1891">
                  <c:v>400400000000</c:v>
                </c:pt>
                <c:pt idx="1892">
                  <c:v>406100000000</c:v>
                </c:pt>
                <c:pt idx="1893">
                  <c:v>408200000000</c:v>
                </c:pt>
                <c:pt idx="1894">
                  <c:v>409500000000</c:v>
                </c:pt>
                <c:pt idx="1895">
                  <c:v>414500000000</c:v>
                </c:pt>
                <c:pt idx="1896">
                  <c:v>418100000000</c:v>
                </c:pt>
                <c:pt idx="1897">
                  <c:v>420000000000</c:v>
                </c:pt>
                <c:pt idx="1898">
                  <c:v>422400000000</c:v>
                </c:pt>
                <c:pt idx="1899">
                  <c:v>426900000000</c:v>
                </c:pt>
                <c:pt idx="1900">
                  <c:v>431600000000</c:v>
                </c:pt>
                <c:pt idx="1901">
                  <c:v>430900000000</c:v>
                </c:pt>
                <c:pt idx="1902">
                  <c:v>435200000000</c:v>
                </c:pt>
                <c:pt idx="1903">
                  <c:v>441300000000</c:v>
                </c:pt>
                <c:pt idx="1904">
                  <c:v>445200000000</c:v>
                </c:pt>
                <c:pt idx="1905">
                  <c:v>448800000000</c:v>
                </c:pt>
                <c:pt idx="1906">
                  <c:v>451400000000</c:v>
                </c:pt>
                <c:pt idx="1907">
                  <c:v>463600000000</c:v>
                </c:pt>
                <c:pt idx="1908">
                  <c:v>468000000000</c:v>
                </c:pt>
                <c:pt idx="1909">
                  <c:v>470100000000</c:v>
                </c:pt>
                <c:pt idx="1910">
                  <c:v>479200000000</c:v>
                </c:pt>
                <c:pt idx="1911">
                  <c:v>489300000000</c:v>
                </c:pt>
                <c:pt idx="1912">
                  <c:v>494500000000</c:v>
                </c:pt>
                <c:pt idx="1913">
                  <c:v>504000000000</c:v>
                </c:pt>
                <c:pt idx="1914">
                  <c:v>523900000000</c:v>
                </c:pt>
                <c:pt idx="1915">
                  <c:v>554600000000</c:v>
                </c:pt>
                <c:pt idx="1916">
                  <c:v>590300000000</c:v>
                </c:pt>
                <c:pt idx="1917">
                  <c:v>642700000000</c:v>
                </c:pt>
                <c:pt idx="1918">
                  <c:v>727800000000</c:v>
                </c:pt>
                <c:pt idx="1919">
                  <c:v>847400000000</c:v>
                </c:pt>
                <c:pt idx="1920">
                  <c:v>1034000000000</c:v>
                </c:pt>
                <c:pt idx="1921">
                  <c:v>1297000000000</c:v>
                </c:pt>
                <c:pt idx="1922">
                  <c:v>1676000000000</c:v>
                </c:pt>
                <c:pt idx="1923">
                  <c:v>2197000000000</c:v>
                </c:pt>
                <c:pt idx="1924">
                  <c:v>2883000000000</c:v>
                </c:pt>
                <c:pt idx="1925">
                  <c:v>3765000000000</c:v>
                </c:pt>
                <c:pt idx="1926">
                  <c:v>4837000000000</c:v>
                </c:pt>
                <c:pt idx="1927">
                  <c:v>6111000000000</c:v>
                </c:pt>
                <c:pt idx="1928">
                  <c:v>7533000000000</c:v>
                </c:pt>
                <c:pt idx="1929">
                  <c:v>9040000000000</c:v>
                </c:pt>
                <c:pt idx="1930">
                  <c:v>10570000000000</c:v>
                </c:pt>
                <c:pt idx="1931">
                  <c:v>11990000000000</c:v>
                </c:pt>
                <c:pt idx="1932">
                  <c:v>13180000000000</c:v>
                </c:pt>
                <c:pt idx="1933">
                  <c:v>14090000000000</c:v>
                </c:pt>
                <c:pt idx="1934">
                  <c:v>14600000000000</c:v>
                </c:pt>
                <c:pt idx="1935">
                  <c:v>14640000000000</c:v>
                </c:pt>
                <c:pt idx="1936">
                  <c:v>14260000000000</c:v>
                </c:pt>
                <c:pt idx="1937">
                  <c:v>13460000000000</c:v>
                </c:pt>
                <c:pt idx="1938">
                  <c:v>12340000000000</c:v>
                </c:pt>
                <c:pt idx="1939">
                  <c:v>10970000000000</c:v>
                </c:pt>
                <c:pt idx="1940">
                  <c:v>9480000000000</c:v>
                </c:pt>
                <c:pt idx="1941">
                  <c:v>7972000000000</c:v>
                </c:pt>
                <c:pt idx="1942">
                  <c:v>6532000000000</c:v>
                </c:pt>
                <c:pt idx="1943">
                  <c:v>5232000000000</c:v>
                </c:pt>
                <c:pt idx="1944">
                  <c:v>4112000000000</c:v>
                </c:pt>
                <c:pt idx="1945">
                  <c:v>3183000000000</c:v>
                </c:pt>
                <c:pt idx="1946">
                  <c:v>2442000000000</c:v>
                </c:pt>
                <c:pt idx="1947">
                  <c:v>1875000000000</c:v>
                </c:pt>
                <c:pt idx="1948">
                  <c:v>1458000000000</c:v>
                </c:pt>
                <c:pt idx="1949">
                  <c:v>1160000000000</c:v>
                </c:pt>
                <c:pt idx="1950">
                  <c:v>948200000000</c:v>
                </c:pt>
                <c:pt idx="1951">
                  <c:v>811000000000</c:v>
                </c:pt>
                <c:pt idx="1952">
                  <c:v>714600000000</c:v>
                </c:pt>
                <c:pt idx="1953">
                  <c:v>655900000000</c:v>
                </c:pt>
                <c:pt idx="1954">
                  <c:v>613100000000</c:v>
                </c:pt>
                <c:pt idx="1955">
                  <c:v>586400000000</c:v>
                </c:pt>
                <c:pt idx="1956">
                  <c:v>569800000000</c:v>
                </c:pt>
                <c:pt idx="1957">
                  <c:v>557600000000</c:v>
                </c:pt>
                <c:pt idx="1958">
                  <c:v>554000000000</c:v>
                </c:pt>
                <c:pt idx="1959">
                  <c:v>547700000000</c:v>
                </c:pt>
                <c:pt idx="1960">
                  <c:v>544200000000</c:v>
                </c:pt>
                <c:pt idx="1961">
                  <c:v>543900000000</c:v>
                </c:pt>
                <c:pt idx="1962">
                  <c:v>540400000000</c:v>
                </c:pt>
                <c:pt idx="1963">
                  <c:v>540000000000</c:v>
                </c:pt>
                <c:pt idx="1964">
                  <c:v>537300000000</c:v>
                </c:pt>
                <c:pt idx="1965">
                  <c:v>537500000000</c:v>
                </c:pt>
                <c:pt idx="1966">
                  <c:v>537200000000</c:v>
                </c:pt>
                <c:pt idx="1967">
                  <c:v>535500000000</c:v>
                </c:pt>
                <c:pt idx="1968">
                  <c:v>536400000000</c:v>
                </c:pt>
                <c:pt idx="1969">
                  <c:v>534600000000</c:v>
                </c:pt>
                <c:pt idx="1970">
                  <c:v>537500000000</c:v>
                </c:pt>
                <c:pt idx="1971">
                  <c:v>537200000000</c:v>
                </c:pt>
                <c:pt idx="1972">
                  <c:v>535300000000</c:v>
                </c:pt>
                <c:pt idx="1973">
                  <c:v>538400000000</c:v>
                </c:pt>
                <c:pt idx="1974">
                  <c:v>536500000000</c:v>
                </c:pt>
                <c:pt idx="1975">
                  <c:v>538700000000</c:v>
                </c:pt>
                <c:pt idx="1976">
                  <c:v>538300000000</c:v>
                </c:pt>
                <c:pt idx="1977">
                  <c:v>540000000000</c:v>
                </c:pt>
                <c:pt idx="1978">
                  <c:v>540900000000</c:v>
                </c:pt>
                <c:pt idx="1979">
                  <c:v>540400000000</c:v>
                </c:pt>
                <c:pt idx="1980">
                  <c:v>542500000000</c:v>
                </c:pt>
                <c:pt idx="1981">
                  <c:v>542800000000</c:v>
                </c:pt>
                <c:pt idx="1982">
                  <c:v>543400000000</c:v>
                </c:pt>
                <c:pt idx="1983">
                  <c:v>544800000000</c:v>
                </c:pt>
                <c:pt idx="1984">
                  <c:v>544800000000</c:v>
                </c:pt>
                <c:pt idx="1985">
                  <c:v>547200000000</c:v>
                </c:pt>
                <c:pt idx="1986">
                  <c:v>546500000000</c:v>
                </c:pt>
                <c:pt idx="1987">
                  <c:v>547500000000</c:v>
                </c:pt>
                <c:pt idx="1988">
                  <c:v>550300000000</c:v>
                </c:pt>
                <c:pt idx="1989">
                  <c:v>549400000000</c:v>
                </c:pt>
                <c:pt idx="1990">
                  <c:v>550400000000</c:v>
                </c:pt>
                <c:pt idx="1991">
                  <c:v>551400000000</c:v>
                </c:pt>
                <c:pt idx="1992">
                  <c:v>554600000000</c:v>
                </c:pt>
                <c:pt idx="1993">
                  <c:v>554600000000</c:v>
                </c:pt>
                <c:pt idx="1994">
                  <c:v>554700000000</c:v>
                </c:pt>
                <c:pt idx="1995">
                  <c:v>557700000000</c:v>
                </c:pt>
                <c:pt idx="1996">
                  <c:v>558500000000</c:v>
                </c:pt>
                <c:pt idx="1997">
                  <c:v>560300000000</c:v>
                </c:pt>
                <c:pt idx="1998">
                  <c:v>558800000000</c:v>
                </c:pt>
                <c:pt idx="1999">
                  <c:v>561500000000</c:v>
                </c:pt>
                <c:pt idx="2000">
                  <c:v>561900000000</c:v>
                </c:pt>
                <c:pt idx="2001">
                  <c:v>564800000000</c:v>
                </c:pt>
                <c:pt idx="2002">
                  <c:v>563700000000</c:v>
                </c:pt>
                <c:pt idx="2003">
                  <c:v>566800000000</c:v>
                </c:pt>
                <c:pt idx="2004">
                  <c:v>568000000000</c:v>
                </c:pt>
                <c:pt idx="2005">
                  <c:v>567300000000</c:v>
                </c:pt>
                <c:pt idx="2006">
                  <c:v>570200000000</c:v>
                </c:pt>
                <c:pt idx="2007">
                  <c:v>569500000000</c:v>
                </c:pt>
                <c:pt idx="2008">
                  <c:v>572700000000</c:v>
                </c:pt>
                <c:pt idx="2009">
                  <c:v>571800000000</c:v>
                </c:pt>
                <c:pt idx="2010">
                  <c:v>573000000000</c:v>
                </c:pt>
                <c:pt idx="2011">
                  <c:v>576200000000</c:v>
                </c:pt>
                <c:pt idx="2012">
                  <c:v>575300000000</c:v>
                </c:pt>
                <c:pt idx="2013">
                  <c:v>577700000000</c:v>
                </c:pt>
                <c:pt idx="2014">
                  <c:v>577800000000</c:v>
                </c:pt>
                <c:pt idx="2015">
                  <c:v>580900000000</c:v>
                </c:pt>
                <c:pt idx="2016">
                  <c:v>581800000000</c:v>
                </c:pt>
                <c:pt idx="2017">
                  <c:v>581500000000</c:v>
                </c:pt>
                <c:pt idx="2018">
                  <c:v>584700000000</c:v>
                </c:pt>
                <c:pt idx="2019">
                  <c:v>584700000000</c:v>
                </c:pt>
                <c:pt idx="2020">
                  <c:v>586600000000</c:v>
                </c:pt>
                <c:pt idx="2021">
                  <c:v>587400000000</c:v>
                </c:pt>
                <c:pt idx="2022">
                  <c:v>588200000000</c:v>
                </c:pt>
                <c:pt idx="2023">
                  <c:v>590600000000</c:v>
                </c:pt>
                <c:pt idx="2024">
                  <c:v>590800000000</c:v>
                </c:pt>
                <c:pt idx="2025">
                  <c:v>593300000000</c:v>
                </c:pt>
                <c:pt idx="2026">
                  <c:v>593500000000</c:v>
                </c:pt>
                <c:pt idx="2027">
                  <c:v>595500000000</c:v>
                </c:pt>
                <c:pt idx="2028">
                  <c:v>597200000000</c:v>
                </c:pt>
                <c:pt idx="2029">
                  <c:v>598200000000</c:v>
                </c:pt>
                <c:pt idx="2030">
                  <c:v>601000000000</c:v>
                </c:pt>
                <c:pt idx="2031">
                  <c:v>600600000000</c:v>
                </c:pt>
                <c:pt idx="2032">
                  <c:v>603500000000</c:v>
                </c:pt>
                <c:pt idx="2033">
                  <c:v>605500000000</c:v>
                </c:pt>
                <c:pt idx="2034">
                  <c:v>605600000000</c:v>
                </c:pt>
                <c:pt idx="2035">
                  <c:v>607700000000</c:v>
                </c:pt>
                <c:pt idx="2036">
                  <c:v>608000000000</c:v>
                </c:pt>
                <c:pt idx="2037">
                  <c:v>610800000000</c:v>
                </c:pt>
                <c:pt idx="2038">
                  <c:v>612400000000</c:v>
                </c:pt>
                <c:pt idx="2039">
                  <c:v>614100000000</c:v>
                </c:pt>
                <c:pt idx="2040">
                  <c:v>615800000000</c:v>
                </c:pt>
                <c:pt idx="2041">
                  <c:v>617300000000</c:v>
                </c:pt>
                <c:pt idx="2042">
                  <c:v>618300000000</c:v>
                </c:pt>
                <c:pt idx="2043">
                  <c:v>621500000000</c:v>
                </c:pt>
                <c:pt idx="2044">
                  <c:v>622200000000</c:v>
                </c:pt>
                <c:pt idx="2045">
                  <c:v>624200000000</c:v>
                </c:pt>
                <c:pt idx="2046">
                  <c:v>626400000000</c:v>
                </c:pt>
                <c:pt idx="2047">
                  <c:v>628600000000</c:v>
                </c:pt>
                <c:pt idx="2048">
                  <c:v>631000000000</c:v>
                </c:pt>
                <c:pt idx="2049">
                  <c:v>632200000000</c:v>
                </c:pt>
                <c:pt idx="2050">
                  <c:v>635300000000</c:v>
                </c:pt>
                <c:pt idx="2051">
                  <c:v>636800000000</c:v>
                </c:pt>
                <c:pt idx="2052">
                  <c:v>639500000000</c:v>
                </c:pt>
                <c:pt idx="2053">
                  <c:v>641000000000</c:v>
                </c:pt>
                <c:pt idx="2054">
                  <c:v>644400000000</c:v>
                </c:pt>
                <c:pt idx="2055">
                  <c:v>646300000000</c:v>
                </c:pt>
                <c:pt idx="2056">
                  <c:v>649200000000</c:v>
                </c:pt>
                <c:pt idx="2057">
                  <c:v>651900000000</c:v>
                </c:pt>
                <c:pt idx="2058">
                  <c:v>655400000000</c:v>
                </c:pt>
                <c:pt idx="2059">
                  <c:v>658600000000</c:v>
                </c:pt>
                <c:pt idx="2060">
                  <c:v>660000000000</c:v>
                </c:pt>
                <c:pt idx="2061">
                  <c:v>665300000000</c:v>
                </c:pt>
                <c:pt idx="2062">
                  <c:v>667800000000</c:v>
                </c:pt>
                <c:pt idx="2063">
                  <c:v>671700000000</c:v>
                </c:pt>
                <c:pt idx="2064">
                  <c:v>674100000000</c:v>
                </c:pt>
                <c:pt idx="2065">
                  <c:v>679400000000</c:v>
                </c:pt>
                <c:pt idx="2066">
                  <c:v>683200000000</c:v>
                </c:pt>
                <c:pt idx="2067">
                  <c:v>686400000000</c:v>
                </c:pt>
                <c:pt idx="2068">
                  <c:v>691700000000</c:v>
                </c:pt>
                <c:pt idx="2069">
                  <c:v>694600000000</c:v>
                </c:pt>
                <c:pt idx="2070">
                  <c:v>701800000000</c:v>
                </c:pt>
                <c:pt idx="2071">
                  <c:v>705200000000</c:v>
                </c:pt>
                <c:pt idx="2072">
                  <c:v>710900000000</c:v>
                </c:pt>
                <c:pt idx="2073">
                  <c:v>716900000000</c:v>
                </c:pt>
                <c:pt idx="2074">
                  <c:v>723200000000</c:v>
                </c:pt>
                <c:pt idx="2075">
                  <c:v>729900000000</c:v>
                </c:pt>
                <c:pt idx="2076">
                  <c:v>735600000000</c:v>
                </c:pt>
                <c:pt idx="2077">
                  <c:v>743000000000</c:v>
                </c:pt>
                <c:pt idx="2078">
                  <c:v>750200000000</c:v>
                </c:pt>
                <c:pt idx="2079">
                  <c:v>758800000000</c:v>
                </c:pt>
                <c:pt idx="2080">
                  <c:v>767000000000</c:v>
                </c:pt>
                <c:pt idx="2081">
                  <c:v>777000000000</c:v>
                </c:pt>
                <c:pt idx="2082">
                  <c:v>785200000000</c:v>
                </c:pt>
                <c:pt idx="2083">
                  <c:v>795700000000</c:v>
                </c:pt>
                <c:pt idx="2084">
                  <c:v>807600000000</c:v>
                </c:pt>
                <c:pt idx="2085">
                  <c:v>819700000000</c:v>
                </c:pt>
                <c:pt idx="2086">
                  <c:v>831900000000</c:v>
                </c:pt>
                <c:pt idx="2087">
                  <c:v>844900000000</c:v>
                </c:pt>
                <c:pt idx="2088">
                  <c:v>860700000000</c:v>
                </c:pt>
                <c:pt idx="2089">
                  <c:v>875400000000</c:v>
                </c:pt>
                <c:pt idx="2090">
                  <c:v>892600000000</c:v>
                </c:pt>
                <c:pt idx="2091">
                  <c:v>911400000000</c:v>
                </c:pt>
                <c:pt idx="2092">
                  <c:v>931000000000</c:v>
                </c:pt>
                <c:pt idx="2093">
                  <c:v>952100000000</c:v>
                </c:pt>
                <c:pt idx="2094">
                  <c:v>977400000000</c:v>
                </c:pt>
                <c:pt idx="2095">
                  <c:v>1002000000000</c:v>
                </c:pt>
                <c:pt idx="2096">
                  <c:v>1031000000000</c:v>
                </c:pt>
                <c:pt idx="2097">
                  <c:v>1061000000000</c:v>
                </c:pt>
                <c:pt idx="2098">
                  <c:v>1096000000000</c:v>
                </c:pt>
                <c:pt idx="2099">
                  <c:v>1135000000000</c:v>
                </c:pt>
                <c:pt idx="2100">
                  <c:v>1176000000000</c:v>
                </c:pt>
                <c:pt idx="2101">
                  <c:v>1226000000000</c:v>
                </c:pt>
                <c:pt idx="2102">
                  <c:v>1275000000000</c:v>
                </c:pt>
                <c:pt idx="2103">
                  <c:v>1340000000000</c:v>
                </c:pt>
                <c:pt idx="2104">
                  <c:v>1406000000000</c:v>
                </c:pt>
                <c:pt idx="2105">
                  <c:v>1483000000000</c:v>
                </c:pt>
                <c:pt idx="2106">
                  <c:v>1574000000000</c:v>
                </c:pt>
                <c:pt idx="2107">
                  <c:v>1676000000000</c:v>
                </c:pt>
                <c:pt idx="2108">
                  <c:v>1808000000000</c:v>
                </c:pt>
                <c:pt idx="2109">
                  <c:v>1957000000000</c:v>
                </c:pt>
                <c:pt idx="2110">
                  <c:v>2180000000000</c:v>
                </c:pt>
                <c:pt idx="2111">
                  <c:v>2524000000000</c:v>
                </c:pt>
                <c:pt idx="2112">
                  <c:v>3141000000000</c:v>
                </c:pt>
                <c:pt idx="2113">
                  <c:v>3964000000000</c:v>
                </c:pt>
                <c:pt idx="2114">
                  <c:v>5121000000000</c:v>
                </c:pt>
                <c:pt idx="2115">
                  <c:v>6867000000000</c:v>
                </c:pt>
                <c:pt idx="2116">
                  <c:v>9450000000000</c:v>
                </c:pt>
                <c:pt idx="2117">
                  <c:v>13190000000000</c:v>
                </c:pt>
                <c:pt idx="2118">
                  <c:v>18610000000000</c:v>
                </c:pt>
                <c:pt idx="2119">
                  <c:v>26080000000000</c:v>
                </c:pt>
                <c:pt idx="2120">
                  <c:v>36340000000000</c:v>
                </c:pt>
                <c:pt idx="2121">
                  <c:v>49770000000000</c:v>
                </c:pt>
                <c:pt idx="2122">
                  <c:v>67030000000000</c:v>
                </c:pt>
                <c:pt idx="2123">
                  <c:v>88470000000000</c:v>
                </c:pt>
                <c:pt idx="2124">
                  <c:v>114300000000000</c:v>
                </c:pt>
                <c:pt idx="2125">
                  <c:v>143500000000000</c:v>
                </c:pt>
                <c:pt idx="2126">
                  <c:v>175900000000000</c:v>
                </c:pt>
                <c:pt idx="2127">
                  <c:v>210300000000000</c:v>
                </c:pt>
                <c:pt idx="2128">
                  <c:v>247300000000000</c:v>
                </c:pt>
                <c:pt idx="2129">
                  <c:v>280000000000000</c:v>
                </c:pt>
                <c:pt idx="2130">
                  <c:v>311000000000000</c:v>
                </c:pt>
                <c:pt idx="2131">
                  <c:v>333000000000000</c:v>
                </c:pt>
                <c:pt idx="2132">
                  <c:v>351200000000000</c:v>
                </c:pt>
                <c:pt idx="2133">
                  <c:v>357000000000000</c:v>
                </c:pt>
                <c:pt idx="2134">
                  <c:v>357900000000000</c:v>
                </c:pt>
                <c:pt idx="2135">
                  <c:v>345500000000000</c:v>
                </c:pt>
                <c:pt idx="2136">
                  <c:v>327700000000000</c:v>
                </c:pt>
                <c:pt idx="2137">
                  <c:v>299700000000000</c:v>
                </c:pt>
                <c:pt idx="2138">
                  <c:v>270100000000000</c:v>
                </c:pt>
                <c:pt idx="2139">
                  <c:v>234600000000000</c:v>
                </c:pt>
                <c:pt idx="2140">
                  <c:v>200200000000000</c:v>
                </c:pt>
                <c:pt idx="2141">
                  <c:v>166300000000000</c:v>
                </c:pt>
                <c:pt idx="2142">
                  <c:v>135400000000000</c:v>
                </c:pt>
                <c:pt idx="2143">
                  <c:v>106900000000000</c:v>
                </c:pt>
                <c:pt idx="2144">
                  <c:v>82930000000000</c:v>
                </c:pt>
                <c:pt idx="2145">
                  <c:v>63120000000000</c:v>
                </c:pt>
                <c:pt idx="2146">
                  <c:v>47020000000000</c:v>
                </c:pt>
                <c:pt idx="2147">
                  <c:v>34490000000000</c:v>
                </c:pt>
                <c:pt idx="2148">
                  <c:v>25070000000000</c:v>
                </c:pt>
                <c:pt idx="2149">
                  <c:v>18040000000000</c:v>
                </c:pt>
                <c:pt idx="2150">
                  <c:v>13020000000000</c:v>
                </c:pt>
                <c:pt idx="2151">
                  <c:v>9485000000000</c:v>
                </c:pt>
                <c:pt idx="2152">
                  <c:v>7028000000000</c:v>
                </c:pt>
                <c:pt idx="2153">
                  <c:v>5352000000000</c:v>
                </c:pt>
                <c:pt idx="2154">
                  <c:v>4210000000000</c:v>
                </c:pt>
                <c:pt idx="2155">
                  <c:v>3402000000000</c:v>
                </c:pt>
                <c:pt idx="2156">
                  <c:v>2774000000000</c:v>
                </c:pt>
                <c:pt idx="2157">
                  <c:v>2408000000000</c:v>
                </c:pt>
                <c:pt idx="2158">
                  <c:v>2168000000000</c:v>
                </c:pt>
                <c:pt idx="2159">
                  <c:v>2001000000000</c:v>
                </c:pt>
                <c:pt idx="2160">
                  <c:v>1867000000000</c:v>
                </c:pt>
                <c:pt idx="2161">
                  <c:v>1750000000000</c:v>
                </c:pt>
                <c:pt idx="2162">
                  <c:v>1652000000000</c:v>
                </c:pt>
                <c:pt idx="2163">
                  <c:v>1566000000000</c:v>
                </c:pt>
                <c:pt idx="2164">
                  <c:v>1488000000000</c:v>
                </c:pt>
                <c:pt idx="2165">
                  <c:v>1421000000000</c:v>
                </c:pt>
                <c:pt idx="2166">
                  <c:v>1359000000000</c:v>
                </c:pt>
                <c:pt idx="2167">
                  <c:v>1304000000000</c:v>
                </c:pt>
                <c:pt idx="2168">
                  <c:v>1254000000000</c:v>
                </c:pt>
                <c:pt idx="2169">
                  <c:v>1211000000000</c:v>
                </c:pt>
                <c:pt idx="2170">
                  <c:v>1169000000000</c:v>
                </c:pt>
                <c:pt idx="2171">
                  <c:v>1131000000000</c:v>
                </c:pt>
                <c:pt idx="2172">
                  <c:v>1098000000000</c:v>
                </c:pt>
                <c:pt idx="2173">
                  <c:v>1066000000000</c:v>
                </c:pt>
                <c:pt idx="2174">
                  <c:v>1037000000000</c:v>
                </c:pt>
                <c:pt idx="2175">
                  <c:v>1008000000000</c:v>
                </c:pt>
                <c:pt idx="2176">
                  <c:v>983600000000</c:v>
                </c:pt>
                <c:pt idx="2177">
                  <c:v>961000000000</c:v>
                </c:pt>
                <c:pt idx="2178">
                  <c:v>937400000000</c:v>
                </c:pt>
                <c:pt idx="2179">
                  <c:v>918400000000</c:v>
                </c:pt>
                <c:pt idx="2180">
                  <c:v>897800000000</c:v>
                </c:pt>
                <c:pt idx="2181">
                  <c:v>880400000000</c:v>
                </c:pt>
                <c:pt idx="2182">
                  <c:v>862600000000</c:v>
                </c:pt>
                <c:pt idx="2183">
                  <c:v>846100000000</c:v>
                </c:pt>
                <c:pt idx="2184">
                  <c:v>832100000000</c:v>
                </c:pt>
                <c:pt idx="2185">
                  <c:v>816400000000</c:v>
                </c:pt>
                <c:pt idx="2186">
                  <c:v>803500000000</c:v>
                </c:pt>
                <c:pt idx="2187">
                  <c:v>790500000000</c:v>
                </c:pt>
                <c:pt idx="2188">
                  <c:v>777900000000</c:v>
                </c:pt>
                <c:pt idx="2189">
                  <c:v>766600000000</c:v>
                </c:pt>
                <c:pt idx="2190">
                  <c:v>754600000000</c:v>
                </c:pt>
                <c:pt idx="2191">
                  <c:v>744700000000</c:v>
                </c:pt>
                <c:pt idx="2192">
                  <c:v>734100000000</c:v>
                </c:pt>
                <c:pt idx="2193">
                  <c:v>723800000000</c:v>
                </c:pt>
                <c:pt idx="2194">
                  <c:v>715200000000</c:v>
                </c:pt>
                <c:pt idx="2195">
                  <c:v>705900000000</c:v>
                </c:pt>
                <c:pt idx="2196">
                  <c:v>697500000000</c:v>
                </c:pt>
                <c:pt idx="2197">
                  <c:v>688400000000</c:v>
                </c:pt>
                <c:pt idx="2198">
                  <c:v>680700000000</c:v>
                </c:pt>
                <c:pt idx="2199">
                  <c:v>673600000000</c:v>
                </c:pt>
                <c:pt idx="2200">
                  <c:v>665000000000</c:v>
                </c:pt>
                <c:pt idx="2201">
                  <c:v>658600000000</c:v>
                </c:pt>
                <c:pt idx="2202">
                  <c:v>651100000000</c:v>
                </c:pt>
                <c:pt idx="2203">
                  <c:v>645100000000</c:v>
                </c:pt>
                <c:pt idx="2204">
                  <c:v>638100000000</c:v>
                </c:pt>
                <c:pt idx="2205">
                  <c:v>631900000000</c:v>
                </c:pt>
                <c:pt idx="2206">
                  <c:v>626100000000</c:v>
                </c:pt>
                <c:pt idx="2207">
                  <c:v>619900000000</c:v>
                </c:pt>
                <c:pt idx="2208">
                  <c:v>614000000000</c:v>
                </c:pt>
                <c:pt idx="2209">
                  <c:v>608300000000</c:v>
                </c:pt>
                <c:pt idx="2210">
                  <c:v>603000000000</c:v>
                </c:pt>
                <c:pt idx="2211">
                  <c:v>597600000000</c:v>
                </c:pt>
                <c:pt idx="2212">
                  <c:v>592500000000</c:v>
                </c:pt>
                <c:pt idx="2213">
                  <c:v>587500000000</c:v>
                </c:pt>
                <c:pt idx="2214">
                  <c:v>582700000000</c:v>
                </c:pt>
                <c:pt idx="2215">
                  <c:v>577900000000</c:v>
                </c:pt>
                <c:pt idx="2216">
                  <c:v>573100000000</c:v>
                </c:pt>
                <c:pt idx="2217">
                  <c:v>568500000000</c:v>
                </c:pt>
                <c:pt idx="2218">
                  <c:v>564400000000</c:v>
                </c:pt>
                <c:pt idx="2219">
                  <c:v>559800000000</c:v>
                </c:pt>
                <c:pt idx="2220">
                  <c:v>555400000000</c:v>
                </c:pt>
                <c:pt idx="2221">
                  <c:v>551500000000</c:v>
                </c:pt>
                <c:pt idx="2222">
                  <c:v>547300000000</c:v>
                </c:pt>
                <c:pt idx="2223">
                  <c:v>543300000000</c:v>
                </c:pt>
                <c:pt idx="2224">
                  <c:v>539100000000</c:v>
                </c:pt>
                <c:pt idx="2225">
                  <c:v>535500000000</c:v>
                </c:pt>
                <c:pt idx="2226">
                  <c:v>531900000000</c:v>
                </c:pt>
                <c:pt idx="2227">
                  <c:v>527900000000</c:v>
                </c:pt>
                <c:pt idx="2228">
                  <c:v>524500000000</c:v>
                </c:pt>
                <c:pt idx="2229">
                  <c:v>520700000000</c:v>
                </c:pt>
                <c:pt idx="2230">
                  <c:v>517400000000</c:v>
                </c:pt>
                <c:pt idx="2231">
                  <c:v>513500000000</c:v>
                </c:pt>
                <c:pt idx="2232">
                  <c:v>510200000000</c:v>
                </c:pt>
                <c:pt idx="2233">
                  <c:v>506800000000</c:v>
                </c:pt>
                <c:pt idx="2234">
                  <c:v>502900000000</c:v>
                </c:pt>
                <c:pt idx="2235">
                  <c:v>499600000000</c:v>
                </c:pt>
                <c:pt idx="2236">
                  <c:v>496100000000</c:v>
                </c:pt>
                <c:pt idx="2237">
                  <c:v>492900000000</c:v>
                </c:pt>
                <c:pt idx="2238">
                  <c:v>489400000000</c:v>
                </c:pt>
                <c:pt idx="2239">
                  <c:v>486000000000</c:v>
                </c:pt>
                <c:pt idx="2240">
                  <c:v>483300000000</c:v>
                </c:pt>
                <c:pt idx="2241">
                  <c:v>479900000000</c:v>
                </c:pt>
                <c:pt idx="2242">
                  <c:v>476800000000</c:v>
                </c:pt>
                <c:pt idx="2243">
                  <c:v>473900000000</c:v>
                </c:pt>
                <c:pt idx="2244">
                  <c:v>470900000000</c:v>
                </c:pt>
                <c:pt idx="2245">
                  <c:v>468300000000</c:v>
                </c:pt>
                <c:pt idx="2246">
                  <c:v>465000000000</c:v>
                </c:pt>
                <c:pt idx="2247">
                  <c:v>462700000000</c:v>
                </c:pt>
                <c:pt idx="2248">
                  <c:v>459800000000</c:v>
                </c:pt>
                <c:pt idx="2249">
                  <c:v>457000000000</c:v>
                </c:pt>
                <c:pt idx="2250">
                  <c:v>454300000000</c:v>
                </c:pt>
                <c:pt idx="2251">
                  <c:v>451600000000</c:v>
                </c:pt>
                <c:pt idx="2252">
                  <c:v>449500000000</c:v>
                </c:pt>
                <c:pt idx="2253">
                  <c:v>446700000000</c:v>
                </c:pt>
                <c:pt idx="2254">
                  <c:v>444000000000</c:v>
                </c:pt>
                <c:pt idx="2255">
                  <c:v>441800000000</c:v>
                </c:pt>
                <c:pt idx="2256">
                  <c:v>439300000000</c:v>
                </c:pt>
                <c:pt idx="2257">
                  <c:v>436600000000</c:v>
                </c:pt>
                <c:pt idx="2258">
                  <c:v>434200000000</c:v>
                </c:pt>
                <c:pt idx="2259">
                  <c:v>431900000000</c:v>
                </c:pt>
                <c:pt idx="2260">
                  <c:v>429500000000</c:v>
                </c:pt>
                <c:pt idx="2261">
                  <c:v>427000000000</c:v>
                </c:pt>
                <c:pt idx="2262">
                  <c:v>424700000000</c:v>
                </c:pt>
                <c:pt idx="2263">
                  <c:v>422700000000</c:v>
                </c:pt>
                <c:pt idx="2264">
                  <c:v>420300000000</c:v>
                </c:pt>
                <c:pt idx="2265">
                  <c:v>418000000000</c:v>
                </c:pt>
                <c:pt idx="2266">
                  <c:v>415900000000</c:v>
                </c:pt>
                <c:pt idx="2267">
                  <c:v>413900000000</c:v>
                </c:pt>
                <c:pt idx="2268">
                  <c:v>411600000000</c:v>
                </c:pt>
                <c:pt idx="2269">
                  <c:v>409300000000</c:v>
                </c:pt>
                <c:pt idx="2270">
                  <c:v>407300000000</c:v>
                </c:pt>
                <c:pt idx="2271">
                  <c:v>405300000000</c:v>
                </c:pt>
                <c:pt idx="2272">
                  <c:v>403000000000</c:v>
                </c:pt>
                <c:pt idx="2273">
                  <c:v>401200000000</c:v>
                </c:pt>
                <c:pt idx="2274">
                  <c:v>399100000000</c:v>
                </c:pt>
                <c:pt idx="2275">
                  <c:v>397200000000</c:v>
                </c:pt>
                <c:pt idx="2276">
                  <c:v>395200000000</c:v>
                </c:pt>
                <c:pt idx="2277">
                  <c:v>393300000000</c:v>
                </c:pt>
                <c:pt idx="2278">
                  <c:v>391700000000</c:v>
                </c:pt>
                <c:pt idx="2279">
                  <c:v>389600000000</c:v>
                </c:pt>
                <c:pt idx="2280">
                  <c:v>388100000000</c:v>
                </c:pt>
                <c:pt idx="2281">
                  <c:v>386300000000</c:v>
                </c:pt>
                <c:pt idx="2282">
                  <c:v>384600000000</c:v>
                </c:pt>
                <c:pt idx="2283">
                  <c:v>383200000000</c:v>
                </c:pt>
                <c:pt idx="2284">
                  <c:v>381300000000</c:v>
                </c:pt>
                <c:pt idx="2285">
                  <c:v>380000000000</c:v>
                </c:pt>
                <c:pt idx="2286">
                  <c:v>378300000000</c:v>
                </c:pt>
                <c:pt idx="2287">
                  <c:v>377100000000</c:v>
                </c:pt>
                <c:pt idx="2288">
                  <c:v>375700000000</c:v>
                </c:pt>
                <c:pt idx="2289">
                  <c:v>374400000000</c:v>
                </c:pt>
                <c:pt idx="2290">
                  <c:v>373400000000</c:v>
                </c:pt>
                <c:pt idx="2291">
                  <c:v>372100000000</c:v>
                </c:pt>
                <c:pt idx="2292">
                  <c:v>371400000000</c:v>
                </c:pt>
                <c:pt idx="2293">
                  <c:v>370400000000</c:v>
                </c:pt>
                <c:pt idx="2294">
                  <c:v>369600000000</c:v>
                </c:pt>
                <c:pt idx="2295">
                  <c:v>369100000000</c:v>
                </c:pt>
                <c:pt idx="2296">
                  <c:v>368600000000</c:v>
                </c:pt>
                <c:pt idx="2297">
                  <c:v>368400000000</c:v>
                </c:pt>
                <c:pt idx="2298">
                  <c:v>368300000000</c:v>
                </c:pt>
                <c:pt idx="2299">
                  <c:v>368600000000</c:v>
                </c:pt>
                <c:pt idx="2300">
                  <c:v>369100000000</c:v>
                </c:pt>
                <c:pt idx="2301">
                  <c:v>369900000000</c:v>
                </c:pt>
                <c:pt idx="2302">
                  <c:v>371300000000</c:v>
                </c:pt>
                <c:pt idx="2303">
                  <c:v>373100000000</c:v>
                </c:pt>
                <c:pt idx="2304">
                  <c:v>375500000000</c:v>
                </c:pt>
                <c:pt idx="2305">
                  <c:v>379100000000</c:v>
                </c:pt>
                <c:pt idx="2306">
                  <c:v>383600000000</c:v>
                </c:pt>
                <c:pt idx="2307">
                  <c:v>394400000000</c:v>
                </c:pt>
                <c:pt idx="2308">
                  <c:v>413400000000</c:v>
                </c:pt>
                <c:pt idx="2309">
                  <c:v>439000000000</c:v>
                </c:pt>
                <c:pt idx="2310">
                  <c:v>474200000000</c:v>
                </c:pt>
                <c:pt idx="2311">
                  <c:v>526100000000</c:v>
                </c:pt>
                <c:pt idx="2312">
                  <c:v>603200000000</c:v>
                </c:pt>
                <c:pt idx="2313">
                  <c:v>712300000000</c:v>
                </c:pt>
                <c:pt idx="2314">
                  <c:v>870100000000</c:v>
                </c:pt>
                <c:pt idx="2315">
                  <c:v>1088000000000</c:v>
                </c:pt>
                <c:pt idx="2316">
                  <c:v>1384000000000</c:v>
                </c:pt>
                <c:pt idx="2317">
                  <c:v>1778000000000</c:v>
                </c:pt>
                <c:pt idx="2318">
                  <c:v>2288000000000</c:v>
                </c:pt>
                <c:pt idx="2319">
                  <c:v>2929000000000</c:v>
                </c:pt>
                <c:pt idx="2320">
                  <c:v>3728000000000</c:v>
                </c:pt>
                <c:pt idx="2321">
                  <c:v>4669000000000</c:v>
                </c:pt>
                <c:pt idx="2322">
                  <c:v>5767000000000</c:v>
                </c:pt>
                <c:pt idx="2323">
                  <c:v>6956000000000</c:v>
                </c:pt>
                <c:pt idx="2324">
                  <c:v>8303000000000</c:v>
                </c:pt>
                <c:pt idx="2325">
                  <c:v>9668000000000</c:v>
                </c:pt>
                <c:pt idx="2326">
                  <c:v>11040000000000</c:v>
                </c:pt>
                <c:pt idx="2327">
                  <c:v>12320000000000</c:v>
                </c:pt>
                <c:pt idx="2328">
                  <c:v>13480000000000</c:v>
                </c:pt>
                <c:pt idx="2329">
                  <c:v>14460000000000</c:v>
                </c:pt>
                <c:pt idx="2330">
                  <c:v>15110000000000</c:v>
                </c:pt>
                <c:pt idx="2331">
                  <c:v>15480000000000</c:v>
                </c:pt>
                <c:pt idx="2332">
                  <c:v>15510000000000</c:v>
                </c:pt>
                <c:pt idx="2333">
                  <c:v>15200000000000</c:v>
                </c:pt>
                <c:pt idx="2334">
                  <c:v>14580000000000</c:v>
                </c:pt>
                <c:pt idx="2335">
                  <c:v>13700000000000</c:v>
                </c:pt>
                <c:pt idx="2336">
                  <c:v>12580000000000</c:v>
                </c:pt>
                <c:pt idx="2337">
                  <c:v>11320000000000</c:v>
                </c:pt>
                <c:pt idx="2338">
                  <c:v>9977000000000</c:v>
                </c:pt>
                <c:pt idx="2339">
                  <c:v>8624000000000</c:v>
                </c:pt>
                <c:pt idx="2340">
                  <c:v>7308000000000</c:v>
                </c:pt>
                <c:pt idx="2341">
                  <c:v>6049000000000</c:v>
                </c:pt>
                <c:pt idx="2342">
                  <c:v>4956000000000</c:v>
                </c:pt>
                <c:pt idx="2343">
                  <c:v>3978000000000</c:v>
                </c:pt>
                <c:pt idx="2344">
                  <c:v>3163000000000</c:v>
                </c:pt>
                <c:pt idx="2345">
                  <c:v>2486000000000</c:v>
                </c:pt>
                <c:pt idx="2346">
                  <c:v>1941000000000</c:v>
                </c:pt>
                <c:pt idx="2347">
                  <c:v>1514000000000</c:v>
                </c:pt>
                <c:pt idx="2348">
                  <c:v>1187000000000</c:v>
                </c:pt>
                <c:pt idx="2349">
                  <c:v>942200000000</c:v>
                </c:pt>
                <c:pt idx="2350">
                  <c:v>761200000000</c:v>
                </c:pt>
                <c:pt idx="2351">
                  <c:v>630700000000</c:v>
                </c:pt>
                <c:pt idx="2352">
                  <c:v>536800000000</c:v>
                </c:pt>
                <c:pt idx="2353">
                  <c:v>470700000000</c:v>
                </c:pt>
                <c:pt idx="2354">
                  <c:v>423800000000</c:v>
                </c:pt>
                <c:pt idx="2355">
                  <c:v>389200000000</c:v>
                </c:pt>
                <c:pt idx="2356">
                  <c:v>364400000000</c:v>
                </c:pt>
                <c:pt idx="2357">
                  <c:v>343900000000</c:v>
                </c:pt>
                <c:pt idx="2358">
                  <c:v>331200000000</c:v>
                </c:pt>
                <c:pt idx="2359">
                  <c:v>323200000000</c:v>
                </c:pt>
                <c:pt idx="2360">
                  <c:v>316000000000</c:v>
                </c:pt>
                <c:pt idx="2361">
                  <c:v>309900000000</c:v>
                </c:pt>
                <c:pt idx="2362">
                  <c:v>304400000000</c:v>
                </c:pt>
                <c:pt idx="2363">
                  <c:v>299500000000</c:v>
                </c:pt>
                <c:pt idx="2364">
                  <c:v>294900000000</c:v>
                </c:pt>
                <c:pt idx="2365">
                  <c:v>290800000000</c:v>
                </c:pt>
                <c:pt idx="2366">
                  <c:v>286900000000</c:v>
                </c:pt>
                <c:pt idx="2367">
                  <c:v>283400000000</c:v>
                </c:pt>
                <c:pt idx="2368">
                  <c:v>280100000000</c:v>
                </c:pt>
                <c:pt idx="2369">
                  <c:v>277000000000</c:v>
                </c:pt>
                <c:pt idx="2370">
                  <c:v>274100000000</c:v>
                </c:pt>
                <c:pt idx="2371">
                  <c:v>271300000000</c:v>
                </c:pt>
                <c:pt idx="2372">
                  <c:v>268800000000</c:v>
                </c:pt>
                <c:pt idx="2373">
                  <c:v>266200000000</c:v>
                </c:pt>
                <c:pt idx="2374">
                  <c:v>264000000000</c:v>
                </c:pt>
                <c:pt idx="2375">
                  <c:v>261700000000</c:v>
                </c:pt>
                <c:pt idx="2376">
                  <c:v>259500000000</c:v>
                </c:pt>
                <c:pt idx="2377">
                  <c:v>257500000000</c:v>
                </c:pt>
                <c:pt idx="2378">
                  <c:v>255500000000</c:v>
                </c:pt>
                <c:pt idx="2379">
                  <c:v>253700000000</c:v>
                </c:pt>
                <c:pt idx="2380">
                  <c:v>251800000000</c:v>
                </c:pt>
                <c:pt idx="2381">
                  <c:v>250100000000</c:v>
                </c:pt>
                <c:pt idx="2382">
                  <c:v>248400000000</c:v>
                </c:pt>
                <c:pt idx="2383">
                  <c:v>246700000000</c:v>
                </c:pt>
                <c:pt idx="2384">
                  <c:v>245200000000</c:v>
                </c:pt>
                <c:pt idx="2385">
                  <c:v>243700000000</c:v>
                </c:pt>
                <c:pt idx="2386">
                  <c:v>242200000000</c:v>
                </c:pt>
                <c:pt idx="2387">
                  <c:v>240800000000</c:v>
                </c:pt>
                <c:pt idx="2388">
                  <c:v>239400000000</c:v>
                </c:pt>
                <c:pt idx="2389">
                  <c:v>238100000000</c:v>
                </c:pt>
                <c:pt idx="2390">
                  <c:v>236800000000</c:v>
                </c:pt>
                <c:pt idx="2391">
                  <c:v>235500000000</c:v>
                </c:pt>
                <c:pt idx="2392">
                  <c:v>234400000000</c:v>
                </c:pt>
                <c:pt idx="2393">
                  <c:v>233100000000</c:v>
                </c:pt>
                <c:pt idx="2394">
                  <c:v>232000000000</c:v>
                </c:pt>
                <c:pt idx="2395">
                  <c:v>230900000000</c:v>
                </c:pt>
                <c:pt idx="2396">
                  <c:v>229900000000</c:v>
                </c:pt>
                <c:pt idx="2397">
                  <c:v>228800000000</c:v>
                </c:pt>
                <c:pt idx="2398">
                  <c:v>227800000000</c:v>
                </c:pt>
                <c:pt idx="2399">
                  <c:v>226900000000</c:v>
                </c:pt>
                <c:pt idx="2400">
                  <c:v>225800000000</c:v>
                </c:pt>
                <c:pt idx="2401">
                  <c:v>225000000000</c:v>
                </c:pt>
                <c:pt idx="2402">
                  <c:v>224100000000</c:v>
                </c:pt>
                <c:pt idx="2403">
                  <c:v>223200000000</c:v>
                </c:pt>
                <c:pt idx="2404">
                  <c:v>222500000000</c:v>
                </c:pt>
                <c:pt idx="2405">
                  <c:v>221600000000</c:v>
                </c:pt>
                <c:pt idx="2406">
                  <c:v>220900000000</c:v>
                </c:pt>
                <c:pt idx="2407">
                  <c:v>220100000000</c:v>
                </c:pt>
                <c:pt idx="2408">
                  <c:v>219400000000</c:v>
                </c:pt>
                <c:pt idx="2409">
                  <c:v>218800000000</c:v>
                </c:pt>
                <c:pt idx="2410">
                  <c:v>218000000000</c:v>
                </c:pt>
                <c:pt idx="2411">
                  <c:v>217500000000</c:v>
                </c:pt>
                <c:pt idx="2412">
                  <c:v>216800000000</c:v>
                </c:pt>
                <c:pt idx="2413">
                  <c:v>216400000000</c:v>
                </c:pt>
                <c:pt idx="2414">
                  <c:v>215800000000</c:v>
                </c:pt>
                <c:pt idx="2415">
                  <c:v>215200000000</c:v>
                </c:pt>
                <c:pt idx="2416">
                  <c:v>214900000000</c:v>
                </c:pt>
                <c:pt idx="2417">
                  <c:v>214400000000</c:v>
                </c:pt>
                <c:pt idx="2418">
                  <c:v>214000000000</c:v>
                </c:pt>
                <c:pt idx="2419">
                  <c:v>213600000000</c:v>
                </c:pt>
                <c:pt idx="2420">
                  <c:v>213300000000</c:v>
                </c:pt>
                <c:pt idx="2421">
                  <c:v>213100000000</c:v>
                </c:pt>
                <c:pt idx="2422">
                  <c:v>212800000000</c:v>
                </c:pt>
                <c:pt idx="2423">
                  <c:v>212700000000</c:v>
                </c:pt>
                <c:pt idx="2424">
                  <c:v>212500000000</c:v>
                </c:pt>
                <c:pt idx="2425">
                  <c:v>212400000000</c:v>
                </c:pt>
                <c:pt idx="2426">
                  <c:v>212400000000</c:v>
                </c:pt>
                <c:pt idx="2427">
                  <c:v>212200000000</c:v>
                </c:pt>
                <c:pt idx="2428">
                  <c:v>212400000000</c:v>
                </c:pt>
                <c:pt idx="2429">
                  <c:v>212400000000</c:v>
                </c:pt>
                <c:pt idx="2430">
                  <c:v>212500000000</c:v>
                </c:pt>
                <c:pt idx="2431">
                  <c:v>212700000000</c:v>
                </c:pt>
                <c:pt idx="2432">
                  <c:v>212700000000</c:v>
                </c:pt>
                <c:pt idx="2433">
                  <c:v>213100000000</c:v>
                </c:pt>
                <c:pt idx="2434">
                  <c:v>213200000000</c:v>
                </c:pt>
                <c:pt idx="2435">
                  <c:v>213400000000</c:v>
                </c:pt>
                <c:pt idx="2436">
                  <c:v>213700000000</c:v>
                </c:pt>
                <c:pt idx="2437">
                  <c:v>214000000000</c:v>
                </c:pt>
                <c:pt idx="2438">
                  <c:v>214400000000</c:v>
                </c:pt>
                <c:pt idx="2439">
                  <c:v>214700000000</c:v>
                </c:pt>
                <c:pt idx="2440">
                  <c:v>215200000000</c:v>
                </c:pt>
                <c:pt idx="2441">
                  <c:v>215600000000</c:v>
                </c:pt>
                <c:pt idx="2442">
                  <c:v>216100000000</c:v>
                </c:pt>
                <c:pt idx="2443">
                  <c:v>216700000000</c:v>
                </c:pt>
                <c:pt idx="2444">
                  <c:v>217200000000</c:v>
                </c:pt>
                <c:pt idx="2445">
                  <c:v>217900000000</c:v>
                </c:pt>
                <c:pt idx="2446">
                  <c:v>218600000000</c:v>
                </c:pt>
                <c:pt idx="2447">
                  <c:v>219400000000</c:v>
                </c:pt>
                <c:pt idx="2448">
                  <c:v>220400000000</c:v>
                </c:pt>
                <c:pt idx="2449">
                  <c:v>221300000000</c:v>
                </c:pt>
                <c:pt idx="2450">
                  <c:v>222400000000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368-4437-B5D3-9FC020C3DD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593720"/>
        <c:axId val="470595360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Лист1!$B$1</c15:sqref>
                        </c15:formulaRef>
                      </c:ext>
                    </c:extLst>
                    <c:strCache>
                      <c:ptCount val="1"/>
                      <c:pt idx="0">
                        <c:v>F,Density наноскоп</c:v>
                      </c:pt>
                    </c:strCache>
                  </c:strRef>
                </c:tx>
                <c:spPr>
                  <a:ln w="12700" cap="rnd">
                    <a:solidFill>
                      <a:srgbClr val="FF5050"/>
                    </a:solidFill>
                    <a:round/>
                  </a:ln>
                  <a:effectLst/>
                </c:spPr>
                <c:marker>
                  <c:symbol val="none"/>
                </c:marker>
                <c:xVal>
                  <c:numRef>
                    <c:extLst>
                      <c:ext uri="{02D57815-91ED-43cb-92C2-25804820EDAC}">
                        <c15:formulaRef>
                          <c15:sqref>Лист1!$A$2:$A$2453</c15:sqref>
                        </c15:formulaRef>
                      </c:ext>
                    </c:extLst>
                    <c:numCache>
                      <c:formatCode>0.00E+00</c:formatCode>
                      <c:ptCount val="2452"/>
                      <c:pt idx="0">
                        <c:v>100</c:v>
                      </c:pt>
                      <c:pt idx="1">
                        <c:v>102</c:v>
                      </c:pt>
                      <c:pt idx="2">
                        <c:v>104</c:v>
                      </c:pt>
                      <c:pt idx="3">
                        <c:v>106</c:v>
                      </c:pt>
                      <c:pt idx="4">
                        <c:v>108</c:v>
                      </c:pt>
                      <c:pt idx="5">
                        <c:v>110</c:v>
                      </c:pt>
                      <c:pt idx="6">
                        <c:v>112</c:v>
                      </c:pt>
                      <c:pt idx="7">
                        <c:v>114</c:v>
                      </c:pt>
                      <c:pt idx="8">
                        <c:v>116</c:v>
                      </c:pt>
                      <c:pt idx="9">
                        <c:v>118</c:v>
                      </c:pt>
                      <c:pt idx="10">
                        <c:v>120</c:v>
                      </c:pt>
                      <c:pt idx="11">
                        <c:v>122</c:v>
                      </c:pt>
                      <c:pt idx="12">
                        <c:v>124</c:v>
                      </c:pt>
                      <c:pt idx="13">
                        <c:v>126</c:v>
                      </c:pt>
                      <c:pt idx="14">
                        <c:v>128</c:v>
                      </c:pt>
                      <c:pt idx="15">
                        <c:v>130</c:v>
                      </c:pt>
                      <c:pt idx="16">
                        <c:v>132</c:v>
                      </c:pt>
                      <c:pt idx="17">
                        <c:v>134</c:v>
                      </c:pt>
                      <c:pt idx="18">
                        <c:v>136</c:v>
                      </c:pt>
                      <c:pt idx="19">
                        <c:v>138</c:v>
                      </c:pt>
                      <c:pt idx="20">
                        <c:v>140</c:v>
                      </c:pt>
                      <c:pt idx="21">
                        <c:v>142</c:v>
                      </c:pt>
                      <c:pt idx="22">
                        <c:v>144</c:v>
                      </c:pt>
                      <c:pt idx="23">
                        <c:v>146</c:v>
                      </c:pt>
                      <c:pt idx="24">
                        <c:v>148</c:v>
                      </c:pt>
                      <c:pt idx="25">
                        <c:v>150</c:v>
                      </c:pt>
                      <c:pt idx="26">
                        <c:v>152</c:v>
                      </c:pt>
                      <c:pt idx="27">
                        <c:v>154</c:v>
                      </c:pt>
                      <c:pt idx="28">
                        <c:v>156</c:v>
                      </c:pt>
                      <c:pt idx="29">
                        <c:v>158</c:v>
                      </c:pt>
                      <c:pt idx="30">
                        <c:v>160</c:v>
                      </c:pt>
                      <c:pt idx="31">
                        <c:v>162</c:v>
                      </c:pt>
                      <c:pt idx="32">
                        <c:v>164</c:v>
                      </c:pt>
                      <c:pt idx="33">
                        <c:v>166</c:v>
                      </c:pt>
                      <c:pt idx="34">
                        <c:v>168</c:v>
                      </c:pt>
                      <c:pt idx="35">
                        <c:v>170</c:v>
                      </c:pt>
                      <c:pt idx="36">
                        <c:v>172</c:v>
                      </c:pt>
                      <c:pt idx="37">
                        <c:v>174</c:v>
                      </c:pt>
                      <c:pt idx="38">
                        <c:v>176</c:v>
                      </c:pt>
                      <c:pt idx="39">
                        <c:v>178</c:v>
                      </c:pt>
                      <c:pt idx="40">
                        <c:v>180</c:v>
                      </c:pt>
                      <c:pt idx="41">
                        <c:v>182</c:v>
                      </c:pt>
                      <c:pt idx="42">
                        <c:v>184</c:v>
                      </c:pt>
                      <c:pt idx="43">
                        <c:v>186</c:v>
                      </c:pt>
                      <c:pt idx="44">
                        <c:v>188</c:v>
                      </c:pt>
                      <c:pt idx="45">
                        <c:v>190</c:v>
                      </c:pt>
                      <c:pt idx="46">
                        <c:v>192</c:v>
                      </c:pt>
                      <c:pt idx="47">
                        <c:v>194</c:v>
                      </c:pt>
                      <c:pt idx="48">
                        <c:v>196</c:v>
                      </c:pt>
                      <c:pt idx="49">
                        <c:v>198</c:v>
                      </c:pt>
                      <c:pt idx="50">
                        <c:v>200</c:v>
                      </c:pt>
                      <c:pt idx="51">
                        <c:v>202</c:v>
                      </c:pt>
                      <c:pt idx="52">
                        <c:v>204</c:v>
                      </c:pt>
                      <c:pt idx="53">
                        <c:v>206</c:v>
                      </c:pt>
                      <c:pt idx="54">
                        <c:v>208</c:v>
                      </c:pt>
                      <c:pt idx="55">
                        <c:v>210</c:v>
                      </c:pt>
                      <c:pt idx="56">
                        <c:v>212</c:v>
                      </c:pt>
                      <c:pt idx="57">
                        <c:v>214</c:v>
                      </c:pt>
                      <c:pt idx="58">
                        <c:v>216</c:v>
                      </c:pt>
                      <c:pt idx="59">
                        <c:v>218</c:v>
                      </c:pt>
                      <c:pt idx="60">
                        <c:v>220</c:v>
                      </c:pt>
                      <c:pt idx="61">
                        <c:v>222</c:v>
                      </c:pt>
                      <c:pt idx="62">
                        <c:v>224</c:v>
                      </c:pt>
                      <c:pt idx="63">
                        <c:v>226</c:v>
                      </c:pt>
                      <c:pt idx="64">
                        <c:v>228</c:v>
                      </c:pt>
                      <c:pt idx="65">
                        <c:v>230</c:v>
                      </c:pt>
                      <c:pt idx="66">
                        <c:v>232</c:v>
                      </c:pt>
                      <c:pt idx="67">
                        <c:v>234</c:v>
                      </c:pt>
                      <c:pt idx="68">
                        <c:v>236</c:v>
                      </c:pt>
                      <c:pt idx="69">
                        <c:v>238</c:v>
                      </c:pt>
                      <c:pt idx="70">
                        <c:v>240</c:v>
                      </c:pt>
                      <c:pt idx="71">
                        <c:v>242</c:v>
                      </c:pt>
                      <c:pt idx="72">
                        <c:v>244</c:v>
                      </c:pt>
                      <c:pt idx="73">
                        <c:v>246</c:v>
                      </c:pt>
                      <c:pt idx="74">
                        <c:v>248</c:v>
                      </c:pt>
                      <c:pt idx="75">
                        <c:v>250</c:v>
                      </c:pt>
                      <c:pt idx="76">
                        <c:v>252</c:v>
                      </c:pt>
                      <c:pt idx="77">
                        <c:v>254</c:v>
                      </c:pt>
                      <c:pt idx="78">
                        <c:v>256</c:v>
                      </c:pt>
                      <c:pt idx="79">
                        <c:v>258</c:v>
                      </c:pt>
                      <c:pt idx="80">
                        <c:v>260</c:v>
                      </c:pt>
                      <c:pt idx="81">
                        <c:v>262</c:v>
                      </c:pt>
                      <c:pt idx="82">
                        <c:v>264</c:v>
                      </c:pt>
                      <c:pt idx="83">
                        <c:v>266</c:v>
                      </c:pt>
                      <c:pt idx="84">
                        <c:v>268</c:v>
                      </c:pt>
                      <c:pt idx="85">
                        <c:v>270</c:v>
                      </c:pt>
                      <c:pt idx="86">
                        <c:v>272</c:v>
                      </c:pt>
                      <c:pt idx="87">
                        <c:v>274</c:v>
                      </c:pt>
                      <c:pt idx="88">
                        <c:v>276</c:v>
                      </c:pt>
                      <c:pt idx="89">
                        <c:v>278</c:v>
                      </c:pt>
                      <c:pt idx="90">
                        <c:v>280</c:v>
                      </c:pt>
                      <c:pt idx="91">
                        <c:v>282</c:v>
                      </c:pt>
                      <c:pt idx="92">
                        <c:v>284</c:v>
                      </c:pt>
                      <c:pt idx="93">
                        <c:v>286</c:v>
                      </c:pt>
                      <c:pt idx="94">
                        <c:v>288</c:v>
                      </c:pt>
                      <c:pt idx="95">
                        <c:v>290</c:v>
                      </c:pt>
                      <c:pt idx="96">
                        <c:v>292</c:v>
                      </c:pt>
                      <c:pt idx="97">
                        <c:v>294</c:v>
                      </c:pt>
                      <c:pt idx="98">
                        <c:v>296</c:v>
                      </c:pt>
                      <c:pt idx="99">
                        <c:v>298</c:v>
                      </c:pt>
                      <c:pt idx="100">
                        <c:v>300</c:v>
                      </c:pt>
                      <c:pt idx="101">
                        <c:v>302</c:v>
                      </c:pt>
                      <c:pt idx="102">
                        <c:v>304</c:v>
                      </c:pt>
                      <c:pt idx="103">
                        <c:v>306</c:v>
                      </c:pt>
                      <c:pt idx="104">
                        <c:v>308</c:v>
                      </c:pt>
                      <c:pt idx="105">
                        <c:v>310</c:v>
                      </c:pt>
                      <c:pt idx="106">
                        <c:v>312</c:v>
                      </c:pt>
                      <c:pt idx="107">
                        <c:v>314</c:v>
                      </c:pt>
                      <c:pt idx="108">
                        <c:v>316</c:v>
                      </c:pt>
                      <c:pt idx="109">
                        <c:v>318</c:v>
                      </c:pt>
                      <c:pt idx="110">
                        <c:v>320</c:v>
                      </c:pt>
                      <c:pt idx="111">
                        <c:v>322</c:v>
                      </c:pt>
                      <c:pt idx="112">
                        <c:v>324</c:v>
                      </c:pt>
                      <c:pt idx="113">
                        <c:v>326</c:v>
                      </c:pt>
                      <c:pt idx="114">
                        <c:v>328</c:v>
                      </c:pt>
                      <c:pt idx="115">
                        <c:v>330</c:v>
                      </c:pt>
                      <c:pt idx="116">
                        <c:v>332</c:v>
                      </c:pt>
                      <c:pt idx="117">
                        <c:v>334</c:v>
                      </c:pt>
                      <c:pt idx="118">
                        <c:v>336</c:v>
                      </c:pt>
                      <c:pt idx="119">
                        <c:v>338</c:v>
                      </c:pt>
                      <c:pt idx="120">
                        <c:v>340</c:v>
                      </c:pt>
                      <c:pt idx="121">
                        <c:v>342</c:v>
                      </c:pt>
                      <c:pt idx="122">
                        <c:v>344</c:v>
                      </c:pt>
                      <c:pt idx="123">
                        <c:v>346</c:v>
                      </c:pt>
                      <c:pt idx="124">
                        <c:v>348</c:v>
                      </c:pt>
                      <c:pt idx="125">
                        <c:v>350</c:v>
                      </c:pt>
                      <c:pt idx="126">
                        <c:v>352</c:v>
                      </c:pt>
                      <c:pt idx="127">
                        <c:v>354</c:v>
                      </c:pt>
                      <c:pt idx="128">
                        <c:v>356</c:v>
                      </c:pt>
                      <c:pt idx="129">
                        <c:v>358</c:v>
                      </c:pt>
                      <c:pt idx="130">
                        <c:v>360</c:v>
                      </c:pt>
                      <c:pt idx="131">
                        <c:v>362</c:v>
                      </c:pt>
                      <c:pt idx="132">
                        <c:v>364</c:v>
                      </c:pt>
                      <c:pt idx="133">
                        <c:v>366</c:v>
                      </c:pt>
                      <c:pt idx="134">
                        <c:v>368</c:v>
                      </c:pt>
                      <c:pt idx="135">
                        <c:v>370</c:v>
                      </c:pt>
                      <c:pt idx="136">
                        <c:v>372</c:v>
                      </c:pt>
                      <c:pt idx="137">
                        <c:v>374</c:v>
                      </c:pt>
                      <c:pt idx="138">
                        <c:v>376</c:v>
                      </c:pt>
                      <c:pt idx="139">
                        <c:v>378</c:v>
                      </c:pt>
                      <c:pt idx="140">
                        <c:v>380</c:v>
                      </c:pt>
                      <c:pt idx="141">
                        <c:v>382</c:v>
                      </c:pt>
                      <c:pt idx="142">
                        <c:v>384</c:v>
                      </c:pt>
                      <c:pt idx="143">
                        <c:v>386</c:v>
                      </c:pt>
                      <c:pt idx="144">
                        <c:v>388</c:v>
                      </c:pt>
                      <c:pt idx="145">
                        <c:v>390</c:v>
                      </c:pt>
                      <c:pt idx="146">
                        <c:v>392</c:v>
                      </c:pt>
                      <c:pt idx="147">
                        <c:v>394</c:v>
                      </c:pt>
                      <c:pt idx="148">
                        <c:v>396</c:v>
                      </c:pt>
                      <c:pt idx="149">
                        <c:v>398</c:v>
                      </c:pt>
                      <c:pt idx="150">
                        <c:v>400</c:v>
                      </c:pt>
                      <c:pt idx="151">
                        <c:v>402</c:v>
                      </c:pt>
                      <c:pt idx="152">
                        <c:v>404</c:v>
                      </c:pt>
                      <c:pt idx="153">
                        <c:v>406</c:v>
                      </c:pt>
                      <c:pt idx="154">
                        <c:v>408</c:v>
                      </c:pt>
                      <c:pt idx="155">
                        <c:v>410</c:v>
                      </c:pt>
                      <c:pt idx="156">
                        <c:v>412</c:v>
                      </c:pt>
                      <c:pt idx="157">
                        <c:v>414</c:v>
                      </c:pt>
                      <c:pt idx="158">
                        <c:v>416</c:v>
                      </c:pt>
                      <c:pt idx="159">
                        <c:v>418</c:v>
                      </c:pt>
                      <c:pt idx="160">
                        <c:v>420</c:v>
                      </c:pt>
                      <c:pt idx="161">
                        <c:v>422</c:v>
                      </c:pt>
                      <c:pt idx="162">
                        <c:v>424</c:v>
                      </c:pt>
                      <c:pt idx="163">
                        <c:v>426</c:v>
                      </c:pt>
                      <c:pt idx="164">
                        <c:v>428</c:v>
                      </c:pt>
                      <c:pt idx="165">
                        <c:v>430</c:v>
                      </c:pt>
                      <c:pt idx="166">
                        <c:v>432</c:v>
                      </c:pt>
                      <c:pt idx="167">
                        <c:v>434</c:v>
                      </c:pt>
                      <c:pt idx="168">
                        <c:v>436</c:v>
                      </c:pt>
                      <c:pt idx="169">
                        <c:v>438</c:v>
                      </c:pt>
                      <c:pt idx="170">
                        <c:v>440</c:v>
                      </c:pt>
                      <c:pt idx="171">
                        <c:v>442</c:v>
                      </c:pt>
                      <c:pt idx="172">
                        <c:v>444</c:v>
                      </c:pt>
                      <c:pt idx="173">
                        <c:v>446</c:v>
                      </c:pt>
                      <c:pt idx="174">
                        <c:v>448</c:v>
                      </c:pt>
                      <c:pt idx="175">
                        <c:v>450</c:v>
                      </c:pt>
                      <c:pt idx="176">
                        <c:v>452</c:v>
                      </c:pt>
                      <c:pt idx="177">
                        <c:v>454</c:v>
                      </c:pt>
                      <c:pt idx="178">
                        <c:v>456</c:v>
                      </c:pt>
                      <c:pt idx="179">
                        <c:v>458</c:v>
                      </c:pt>
                      <c:pt idx="180">
                        <c:v>460</c:v>
                      </c:pt>
                      <c:pt idx="181">
                        <c:v>462</c:v>
                      </c:pt>
                      <c:pt idx="182">
                        <c:v>464</c:v>
                      </c:pt>
                      <c:pt idx="183">
                        <c:v>466</c:v>
                      </c:pt>
                      <c:pt idx="184">
                        <c:v>468</c:v>
                      </c:pt>
                      <c:pt idx="185">
                        <c:v>470</c:v>
                      </c:pt>
                      <c:pt idx="186">
                        <c:v>472</c:v>
                      </c:pt>
                      <c:pt idx="187">
                        <c:v>474</c:v>
                      </c:pt>
                      <c:pt idx="188">
                        <c:v>476</c:v>
                      </c:pt>
                      <c:pt idx="189">
                        <c:v>478</c:v>
                      </c:pt>
                      <c:pt idx="190">
                        <c:v>480</c:v>
                      </c:pt>
                      <c:pt idx="191">
                        <c:v>482</c:v>
                      </c:pt>
                      <c:pt idx="192">
                        <c:v>484</c:v>
                      </c:pt>
                      <c:pt idx="193">
                        <c:v>486</c:v>
                      </c:pt>
                      <c:pt idx="194">
                        <c:v>488</c:v>
                      </c:pt>
                      <c:pt idx="195">
                        <c:v>490</c:v>
                      </c:pt>
                      <c:pt idx="196">
                        <c:v>492</c:v>
                      </c:pt>
                      <c:pt idx="197">
                        <c:v>494</c:v>
                      </c:pt>
                      <c:pt idx="198">
                        <c:v>496</c:v>
                      </c:pt>
                      <c:pt idx="199">
                        <c:v>498</c:v>
                      </c:pt>
                      <c:pt idx="200">
                        <c:v>500</c:v>
                      </c:pt>
                      <c:pt idx="201">
                        <c:v>502</c:v>
                      </c:pt>
                      <c:pt idx="202">
                        <c:v>504</c:v>
                      </c:pt>
                      <c:pt idx="203">
                        <c:v>506</c:v>
                      </c:pt>
                      <c:pt idx="204">
                        <c:v>508</c:v>
                      </c:pt>
                      <c:pt idx="205">
                        <c:v>510</c:v>
                      </c:pt>
                      <c:pt idx="206">
                        <c:v>512</c:v>
                      </c:pt>
                      <c:pt idx="207">
                        <c:v>514</c:v>
                      </c:pt>
                      <c:pt idx="208">
                        <c:v>516</c:v>
                      </c:pt>
                      <c:pt idx="209">
                        <c:v>518</c:v>
                      </c:pt>
                      <c:pt idx="210">
                        <c:v>520</c:v>
                      </c:pt>
                      <c:pt idx="211">
                        <c:v>522</c:v>
                      </c:pt>
                      <c:pt idx="212">
                        <c:v>524</c:v>
                      </c:pt>
                      <c:pt idx="213">
                        <c:v>526</c:v>
                      </c:pt>
                      <c:pt idx="214">
                        <c:v>528</c:v>
                      </c:pt>
                      <c:pt idx="215">
                        <c:v>530</c:v>
                      </c:pt>
                      <c:pt idx="216">
                        <c:v>532</c:v>
                      </c:pt>
                      <c:pt idx="217">
                        <c:v>534</c:v>
                      </c:pt>
                      <c:pt idx="218">
                        <c:v>536</c:v>
                      </c:pt>
                      <c:pt idx="219">
                        <c:v>538</c:v>
                      </c:pt>
                      <c:pt idx="220">
                        <c:v>540</c:v>
                      </c:pt>
                      <c:pt idx="221">
                        <c:v>542</c:v>
                      </c:pt>
                      <c:pt idx="222">
                        <c:v>544</c:v>
                      </c:pt>
                      <c:pt idx="223">
                        <c:v>546</c:v>
                      </c:pt>
                      <c:pt idx="224">
                        <c:v>548</c:v>
                      </c:pt>
                      <c:pt idx="225">
                        <c:v>550</c:v>
                      </c:pt>
                      <c:pt idx="226">
                        <c:v>552</c:v>
                      </c:pt>
                      <c:pt idx="227">
                        <c:v>554</c:v>
                      </c:pt>
                      <c:pt idx="228">
                        <c:v>556</c:v>
                      </c:pt>
                      <c:pt idx="229">
                        <c:v>558</c:v>
                      </c:pt>
                      <c:pt idx="230">
                        <c:v>560</c:v>
                      </c:pt>
                      <c:pt idx="231">
                        <c:v>562</c:v>
                      </c:pt>
                      <c:pt idx="232">
                        <c:v>564</c:v>
                      </c:pt>
                      <c:pt idx="233">
                        <c:v>566</c:v>
                      </c:pt>
                      <c:pt idx="234">
                        <c:v>568</c:v>
                      </c:pt>
                      <c:pt idx="235">
                        <c:v>570</c:v>
                      </c:pt>
                      <c:pt idx="236">
                        <c:v>572</c:v>
                      </c:pt>
                      <c:pt idx="237">
                        <c:v>574</c:v>
                      </c:pt>
                      <c:pt idx="238">
                        <c:v>576</c:v>
                      </c:pt>
                      <c:pt idx="239">
                        <c:v>578</c:v>
                      </c:pt>
                      <c:pt idx="240">
                        <c:v>580</c:v>
                      </c:pt>
                      <c:pt idx="241">
                        <c:v>582</c:v>
                      </c:pt>
                      <c:pt idx="242">
                        <c:v>584</c:v>
                      </c:pt>
                      <c:pt idx="243">
                        <c:v>586</c:v>
                      </c:pt>
                      <c:pt idx="244">
                        <c:v>588</c:v>
                      </c:pt>
                      <c:pt idx="245">
                        <c:v>590</c:v>
                      </c:pt>
                      <c:pt idx="246">
                        <c:v>592</c:v>
                      </c:pt>
                      <c:pt idx="247">
                        <c:v>594</c:v>
                      </c:pt>
                      <c:pt idx="248">
                        <c:v>596</c:v>
                      </c:pt>
                      <c:pt idx="249">
                        <c:v>598</c:v>
                      </c:pt>
                      <c:pt idx="250">
                        <c:v>600</c:v>
                      </c:pt>
                      <c:pt idx="251">
                        <c:v>602</c:v>
                      </c:pt>
                      <c:pt idx="252">
                        <c:v>604</c:v>
                      </c:pt>
                      <c:pt idx="253">
                        <c:v>606</c:v>
                      </c:pt>
                      <c:pt idx="254">
                        <c:v>608</c:v>
                      </c:pt>
                      <c:pt idx="255">
                        <c:v>610</c:v>
                      </c:pt>
                      <c:pt idx="256">
                        <c:v>612</c:v>
                      </c:pt>
                      <c:pt idx="257">
                        <c:v>614</c:v>
                      </c:pt>
                      <c:pt idx="258">
                        <c:v>616</c:v>
                      </c:pt>
                      <c:pt idx="259">
                        <c:v>618</c:v>
                      </c:pt>
                      <c:pt idx="260">
                        <c:v>620</c:v>
                      </c:pt>
                      <c:pt idx="261">
                        <c:v>622</c:v>
                      </c:pt>
                      <c:pt idx="262">
                        <c:v>624</c:v>
                      </c:pt>
                      <c:pt idx="263">
                        <c:v>626</c:v>
                      </c:pt>
                      <c:pt idx="264">
                        <c:v>628</c:v>
                      </c:pt>
                      <c:pt idx="265">
                        <c:v>630</c:v>
                      </c:pt>
                      <c:pt idx="266">
                        <c:v>632</c:v>
                      </c:pt>
                      <c:pt idx="267">
                        <c:v>634</c:v>
                      </c:pt>
                      <c:pt idx="268">
                        <c:v>636</c:v>
                      </c:pt>
                      <c:pt idx="269">
                        <c:v>638</c:v>
                      </c:pt>
                      <c:pt idx="270">
                        <c:v>640</c:v>
                      </c:pt>
                      <c:pt idx="271">
                        <c:v>642</c:v>
                      </c:pt>
                      <c:pt idx="272">
                        <c:v>644</c:v>
                      </c:pt>
                      <c:pt idx="273">
                        <c:v>646</c:v>
                      </c:pt>
                      <c:pt idx="274">
                        <c:v>648</c:v>
                      </c:pt>
                      <c:pt idx="275">
                        <c:v>650</c:v>
                      </c:pt>
                      <c:pt idx="276">
                        <c:v>652</c:v>
                      </c:pt>
                      <c:pt idx="277">
                        <c:v>654</c:v>
                      </c:pt>
                      <c:pt idx="278">
                        <c:v>656</c:v>
                      </c:pt>
                      <c:pt idx="279">
                        <c:v>658</c:v>
                      </c:pt>
                      <c:pt idx="280">
                        <c:v>660</c:v>
                      </c:pt>
                      <c:pt idx="281">
                        <c:v>662</c:v>
                      </c:pt>
                      <c:pt idx="282">
                        <c:v>664</c:v>
                      </c:pt>
                      <c:pt idx="283">
                        <c:v>666</c:v>
                      </c:pt>
                      <c:pt idx="284">
                        <c:v>668</c:v>
                      </c:pt>
                      <c:pt idx="285">
                        <c:v>670</c:v>
                      </c:pt>
                      <c:pt idx="286">
                        <c:v>672</c:v>
                      </c:pt>
                      <c:pt idx="287">
                        <c:v>674</c:v>
                      </c:pt>
                      <c:pt idx="288">
                        <c:v>676</c:v>
                      </c:pt>
                      <c:pt idx="289">
                        <c:v>678</c:v>
                      </c:pt>
                      <c:pt idx="290">
                        <c:v>680</c:v>
                      </c:pt>
                      <c:pt idx="291">
                        <c:v>682</c:v>
                      </c:pt>
                      <c:pt idx="292">
                        <c:v>684</c:v>
                      </c:pt>
                      <c:pt idx="293">
                        <c:v>686</c:v>
                      </c:pt>
                      <c:pt idx="294">
                        <c:v>688</c:v>
                      </c:pt>
                      <c:pt idx="295">
                        <c:v>690</c:v>
                      </c:pt>
                      <c:pt idx="296">
                        <c:v>692</c:v>
                      </c:pt>
                      <c:pt idx="297">
                        <c:v>694</c:v>
                      </c:pt>
                      <c:pt idx="298">
                        <c:v>696</c:v>
                      </c:pt>
                      <c:pt idx="299">
                        <c:v>698</c:v>
                      </c:pt>
                      <c:pt idx="300">
                        <c:v>700</c:v>
                      </c:pt>
                      <c:pt idx="301">
                        <c:v>702</c:v>
                      </c:pt>
                      <c:pt idx="302">
                        <c:v>704</c:v>
                      </c:pt>
                      <c:pt idx="303">
                        <c:v>706</c:v>
                      </c:pt>
                      <c:pt idx="304">
                        <c:v>708</c:v>
                      </c:pt>
                      <c:pt idx="305">
                        <c:v>710</c:v>
                      </c:pt>
                      <c:pt idx="306">
                        <c:v>712</c:v>
                      </c:pt>
                      <c:pt idx="307">
                        <c:v>714</c:v>
                      </c:pt>
                      <c:pt idx="308">
                        <c:v>716</c:v>
                      </c:pt>
                      <c:pt idx="309">
                        <c:v>718</c:v>
                      </c:pt>
                      <c:pt idx="310">
                        <c:v>720</c:v>
                      </c:pt>
                      <c:pt idx="311">
                        <c:v>722</c:v>
                      </c:pt>
                      <c:pt idx="312">
                        <c:v>724</c:v>
                      </c:pt>
                      <c:pt idx="313">
                        <c:v>726</c:v>
                      </c:pt>
                      <c:pt idx="314">
                        <c:v>728</c:v>
                      </c:pt>
                      <c:pt idx="315">
                        <c:v>730</c:v>
                      </c:pt>
                      <c:pt idx="316">
                        <c:v>732</c:v>
                      </c:pt>
                      <c:pt idx="317">
                        <c:v>734</c:v>
                      </c:pt>
                      <c:pt idx="318">
                        <c:v>736</c:v>
                      </c:pt>
                      <c:pt idx="319">
                        <c:v>738</c:v>
                      </c:pt>
                      <c:pt idx="320">
                        <c:v>740</c:v>
                      </c:pt>
                      <c:pt idx="321">
                        <c:v>742</c:v>
                      </c:pt>
                      <c:pt idx="322">
                        <c:v>744</c:v>
                      </c:pt>
                      <c:pt idx="323">
                        <c:v>746</c:v>
                      </c:pt>
                      <c:pt idx="324">
                        <c:v>748</c:v>
                      </c:pt>
                      <c:pt idx="325">
                        <c:v>750</c:v>
                      </c:pt>
                      <c:pt idx="326">
                        <c:v>752</c:v>
                      </c:pt>
                      <c:pt idx="327">
                        <c:v>754</c:v>
                      </c:pt>
                      <c:pt idx="328">
                        <c:v>756</c:v>
                      </c:pt>
                      <c:pt idx="329">
                        <c:v>758</c:v>
                      </c:pt>
                      <c:pt idx="330">
                        <c:v>760</c:v>
                      </c:pt>
                      <c:pt idx="331">
                        <c:v>762</c:v>
                      </c:pt>
                      <c:pt idx="332">
                        <c:v>764</c:v>
                      </c:pt>
                      <c:pt idx="333">
                        <c:v>766</c:v>
                      </c:pt>
                      <c:pt idx="334">
                        <c:v>768</c:v>
                      </c:pt>
                      <c:pt idx="335">
                        <c:v>770</c:v>
                      </c:pt>
                      <c:pt idx="336">
                        <c:v>772</c:v>
                      </c:pt>
                      <c:pt idx="337">
                        <c:v>774</c:v>
                      </c:pt>
                      <c:pt idx="338">
                        <c:v>776</c:v>
                      </c:pt>
                      <c:pt idx="339">
                        <c:v>778</c:v>
                      </c:pt>
                      <c:pt idx="340">
                        <c:v>780</c:v>
                      </c:pt>
                      <c:pt idx="341">
                        <c:v>782</c:v>
                      </c:pt>
                      <c:pt idx="342">
                        <c:v>784</c:v>
                      </c:pt>
                      <c:pt idx="343">
                        <c:v>786</c:v>
                      </c:pt>
                      <c:pt idx="344">
                        <c:v>788</c:v>
                      </c:pt>
                      <c:pt idx="345">
                        <c:v>790</c:v>
                      </c:pt>
                      <c:pt idx="346">
                        <c:v>792</c:v>
                      </c:pt>
                      <c:pt idx="347">
                        <c:v>794</c:v>
                      </c:pt>
                      <c:pt idx="348">
                        <c:v>796</c:v>
                      </c:pt>
                      <c:pt idx="349">
                        <c:v>798</c:v>
                      </c:pt>
                      <c:pt idx="350">
                        <c:v>800</c:v>
                      </c:pt>
                      <c:pt idx="351">
                        <c:v>802</c:v>
                      </c:pt>
                      <c:pt idx="352">
                        <c:v>804</c:v>
                      </c:pt>
                      <c:pt idx="353">
                        <c:v>806</c:v>
                      </c:pt>
                      <c:pt idx="354">
                        <c:v>808</c:v>
                      </c:pt>
                      <c:pt idx="355">
                        <c:v>810</c:v>
                      </c:pt>
                      <c:pt idx="356">
                        <c:v>812</c:v>
                      </c:pt>
                      <c:pt idx="357">
                        <c:v>814</c:v>
                      </c:pt>
                      <c:pt idx="358">
                        <c:v>816</c:v>
                      </c:pt>
                      <c:pt idx="359">
                        <c:v>818</c:v>
                      </c:pt>
                      <c:pt idx="360">
                        <c:v>820</c:v>
                      </c:pt>
                      <c:pt idx="361">
                        <c:v>822</c:v>
                      </c:pt>
                      <c:pt idx="362">
                        <c:v>824</c:v>
                      </c:pt>
                      <c:pt idx="363">
                        <c:v>826</c:v>
                      </c:pt>
                      <c:pt idx="364">
                        <c:v>828</c:v>
                      </c:pt>
                      <c:pt idx="365">
                        <c:v>830</c:v>
                      </c:pt>
                      <c:pt idx="366">
                        <c:v>832</c:v>
                      </c:pt>
                      <c:pt idx="367">
                        <c:v>834</c:v>
                      </c:pt>
                      <c:pt idx="368">
                        <c:v>836</c:v>
                      </c:pt>
                      <c:pt idx="369">
                        <c:v>838</c:v>
                      </c:pt>
                      <c:pt idx="370">
                        <c:v>840</c:v>
                      </c:pt>
                      <c:pt idx="371">
                        <c:v>842</c:v>
                      </c:pt>
                      <c:pt idx="372">
                        <c:v>844</c:v>
                      </c:pt>
                      <c:pt idx="373">
                        <c:v>846</c:v>
                      </c:pt>
                      <c:pt idx="374">
                        <c:v>848</c:v>
                      </c:pt>
                      <c:pt idx="375">
                        <c:v>850</c:v>
                      </c:pt>
                      <c:pt idx="376">
                        <c:v>852</c:v>
                      </c:pt>
                      <c:pt idx="377">
                        <c:v>854</c:v>
                      </c:pt>
                      <c:pt idx="378">
                        <c:v>856</c:v>
                      </c:pt>
                      <c:pt idx="379">
                        <c:v>858</c:v>
                      </c:pt>
                      <c:pt idx="380">
                        <c:v>860</c:v>
                      </c:pt>
                      <c:pt idx="381">
                        <c:v>862</c:v>
                      </c:pt>
                      <c:pt idx="382">
                        <c:v>864</c:v>
                      </c:pt>
                      <c:pt idx="383">
                        <c:v>866</c:v>
                      </c:pt>
                      <c:pt idx="384">
                        <c:v>868</c:v>
                      </c:pt>
                      <c:pt idx="385">
                        <c:v>870</c:v>
                      </c:pt>
                      <c:pt idx="386">
                        <c:v>872</c:v>
                      </c:pt>
                      <c:pt idx="387">
                        <c:v>874</c:v>
                      </c:pt>
                      <c:pt idx="388">
                        <c:v>876</c:v>
                      </c:pt>
                      <c:pt idx="389">
                        <c:v>878</c:v>
                      </c:pt>
                      <c:pt idx="390">
                        <c:v>880</c:v>
                      </c:pt>
                      <c:pt idx="391">
                        <c:v>882</c:v>
                      </c:pt>
                      <c:pt idx="392">
                        <c:v>884</c:v>
                      </c:pt>
                      <c:pt idx="393">
                        <c:v>886</c:v>
                      </c:pt>
                      <c:pt idx="394">
                        <c:v>888</c:v>
                      </c:pt>
                      <c:pt idx="395">
                        <c:v>890</c:v>
                      </c:pt>
                      <c:pt idx="396">
                        <c:v>892</c:v>
                      </c:pt>
                      <c:pt idx="397">
                        <c:v>894</c:v>
                      </c:pt>
                      <c:pt idx="398">
                        <c:v>896</c:v>
                      </c:pt>
                      <c:pt idx="399">
                        <c:v>898</c:v>
                      </c:pt>
                      <c:pt idx="400">
                        <c:v>900</c:v>
                      </c:pt>
                      <c:pt idx="401">
                        <c:v>902</c:v>
                      </c:pt>
                      <c:pt idx="402">
                        <c:v>904</c:v>
                      </c:pt>
                      <c:pt idx="403">
                        <c:v>906</c:v>
                      </c:pt>
                      <c:pt idx="404">
                        <c:v>908</c:v>
                      </c:pt>
                      <c:pt idx="405">
                        <c:v>910</c:v>
                      </c:pt>
                      <c:pt idx="406">
                        <c:v>912</c:v>
                      </c:pt>
                      <c:pt idx="407">
                        <c:v>914</c:v>
                      </c:pt>
                      <c:pt idx="408">
                        <c:v>916</c:v>
                      </c:pt>
                      <c:pt idx="409">
                        <c:v>918</c:v>
                      </c:pt>
                      <c:pt idx="410">
                        <c:v>920</c:v>
                      </c:pt>
                      <c:pt idx="411">
                        <c:v>922</c:v>
                      </c:pt>
                      <c:pt idx="412">
                        <c:v>924</c:v>
                      </c:pt>
                      <c:pt idx="413">
                        <c:v>926</c:v>
                      </c:pt>
                      <c:pt idx="414">
                        <c:v>928</c:v>
                      </c:pt>
                      <c:pt idx="415">
                        <c:v>930</c:v>
                      </c:pt>
                      <c:pt idx="416">
                        <c:v>932</c:v>
                      </c:pt>
                      <c:pt idx="417">
                        <c:v>934</c:v>
                      </c:pt>
                      <c:pt idx="418">
                        <c:v>936</c:v>
                      </c:pt>
                      <c:pt idx="419">
                        <c:v>938</c:v>
                      </c:pt>
                      <c:pt idx="420">
                        <c:v>940</c:v>
                      </c:pt>
                      <c:pt idx="421">
                        <c:v>942</c:v>
                      </c:pt>
                      <c:pt idx="422">
                        <c:v>944</c:v>
                      </c:pt>
                      <c:pt idx="423">
                        <c:v>946</c:v>
                      </c:pt>
                      <c:pt idx="424">
                        <c:v>948</c:v>
                      </c:pt>
                      <c:pt idx="425">
                        <c:v>950</c:v>
                      </c:pt>
                      <c:pt idx="426">
                        <c:v>952</c:v>
                      </c:pt>
                      <c:pt idx="427">
                        <c:v>954</c:v>
                      </c:pt>
                      <c:pt idx="428">
                        <c:v>956</c:v>
                      </c:pt>
                      <c:pt idx="429">
                        <c:v>958</c:v>
                      </c:pt>
                      <c:pt idx="430">
                        <c:v>960</c:v>
                      </c:pt>
                      <c:pt idx="431">
                        <c:v>962</c:v>
                      </c:pt>
                      <c:pt idx="432">
                        <c:v>964</c:v>
                      </c:pt>
                      <c:pt idx="433">
                        <c:v>966</c:v>
                      </c:pt>
                      <c:pt idx="434">
                        <c:v>968</c:v>
                      </c:pt>
                      <c:pt idx="435">
                        <c:v>970</c:v>
                      </c:pt>
                      <c:pt idx="436">
                        <c:v>972</c:v>
                      </c:pt>
                      <c:pt idx="437">
                        <c:v>974</c:v>
                      </c:pt>
                      <c:pt idx="438">
                        <c:v>976</c:v>
                      </c:pt>
                      <c:pt idx="439">
                        <c:v>978</c:v>
                      </c:pt>
                      <c:pt idx="440">
                        <c:v>980</c:v>
                      </c:pt>
                      <c:pt idx="441">
                        <c:v>982</c:v>
                      </c:pt>
                      <c:pt idx="442">
                        <c:v>984</c:v>
                      </c:pt>
                      <c:pt idx="443">
                        <c:v>986</c:v>
                      </c:pt>
                      <c:pt idx="444">
                        <c:v>988</c:v>
                      </c:pt>
                      <c:pt idx="445">
                        <c:v>990</c:v>
                      </c:pt>
                      <c:pt idx="446">
                        <c:v>992</c:v>
                      </c:pt>
                      <c:pt idx="447">
                        <c:v>994</c:v>
                      </c:pt>
                      <c:pt idx="448">
                        <c:v>996</c:v>
                      </c:pt>
                      <c:pt idx="449">
                        <c:v>998</c:v>
                      </c:pt>
                      <c:pt idx="450">
                        <c:v>1000</c:v>
                      </c:pt>
                      <c:pt idx="451">
                        <c:v>1002</c:v>
                      </c:pt>
                      <c:pt idx="452">
                        <c:v>1004</c:v>
                      </c:pt>
                      <c:pt idx="453">
                        <c:v>1006</c:v>
                      </c:pt>
                      <c:pt idx="454">
                        <c:v>1008</c:v>
                      </c:pt>
                      <c:pt idx="455">
                        <c:v>1010</c:v>
                      </c:pt>
                      <c:pt idx="456">
                        <c:v>1012</c:v>
                      </c:pt>
                      <c:pt idx="457">
                        <c:v>1014</c:v>
                      </c:pt>
                      <c:pt idx="458">
                        <c:v>1016</c:v>
                      </c:pt>
                      <c:pt idx="459">
                        <c:v>1018</c:v>
                      </c:pt>
                      <c:pt idx="460">
                        <c:v>1020</c:v>
                      </c:pt>
                      <c:pt idx="461">
                        <c:v>1022</c:v>
                      </c:pt>
                      <c:pt idx="462">
                        <c:v>1024</c:v>
                      </c:pt>
                      <c:pt idx="463">
                        <c:v>1026</c:v>
                      </c:pt>
                      <c:pt idx="464">
                        <c:v>1028</c:v>
                      </c:pt>
                      <c:pt idx="465">
                        <c:v>1030</c:v>
                      </c:pt>
                      <c:pt idx="466">
                        <c:v>1032</c:v>
                      </c:pt>
                      <c:pt idx="467">
                        <c:v>1034</c:v>
                      </c:pt>
                      <c:pt idx="468">
                        <c:v>1036</c:v>
                      </c:pt>
                      <c:pt idx="469">
                        <c:v>1038</c:v>
                      </c:pt>
                      <c:pt idx="470">
                        <c:v>1040</c:v>
                      </c:pt>
                      <c:pt idx="471">
                        <c:v>1042</c:v>
                      </c:pt>
                      <c:pt idx="472">
                        <c:v>1044</c:v>
                      </c:pt>
                      <c:pt idx="473">
                        <c:v>1046</c:v>
                      </c:pt>
                      <c:pt idx="474">
                        <c:v>1048</c:v>
                      </c:pt>
                      <c:pt idx="475">
                        <c:v>1050</c:v>
                      </c:pt>
                      <c:pt idx="476">
                        <c:v>1052</c:v>
                      </c:pt>
                      <c:pt idx="477">
                        <c:v>1054</c:v>
                      </c:pt>
                      <c:pt idx="478">
                        <c:v>1056</c:v>
                      </c:pt>
                      <c:pt idx="479">
                        <c:v>1058</c:v>
                      </c:pt>
                      <c:pt idx="480">
                        <c:v>1060</c:v>
                      </c:pt>
                      <c:pt idx="481">
                        <c:v>1062</c:v>
                      </c:pt>
                      <c:pt idx="482">
                        <c:v>1064</c:v>
                      </c:pt>
                      <c:pt idx="483">
                        <c:v>1066</c:v>
                      </c:pt>
                      <c:pt idx="484">
                        <c:v>1068</c:v>
                      </c:pt>
                      <c:pt idx="485">
                        <c:v>1070</c:v>
                      </c:pt>
                      <c:pt idx="486">
                        <c:v>1072</c:v>
                      </c:pt>
                      <c:pt idx="487">
                        <c:v>1074</c:v>
                      </c:pt>
                      <c:pt idx="488">
                        <c:v>1076</c:v>
                      </c:pt>
                      <c:pt idx="489">
                        <c:v>1078</c:v>
                      </c:pt>
                      <c:pt idx="490">
                        <c:v>1080</c:v>
                      </c:pt>
                      <c:pt idx="491">
                        <c:v>1082</c:v>
                      </c:pt>
                      <c:pt idx="492">
                        <c:v>1084</c:v>
                      </c:pt>
                      <c:pt idx="493">
                        <c:v>1086</c:v>
                      </c:pt>
                      <c:pt idx="494">
                        <c:v>1088</c:v>
                      </c:pt>
                      <c:pt idx="495">
                        <c:v>1090</c:v>
                      </c:pt>
                      <c:pt idx="496">
                        <c:v>1092</c:v>
                      </c:pt>
                      <c:pt idx="497">
                        <c:v>1094</c:v>
                      </c:pt>
                      <c:pt idx="498">
                        <c:v>1096</c:v>
                      </c:pt>
                      <c:pt idx="499">
                        <c:v>1098</c:v>
                      </c:pt>
                      <c:pt idx="500">
                        <c:v>1100</c:v>
                      </c:pt>
                      <c:pt idx="501">
                        <c:v>1102</c:v>
                      </c:pt>
                      <c:pt idx="502">
                        <c:v>1104</c:v>
                      </c:pt>
                      <c:pt idx="503">
                        <c:v>1106</c:v>
                      </c:pt>
                      <c:pt idx="504">
                        <c:v>1108</c:v>
                      </c:pt>
                      <c:pt idx="505">
                        <c:v>1110</c:v>
                      </c:pt>
                      <c:pt idx="506">
                        <c:v>1112</c:v>
                      </c:pt>
                      <c:pt idx="507">
                        <c:v>1114</c:v>
                      </c:pt>
                      <c:pt idx="508">
                        <c:v>1116</c:v>
                      </c:pt>
                      <c:pt idx="509">
                        <c:v>1118</c:v>
                      </c:pt>
                      <c:pt idx="510">
                        <c:v>1120</c:v>
                      </c:pt>
                      <c:pt idx="511">
                        <c:v>1122</c:v>
                      </c:pt>
                      <c:pt idx="512">
                        <c:v>1124</c:v>
                      </c:pt>
                      <c:pt idx="513">
                        <c:v>1126</c:v>
                      </c:pt>
                      <c:pt idx="514">
                        <c:v>1128</c:v>
                      </c:pt>
                      <c:pt idx="515">
                        <c:v>1130</c:v>
                      </c:pt>
                      <c:pt idx="516">
                        <c:v>1132</c:v>
                      </c:pt>
                      <c:pt idx="517">
                        <c:v>1134</c:v>
                      </c:pt>
                      <c:pt idx="518">
                        <c:v>1136</c:v>
                      </c:pt>
                      <c:pt idx="519">
                        <c:v>1138</c:v>
                      </c:pt>
                      <c:pt idx="520">
                        <c:v>1140</c:v>
                      </c:pt>
                      <c:pt idx="521">
                        <c:v>1142</c:v>
                      </c:pt>
                      <c:pt idx="522">
                        <c:v>1144</c:v>
                      </c:pt>
                      <c:pt idx="523">
                        <c:v>1146</c:v>
                      </c:pt>
                      <c:pt idx="524">
                        <c:v>1148</c:v>
                      </c:pt>
                      <c:pt idx="525">
                        <c:v>1150</c:v>
                      </c:pt>
                      <c:pt idx="526">
                        <c:v>1152</c:v>
                      </c:pt>
                      <c:pt idx="527">
                        <c:v>1154</c:v>
                      </c:pt>
                      <c:pt idx="528">
                        <c:v>1156</c:v>
                      </c:pt>
                      <c:pt idx="529">
                        <c:v>1158</c:v>
                      </c:pt>
                      <c:pt idx="530">
                        <c:v>1160</c:v>
                      </c:pt>
                      <c:pt idx="531">
                        <c:v>1162</c:v>
                      </c:pt>
                      <c:pt idx="532">
                        <c:v>1164</c:v>
                      </c:pt>
                      <c:pt idx="533">
                        <c:v>1166</c:v>
                      </c:pt>
                      <c:pt idx="534">
                        <c:v>1168</c:v>
                      </c:pt>
                      <c:pt idx="535">
                        <c:v>1170</c:v>
                      </c:pt>
                      <c:pt idx="536">
                        <c:v>1172</c:v>
                      </c:pt>
                      <c:pt idx="537">
                        <c:v>1174</c:v>
                      </c:pt>
                      <c:pt idx="538">
                        <c:v>1176</c:v>
                      </c:pt>
                      <c:pt idx="539">
                        <c:v>1178</c:v>
                      </c:pt>
                      <c:pt idx="540">
                        <c:v>1180</c:v>
                      </c:pt>
                      <c:pt idx="541">
                        <c:v>1182</c:v>
                      </c:pt>
                      <c:pt idx="542">
                        <c:v>1184</c:v>
                      </c:pt>
                      <c:pt idx="543">
                        <c:v>1186</c:v>
                      </c:pt>
                      <c:pt idx="544">
                        <c:v>1188</c:v>
                      </c:pt>
                      <c:pt idx="545">
                        <c:v>1190</c:v>
                      </c:pt>
                      <c:pt idx="546">
                        <c:v>1192</c:v>
                      </c:pt>
                      <c:pt idx="547">
                        <c:v>1194</c:v>
                      </c:pt>
                      <c:pt idx="548">
                        <c:v>1196</c:v>
                      </c:pt>
                      <c:pt idx="549">
                        <c:v>1198</c:v>
                      </c:pt>
                      <c:pt idx="550">
                        <c:v>1200</c:v>
                      </c:pt>
                      <c:pt idx="551">
                        <c:v>1202</c:v>
                      </c:pt>
                      <c:pt idx="552">
                        <c:v>1204</c:v>
                      </c:pt>
                      <c:pt idx="553">
                        <c:v>1206</c:v>
                      </c:pt>
                      <c:pt idx="554">
                        <c:v>1208</c:v>
                      </c:pt>
                      <c:pt idx="555">
                        <c:v>1210</c:v>
                      </c:pt>
                      <c:pt idx="556">
                        <c:v>1212</c:v>
                      </c:pt>
                      <c:pt idx="557">
                        <c:v>1214</c:v>
                      </c:pt>
                      <c:pt idx="558">
                        <c:v>1216</c:v>
                      </c:pt>
                      <c:pt idx="559">
                        <c:v>1218</c:v>
                      </c:pt>
                      <c:pt idx="560">
                        <c:v>1220</c:v>
                      </c:pt>
                      <c:pt idx="561">
                        <c:v>1222</c:v>
                      </c:pt>
                      <c:pt idx="562">
                        <c:v>1224</c:v>
                      </c:pt>
                      <c:pt idx="563">
                        <c:v>1226</c:v>
                      </c:pt>
                      <c:pt idx="564">
                        <c:v>1228</c:v>
                      </c:pt>
                      <c:pt idx="565">
                        <c:v>1230</c:v>
                      </c:pt>
                      <c:pt idx="566">
                        <c:v>1232</c:v>
                      </c:pt>
                      <c:pt idx="567">
                        <c:v>1234</c:v>
                      </c:pt>
                      <c:pt idx="568">
                        <c:v>1236</c:v>
                      </c:pt>
                      <c:pt idx="569">
                        <c:v>1238</c:v>
                      </c:pt>
                      <c:pt idx="570">
                        <c:v>1240</c:v>
                      </c:pt>
                      <c:pt idx="571">
                        <c:v>1242</c:v>
                      </c:pt>
                      <c:pt idx="572">
                        <c:v>1244</c:v>
                      </c:pt>
                      <c:pt idx="573">
                        <c:v>1246</c:v>
                      </c:pt>
                      <c:pt idx="574">
                        <c:v>1248</c:v>
                      </c:pt>
                      <c:pt idx="575">
                        <c:v>1250</c:v>
                      </c:pt>
                      <c:pt idx="576">
                        <c:v>1252</c:v>
                      </c:pt>
                      <c:pt idx="577">
                        <c:v>1254</c:v>
                      </c:pt>
                      <c:pt idx="578">
                        <c:v>1256</c:v>
                      </c:pt>
                      <c:pt idx="579">
                        <c:v>1258</c:v>
                      </c:pt>
                      <c:pt idx="580">
                        <c:v>1260</c:v>
                      </c:pt>
                      <c:pt idx="581">
                        <c:v>1262</c:v>
                      </c:pt>
                      <c:pt idx="582">
                        <c:v>1264</c:v>
                      </c:pt>
                      <c:pt idx="583">
                        <c:v>1266</c:v>
                      </c:pt>
                      <c:pt idx="584">
                        <c:v>1268</c:v>
                      </c:pt>
                      <c:pt idx="585">
                        <c:v>1270</c:v>
                      </c:pt>
                      <c:pt idx="586">
                        <c:v>1272</c:v>
                      </c:pt>
                      <c:pt idx="587">
                        <c:v>1274</c:v>
                      </c:pt>
                      <c:pt idx="588">
                        <c:v>1276</c:v>
                      </c:pt>
                      <c:pt idx="589">
                        <c:v>1278</c:v>
                      </c:pt>
                      <c:pt idx="590">
                        <c:v>1280</c:v>
                      </c:pt>
                      <c:pt idx="591">
                        <c:v>1282</c:v>
                      </c:pt>
                      <c:pt idx="592">
                        <c:v>1284</c:v>
                      </c:pt>
                      <c:pt idx="593">
                        <c:v>1286</c:v>
                      </c:pt>
                      <c:pt idx="594">
                        <c:v>1288</c:v>
                      </c:pt>
                      <c:pt idx="595">
                        <c:v>1290</c:v>
                      </c:pt>
                      <c:pt idx="596">
                        <c:v>1292</c:v>
                      </c:pt>
                      <c:pt idx="597">
                        <c:v>1294</c:v>
                      </c:pt>
                      <c:pt idx="598">
                        <c:v>1296</c:v>
                      </c:pt>
                      <c:pt idx="599">
                        <c:v>1298</c:v>
                      </c:pt>
                      <c:pt idx="600">
                        <c:v>1300</c:v>
                      </c:pt>
                      <c:pt idx="601">
                        <c:v>1302</c:v>
                      </c:pt>
                      <c:pt idx="602">
                        <c:v>1304</c:v>
                      </c:pt>
                      <c:pt idx="603">
                        <c:v>1306</c:v>
                      </c:pt>
                      <c:pt idx="604">
                        <c:v>1308</c:v>
                      </c:pt>
                      <c:pt idx="605">
                        <c:v>1310</c:v>
                      </c:pt>
                      <c:pt idx="606">
                        <c:v>1312</c:v>
                      </c:pt>
                      <c:pt idx="607">
                        <c:v>1314</c:v>
                      </c:pt>
                      <c:pt idx="608">
                        <c:v>1316</c:v>
                      </c:pt>
                      <c:pt idx="609">
                        <c:v>1318</c:v>
                      </c:pt>
                      <c:pt idx="610">
                        <c:v>1320</c:v>
                      </c:pt>
                      <c:pt idx="611">
                        <c:v>1322</c:v>
                      </c:pt>
                      <c:pt idx="612">
                        <c:v>1324</c:v>
                      </c:pt>
                      <c:pt idx="613">
                        <c:v>1326</c:v>
                      </c:pt>
                      <c:pt idx="614">
                        <c:v>1328</c:v>
                      </c:pt>
                      <c:pt idx="615">
                        <c:v>1330</c:v>
                      </c:pt>
                      <c:pt idx="616">
                        <c:v>1332</c:v>
                      </c:pt>
                      <c:pt idx="617">
                        <c:v>1334</c:v>
                      </c:pt>
                      <c:pt idx="618">
                        <c:v>1336</c:v>
                      </c:pt>
                      <c:pt idx="619">
                        <c:v>1338</c:v>
                      </c:pt>
                      <c:pt idx="620">
                        <c:v>1340</c:v>
                      </c:pt>
                      <c:pt idx="621">
                        <c:v>1342</c:v>
                      </c:pt>
                      <c:pt idx="622">
                        <c:v>1344</c:v>
                      </c:pt>
                      <c:pt idx="623">
                        <c:v>1346</c:v>
                      </c:pt>
                      <c:pt idx="624">
                        <c:v>1348</c:v>
                      </c:pt>
                      <c:pt idx="625">
                        <c:v>1350</c:v>
                      </c:pt>
                      <c:pt idx="626">
                        <c:v>1352</c:v>
                      </c:pt>
                      <c:pt idx="627">
                        <c:v>1354</c:v>
                      </c:pt>
                      <c:pt idx="628">
                        <c:v>1356</c:v>
                      </c:pt>
                      <c:pt idx="629">
                        <c:v>1358</c:v>
                      </c:pt>
                      <c:pt idx="630">
                        <c:v>1360</c:v>
                      </c:pt>
                      <c:pt idx="631">
                        <c:v>1362</c:v>
                      </c:pt>
                      <c:pt idx="632">
                        <c:v>1364</c:v>
                      </c:pt>
                      <c:pt idx="633">
                        <c:v>1366</c:v>
                      </c:pt>
                      <c:pt idx="634">
                        <c:v>1368</c:v>
                      </c:pt>
                      <c:pt idx="635">
                        <c:v>1370</c:v>
                      </c:pt>
                      <c:pt idx="636">
                        <c:v>1372</c:v>
                      </c:pt>
                      <c:pt idx="637">
                        <c:v>1374</c:v>
                      </c:pt>
                      <c:pt idx="638">
                        <c:v>1376</c:v>
                      </c:pt>
                      <c:pt idx="639">
                        <c:v>1378</c:v>
                      </c:pt>
                      <c:pt idx="640">
                        <c:v>1380</c:v>
                      </c:pt>
                      <c:pt idx="641">
                        <c:v>1382</c:v>
                      </c:pt>
                      <c:pt idx="642">
                        <c:v>1384</c:v>
                      </c:pt>
                      <c:pt idx="643">
                        <c:v>1386</c:v>
                      </c:pt>
                      <c:pt idx="644">
                        <c:v>1388</c:v>
                      </c:pt>
                      <c:pt idx="645">
                        <c:v>1390</c:v>
                      </c:pt>
                      <c:pt idx="646">
                        <c:v>1392</c:v>
                      </c:pt>
                      <c:pt idx="647">
                        <c:v>1394</c:v>
                      </c:pt>
                      <c:pt idx="648">
                        <c:v>1396</c:v>
                      </c:pt>
                      <c:pt idx="649">
                        <c:v>1398</c:v>
                      </c:pt>
                      <c:pt idx="650">
                        <c:v>1400</c:v>
                      </c:pt>
                      <c:pt idx="651">
                        <c:v>1402</c:v>
                      </c:pt>
                      <c:pt idx="652">
                        <c:v>1404</c:v>
                      </c:pt>
                      <c:pt idx="653">
                        <c:v>1406</c:v>
                      </c:pt>
                      <c:pt idx="654">
                        <c:v>1408</c:v>
                      </c:pt>
                      <c:pt idx="655">
                        <c:v>1410</c:v>
                      </c:pt>
                      <c:pt idx="656">
                        <c:v>1412</c:v>
                      </c:pt>
                      <c:pt idx="657">
                        <c:v>1414</c:v>
                      </c:pt>
                      <c:pt idx="658">
                        <c:v>1416</c:v>
                      </c:pt>
                      <c:pt idx="659">
                        <c:v>1418</c:v>
                      </c:pt>
                      <c:pt idx="660">
                        <c:v>1420</c:v>
                      </c:pt>
                      <c:pt idx="661">
                        <c:v>1422</c:v>
                      </c:pt>
                      <c:pt idx="662">
                        <c:v>1424</c:v>
                      </c:pt>
                      <c:pt idx="663">
                        <c:v>1426</c:v>
                      </c:pt>
                      <c:pt idx="664">
                        <c:v>1428</c:v>
                      </c:pt>
                      <c:pt idx="665">
                        <c:v>1430</c:v>
                      </c:pt>
                      <c:pt idx="666">
                        <c:v>1432</c:v>
                      </c:pt>
                      <c:pt idx="667">
                        <c:v>1434</c:v>
                      </c:pt>
                      <c:pt idx="668">
                        <c:v>1436</c:v>
                      </c:pt>
                      <c:pt idx="669">
                        <c:v>1438</c:v>
                      </c:pt>
                      <c:pt idx="670">
                        <c:v>1440</c:v>
                      </c:pt>
                      <c:pt idx="671">
                        <c:v>1442</c:v>
                      </c:pt>
                      <c:pt idx="672">
                        <c:v>1444</c:v>
                      </c:pt>
                      <c:pt idx="673">
                        <c:v>1446</c:v>
                      </c:pt>
                      <c:pt idx="674">
                        <c:v>1448</c:v>
                      </c:pt>
                      <c:pt idx="675">
                        <c:v>1450</c:v>
                      </c:pt>
                      <c:pt idx="676">
                        <c:v>1452</c:v>
                      </c:pt>
                      <c:pt idx="677">
                        <c:v>1454</c:v>
                      </c:pt>
                      <c:pt idx="678">
                        <c:v>1456</c:v>
                      </c:pt>
                      <c:pt idx="679">
                        <c:v>1458</c:v>
                      </c:pt>
                      <c:pt idx="680">
                        <c:v>1460</c:v>
                      </c:pt>
                      <c:pt idx="681">
                        <c:v>1462</c:v>
                      </c:pt>
                      <c:pt idx="682">
                        <c:v>1464</c:v>
                      </c:pt>
                      <c:pt idx="683">
                        <c:v>1466</c:v>
                      </c:pt>
                      <c:pt idx="684">
                        <c:v>1468</c:v>
                      </c:pt>
                      <c:pt idx="685">
                        <c:v>1470</c:v>
                      </c:pt>
                      <c:pt idx="686">
                        <c:v>1472</c:v>
                      </c:pt>
                      <c:pt idx="687">
                        <c:v>1474</c:v>
                      </c:pt>
                      <c:pt idx="688">
                        <c:v>1476</c:v>
                      </c:pt>
                      <c:pt idx="689">
                        <c:v>1478</c:v>
                      </c:pt>
                      <c:pt idx="690">
                        <c:v>1480</c:v>
                      </c:pt>
                      <c:pt idx="691">
                        <c:v>1482</c:v>
                      </c:pt>
                      <c:pt idx="692">
                        <c:v>1484</c:v>
                      </c:pt>
                      <c:pt idx="693">
                        <c:v>1486</c:v>
                      </c:pt>
                      <c:pt idx="694">
                        <c:v>1488</c:v>
                      </c:pt>
                      <c:pt idx="695">
                        <c:v>1490</c:v>
                      </c:pt>
                      <c:pt idx="696">
                        <c:v>1492</c:v>
                      </c:pt>
                      <c:pt idx="697">
                        <c:v>1494</c:v>
                      </c:pt>
                      <c:pt idx="698">
                        <c:v>1496</c:v>
                      </c:pt>
                      <c:pt idx="699">
                        <c:v>1498</c:v>
                      </c:pt>
                      <c:pt idx="700">
                        <c:v>1500</c:v>
                      </c:pt>
                      <c:pt idx="701">
                        <c:v>1502</c:v>
                      </c:pt>
                      <c:pt idx="702">
                        <c:v>1504</c:v>
                      </c:pt>
                      <c:pt idx="703">
                        <c:v>1506</c:v>
                      </c:pt>
                      <c:pt idx="704">
                        <c:v>1508</c:v>
                      </c:pt>
                      <c:pt idx="705">
                        <c:v>1510</c:v>
                      </c:pt>
                      <c:pt idx="706">
                        <c:v>1512</c:v>
                      </c:pt>
                      <c:pt idx="707">
                        <c:v>1514</c:v>
                      </c:pt>
                      <c:pt idx="708">
                        <c:v>1516</c:v>
                      </c:pt>
                      <c:pt idx="709">
                        <c:v>1518</c:v>
                      </c:pt>
                      <c:pt idx="710">
                        <c:v>1520</c:v>
                      </c:pt>
                      <c:pt idx="711">
                        <c:v>1522</c:v>
                      </c:pt>
                      <c:pt idx="712">
                        <c:v>1524</c:v>
                      </c:pt>
                      <c:pt idx="713">
                        <c:v>1526</c:v>
                      </c:pt>
                      <c:pt idx="714">
                        <c:v>1528</c:v>
                      </c:pt>
                      <c:pt idx="715">
                        <c:v>1530</c:v>
                      </c:pt>
                      <c:pt idx="716">
                        <c:v>1532</c:v>
                      </c:pt>
                      <c:pt idx="717">
                        <c:v>1534</c:v>
                      </c:pt>
                      <c:pt idx="718">
                        <c:v>1536</c:v>
                      </c:pt>
                      <c:pt idx="719">
                        <c:v>1538</c:v>
                      </c:pt>
                      <c:pt idx="720">
                        <c:v>1540</c:v>
                      </c:pt>
                      <c:pt idx="721">
                        <c:v>1542</c:v>
                      </c:pt>
                      <c:pt idx="722">
                        <c:v>1544</c:v>
                      </c:pt>
                      <c:pt idx="723">
                        <c:v>1546</c:v>
                      </c:pt>
                      <c:pt idx="724">
                        <c:v>1548</c:v>
                      </c:pt>
                      <c:pt idx="725">
                        <c:v>1550</c:v>
                      </c:pt>
                      <c:pt idx="726">
                        <c:v>1552</c:v>
                      </c:pt>
                      <c:pt idx="727">
                        <c:v>1554</c:v>
                      </c:pt>
                      <c:pt idx="728">
                        <c:v>1556</c:v>
                      </c:pt>
                      <c:pt idx="729">
                        <c:v>1558</c:v>
                      </c:pt>
                      <c:pt idx="730">
                        <c:v>1560</c:v>
                      </c:pt>
                      <c:pt idx="731">
                        <c:v>1562</c:v>
                      </c:pt>
                      <c:pt idx="732">
                        <c:v>1564</c:v>
                      </c:pt>
                      <c:pt idx="733">
                        <c:v>1566</c:v>
                      </c:pt>
                      <c:pt idx="734">
                        <c:v>1568</c:v>
                      </c:pt>
                      <c:pt idx="735">
                        <c:v>1570</c:v>
                      </c:pt>
                      <c:pt idx="736">
                        <c:v>1572</c:v>
                      </c:pt>
                      <c:pt idx="737">
                        <c:v>1574</c:v>
                      </c:pt>
                      <c:pt idx="738">
                        <c:v>1576</c:v>
                      </c:pt>
                      <c:pt idx="739">
                        <c:v>1578</c:v>
                      </c:pt>
                      <c:pt idx="740">
                        <c:v>1580</c:v>
                      </c:pt>
                      <c:pt idx="741">
                        <c:v>1582</c:v>
                      </c:pt>
                      <c:pt idx="742">
                        <c:v>1584</c:v>
                      </c:pt>
                      <c:pt idx="743">
                        <c:v>1586</c:v>
                      </c:pt>
                      <c:pt idx="744">
                        <c:v>1588</c:v>
                      </c:pt>
                      <c:pt idx="745">
                        <c:v>1590</c:v>
                      </c:pt>
                      <c:pt idx="746">
                        <c:v>1592</c:v>
                      </c:pt>
                      <c:pt idx="747">
                        <c:v>1594</c:v>
                      </c:pt>
                      <c:pt idx="748">
                        <c:v>1596</c:v>
                      </c:pt>
                      <c:pt idx="749">
                        <c:v>1598</c:v>
                      </c:pt>
                      <c:pt idx="750">
                        <c:v>1600</c:v>
                      </c:pt>
                      <c:pt idx="751">
                        <c:v>1602</c:v>
                      </c:pt>
                      <c:pt idx="752">
                        <c:v>1604</c:v>
                      </c:pt>
                      <c:pt idx="753">
                        <c:v>1606</c:v>
                      </c:pt>
                      <c:pt idx="754">
                        <c:v>1608</c:v>
                      </c:pt>
                      <c:pt idx="755">
                        <c:v>1610</c:v>
                      </c:pt>
                      <c:pt idx="756">
                        <c:v>1612</c:v>
                      </c:pt>
                      <c:pt idx="757">
                        <c:v>1614</c:v>
                      </c:pt>
                      <c:pt idx="758">
                        <c:v>1616</c:v>
                      </c:pt>
                      <c:pt idx="759">
                        <c:v>1618</c:v>
                      </c:pt>
                      <c:pt idx="760">
                        <c:v>1620</c:v>
                      </c:pt>
                      <c:pt idx="761">
                        <c:v>1622</c:v>
                      </c:pt>
                      <c:pt idx="762">
                        <c:v>1624</c:v>
                      </c:pt>
                      <c:pt idx="763">
                        <c:v>1626</c:v>
                      </c:pt>
                      <c:pt idx="764">
                        <c:v>1628</c:v>
                      </c:pt>
                      <c:pt idx="765">
                        <c:v>1630</c:v>
                      </c:pt>
                      <c:pt idx="766">
                        <c:v>1632</c:v>
                      </c:pt>
                      <c:pt idx="767">
                        <c:v>1634</c:v>
                      </c:pt>
                      <c:pt idx="768">
                        <c:v>1636</c:v>
                      </c:pt>
                      <c:pt idx="769">
                        <c:v>1638</c:v>
                      </c:pt>
                      <c:pt idx="770">
                        <c:v>1640</c:v>
                      </c:pt>
                      <c:pt idx="771">
                        <c:v>1642</c:v>
                      </c:pt>
                      <c:pt idx="772">
                        <c:v>1644</c:v>
                      </c:pt>
                      <c:pt idx="773">
                        <c:v>1646</c:v>
                      </c:pt>
                      <c:pt idx="774">
                        <c:v>1648</c:v>
                      </c:pt>
                      <c:pt idx="775">
                        <c:v>1650</c:v>
                      </c:pt>
                      <c:pt idx="776">
                        <c:v>1652</c:v>
                      </c:pt>
                      <c:pt idx="777">
                        <c:v>1654</c:v>
                      </c:pt>
                      <c:pt idx="778">
                        <c:v>1656</c:v>
                      </c:pt>
                      <c:pt idx="779">
                        <c:v>1658</c:v>
                      </c:pt>
                      <c:pt idx="780">
                        <c:v>1660</c:v>
                      </c:pt>
                      <c:pt idx="781">
                        <c:v>1662</c:v>
                      </c:pt>
                      <c:pt idx="782">
                        <c:v>1664</c:v>
                      </c:pt>
                      <c:pt idx="783">
                        <c:v>1666</c:v>
                      </c:pt>
                      <c:pt idx="784">
                        <c:v>1668</c:v>
                      </c:pt>
                      <c:pt idx="785">
                        <c:v>1670</c:v>
                      </c:pt>
                      <c:pt idx="786">
                        <c:v>1672</c:v>
                      </c:pt>
                      <c:pt idx="787">
                        <c:v>1674</c:v>
                      </c:pt>
                      <c:pt idx="788">
                        <c:v>1676</c:v>
                      </c:pt>
                      <c:pt idx="789">
                        <c:v>1678</c:v>
                      </c:pt>
                      <c:pt idx="790">
                        <c:v>1680</c:v>
                      </c:pt>
                      <c:pt idx="791">
                        <c:v>1682</c:v>
                      </c:pt>
                      <c:pt idx="792">
                        <c:v>1684</c:v>
                      </c:pt>
                      <c:pt idx="793">
                        <c:v>1686</c:v>
                      </c:pt>
                      <c:pt idx="794">
                        <c:v>1688</c:v>
                      </c:pt>
                      <c:pt idx="795">
                        <c:v>1690</c:v>
                      </c:pt>
                      <c:pt idx="796">
                        <c:v>1692</c:v>
                      </c:pt>
                      <c:pt idx="797">
                        <c:v>1694</c:v>
                      </c:pt>
                      <c:pt idx="798">
                        <c:v>1696</c:v>
                      </c:pt>
                      <c:pt idx="799">
                        <c:v>1698</c:v>
                      </c:pt>
                      <c:pt idx="800">
                        <c:v>1700</c:v>
                      </c:pt>
                      <c:pt idx="801">
                        <c:v>1702</c:v>
                      </c:pt>
                      <c:pt idx="802">
                        <c:v>1704</c:v>
                      </c:pt>
                      <c:pt idx="803">
                        <c:v>1706</c:v>
                      </c:pt>
                      <c:pt idx="804">
                        <c:v>1708</c:v>
                      </c:pt>
                      <c:pt idx="805">
                        <c:v>1710</c:v>
                      </c:pt>
                      <c:pt idx="806">
                        <c:v>1712</c:v>
                      </c:pt>
                      <c:pt idx="807">
                        <c:v>1714</c:v>
                      </c:pt>
                      <c:pt idx="808">
                        <c:v>1716</c:v>
                      </c:pt>
                      <c:pt idx="809">
                        <c:v>1718</c:v>
                      </c:pt>
                      <c:pt idx="810">
                        <c:v>1720</c:v>
                      </c:pt>
                      <c:pt idx="811">
                        <c:v>1722</c:v>
                      </c:pt>
                      <c:pt idx="812">
                        <c:v>1724</c:v>
                      </c:pt>
                      <c:pt idx="813">
                        <c:v>1726</c:v>
                      </c:pt>
                      <c:pt idx="814">
                        <c:v>1728</c:v>
                      </c:pt>
                      <c:pt idx="815">
                        <c:v>1730</c:v>
                      </c:pt>
                      <c:pt idx="816">
                        <c:v>1732</c:v>
                      </c:pt>
                      <c:pt idx="817">
                        <c:v>1734</c:v>
                      </c:pt>
                      <c:pt idx="818">
                        <c:v>1736</c:v>
                      </c:pt>
                      <c:pt idx="819">
                        <c:v>1738</c:v>
                      </c:pt>
                      <c:pt idx="820">
                        <c:v>1740</c:v>
                      </c:pt>
                      <c:pt idx="821">
                        <c:v>1742</c:v>
                      </c:pt>
                      <c:pt idx="822">
                        <c:v>1744</c:v>
                      </c:pt>
                      <c:pt idx="823">
                        <c:v>1746</c:v>
                      </c:pt>
                      <c:pt idx="824">
                        <c:v>1748</c:v>
                      </c:pt>
                      <c:pt idx="825">
                        <c:v>1750</c:v>
                      </c:pt>
                      <c:pt idx="826">
                        <c:v>1752</c:v>
                      </c:pt>
                      <c:pt idx="827">
                        <c:v>1754</c:v>
                      </c:pt>
                      <c:pt idx="828">
                        <c:v>1756</c:v>
                      </c:pt>
                      <c:pt idx="829">
                        <c:v>1758</c:v>
                      </c:pt>
                      <c:pt idx="830">
                        <c:v>1760</c:v>
                      </c:pt>
                      <c:pt idx="831">
                        <c:v>1762</c:v>
                      </c:pt>
                      <c:pt idx="832">
                        <c:v>1764</c:v>
                      </c:pt>
                      <c:pt idx="833">
                        <c:v>1766</c:v>
                      </c:pt>
                      <c:pt idx="834">
                        <c:v>1768</c:v>
                      </c:pt>
                      <c:pt idx="835">
                        <c:v>1770</c:v>
                      </c:pt>
                      <c:pt idx="836">
                        <c:v>1772</c:v>
                      </c:pt>
                      <c:pt idx="837">
                        <c:v>1774</c:v>
                      </c:pt>
                      <c:pt idx="838">
                        <c:v>1776</c:v>
                      </c:pt>
                      <c:pt idx="839">
                        <c:v>1778</c:v>
                      </c:pt>
                      <c:pt idx="840">
                        <c:v>1780</c:v>
                      </c:pt>
                      <c:pt idx="841">
                        <c:v>1782</c:v>
                      </c:pt>
                      <c:pt idx="842">
                        <c:v>1784</c:v>
                      </c:pt>
                      <c:pt idx="843">
                        <c:v>1786</c:v>
                      </c:pt>
                      <c:pt idx="844">
                        <c:v>1788</c:v>
                      </c:pt>
                      <c:pt idx="845">
                        <c:v>1790</c:v>
                      </c:pt>
                      <c:pt idx="846">
                        <c:v>1792</c:v>
                      </c:pt>
                      <c:pt idx="847">
                        <c:v>1794</c:v>
                      </c:pt>
                      <c:pt idx="848">
                        <c:v>1796</c:v>
                      </c:pt>
                      <c:pt idx="849">
                        <c:v>1798</c:v>
                      </c:pt>
                      <c:pt idx="850">
                        <c:v>1800</c:v>
                      </c:pt>
                      <c:pt idx="851">
                        <c:v>1802</c:v>
                      </c:pt>
                      <c:pt idx="852">
                        <c:v>1804</c:v>
                      </c:pt>
                      <c:pt idx="853">
                        <c:v>1806</c:v>
                      </c:pt>
                      <c:pt idx="854">
                        <c:v>1808</c:v>
                      </c:pt>
                      <c:pt idx="855">
                        <c:v>1810</c:v>
                      </c:pt>
                      <c:pt idx="856">
                        <c:v>1812</c:v>
                      </c:pt>
                      <c:pt idx="857">
                        <c:v>1814</c:v>
                      </c:pt>
                      <c:pt idx="858">
                        <c:v>1816</c:v>
                      </c:pt>
                      <c:pt idx="859">
                        <c:v>1818</c:v>
                      </c:pt>
                      <c:pt idx="860">
                        <c:v>1820</c:v>
                      </c:pt>
                      <c:pt idx="861">
                        <c:v>1822</c:v>
                      </c:pt>
                      <c:pt idx="862">
                        <c:v>1824</c:v>
                      </c:pt>
                      <c:pt idx="863">
                        <c:v>1826</c:v>
                      </c:pt>
                      <c:pt idx="864">
                        <c:v>1828</c:v>
                      </c:pt>
                      <c:pt idx="865">
                        <c:v>1830</c:v>
                      </c:pt>
                      <c:pt idx="866">
                        <c:v>1832</c:v>
                      </c:pt>
                      <c:pt idx="867">
                        <c:v>1834</c:v>
                      </c:pt>
                      <c:pt idx="868">
                        <c:v>1836</c:v>
                      </c:pt>
                      <c:pt idx="869">
                        <c:v>1838</c:v>
                      </c:pt>
                      <c:pt idx="870">
                        <c:v>1840</c:v>
                      </c:pt>
                      <c:pt idx="871">
                        <c:v>1842</c:v>
                      </c:pt>
                      <c:pt idx="872">
                        <c:v>1844</c:v>
                      </c:pt>
                      <c:pt idx="873">
                        <c:v>1846</c:v>
                      </c:pt>
                      <c:pt idx="874">
                        <c:v>1848</c:v>
                      </c:pt>
                      <c:pt idx="875">
                        <c:v>1850</c:v>
                      </c:pt>
                      <c:pt idx="876">
                        <c:v>1852</c:v>
                      </c:pt>
                      <c:pt idx="877">
                        <c:v>1854</c:v>
                      </c:pt>
                      <c:pt idx="878">
                        <c:v>1856</c:v>
                      </c:pt>
                      <c:pt idx="879">
                        <c:v>1858</c:v>
                      </c:pt>
                      <c:pt idx="880">
                        <c:v>1860</c:v>
                      </c:pt>
                      <c:pt idx="881">
                        <c:v>1862</c:v>
                      </c:pt>
                      <c:pt idx="882">
                        <c:v>1864</c:v>
                      </c:pt>
                      <c:pt idx="883">
                        <c:v>1866</c:v>
                      </c:pt>
                      <c:pt idx="884">
                        <c:v>1868</c:v>
                      </c:pt>
                      <c:pt idx="885">
                        <c:v>1870</c:v>
                      </c:pt>
                      <c:pt idx="886">
                        <c:v>1872</c:v>
                      </c:pt>
                      <c:pt idx="887">
                        <c:v>1874</c:v>
                      </c:pt>
                      <c:pt idx="888">
                        <c:v>1876</c:v>
                      </c:pt>
                      <c:pt idx="889">
                        <c:v>1878</c:v>
                      </c:pt>
                      <c:pt idx="890">
                        <c:v>1880</c:v>
                      </c:pt>
                      <c:pt idx="891">
                        <c:v>1882</c:v>
                      </c:pt>
                      <c:pt idx="892">
                        <c:v>1884</c:v>
                      </c:pt>
                      <c:pt idx="893">
                        <c:v>1886</c:v>
                      </c:pt>
                      <c:pt idx="894">
                        <c:v>1888</c:v>
                      </c:pt>
                      <c:pt idx="895">
                        <c:v>1890</c:v>
                      </c:pt>
                      <c:pt idx="896">
                        <c:v>1892</c:v>
                      </c:pt>
                      <c:pt idx="897">
                        <c:v>1894</c:v>
                      </c:pt>
                      <c:pt idx="898">
                        <c:v>1896</c:v>
                      </c:pt>
                      <c:pt idx="899">
                        <c:v>1898</c:v>
                      </c:pt>
                      <c:pt idx="900">
                        <c:v>1900</c:v>
                      </c:pt>
                      <c:pt idx="901">
                        <c:v>1902</c:v>
                      </c:pt>
                      <c:pt idx="902">
                        <c:v>1904</c:v>
                      </c:pt>
                      <c:pt idx="903">
                        <c:v>1906</c:v>
                      </c:pt>
                      <c:pt idx="904">
                        <c:v>1908</c:v>
                      </c:pt>
                      <c:pt idx="905">
                        <c:v>1910</c:v>
                      </c:pt>
                      <c:pt idx="906">
                        <c:v>1912</c:v>
                      </c:pt>
                      <c:pt idx="907">
                        <c:v>1914</c:v>
                      </c:pt>
                      <c:pt idx="908">
                        <c:v>1916</c:v>
                      </c:pt>
                      <c:pt idx="909">
                        <c:v>1918</c:v>
                      </c:pt>
                      <c:pt idx="910">
                        <c:v>1920</c:v>
                      </c:pt>
                      <c:pt idx="911">
                        <c:v>1922</c:v>
                      </c:pt>
                      <c:pt idx="912">
                        <c:v>1924</c:v>
                      </c:pt>
                      <c:pt idx="913">
                        <c:v>1926</c:v>
                      </c:pt>
                      <c:pt idx="914">
                        <c:v>1928</c:v>
                      </c:pt>
                      <c:pt idx="915">
                        <c:v>1930</c:v>
                      </c:pt>
                      <c:pt idx="916">
                        <c:v>1932</c:v>
                      </c:pt>
                      <c:pt idx="917">
                        <c:v>1934</c:v>
                      </c:pt>
                      <c:pt idx="918">
                        <c:v>1936</c:v>
                      </c:pt>
                      <c:pt idx="919">
                        <c:v>1938</c:v>
                      </c:pt>
                      <c:pt idx="920">
                        <c:v>1940</c:v>
                      </c:pt>
                      <c:pt idx="921">
                        <c:v>1942</c:v>
                      </c:pt>
                      <c:pt idx="922">
                        <c:v>1944</c:v>
                      </c:pt>
                      <c:pt idx="923">
                        <c:v>1946</c:v>
                      </c:pt>
                      <c:pt idx="924">
                        <c:v>1948</c:v>
                      </c:pt>
                      <c:pt idx="925">
                        <c:v>1950</c:v>
                      </c:pt>
                      <c:pt idx="926">
                        <c:v>1952</c:v>
                      </c:pt>
                      <c:pt idx="927">
                        <c:v>1954</c:v>
                      </c:pt>
                      <c:pt idx="928">
                        <c:v>1956</c:v>
                      </c:pt>
                      <c:pt idx="929">
                        <c:v>1958</c:v>
                      </c:pt>
                      <c:pt idx="930">
                        <c:v>1960</c:v>
                      </c:pt>
                      <c:pt idx="931">
                        <c:v>1962</c:v>
                      </c:pt>
                      <c:pt idx="932">
                        <c:v>1964</c:v>
                      </c:pt>
                      <c:pt idx="933">
                        <c:v>1966</c:v>
                      </c:pt>
                      <c:pt idx="934">
                        <c:v>1968</c:v>
                      </c:pt>
                      <c:pt idx="935">
                        <c:v>1970</c:v>
                      </c:pt>
                      <c:pt idx="936">
                        <c:v>1972</c:v>
                      </c:pt>
                      <c:pt idx="937">
                        <c:v>1974</c:v>
                      </c:pt>
                      <c:pt idx="938">
                        <c:v>1976</c:v>
                      </c:pt>
                      <c:pt idx="939">
                        <c:v>1978</c:v>
                      </c:pt>
                      <c:pt idx="940">
                        <c:v>1980</c:v>
                      </c:pt>
                      <c:pt idx="941">
                        <c:v>1982</c:v>
                      </c:pt>
                      <c:pt idx="942">
                        <c:v>1984</c:v>
                      </c:pt>
                      <c:pt idx="943">
                        <c:v>1986</c:v>
                      </c:pt>
                      <c:pt idx="944">
                        <c:v>1988</c:v>
                      </c:pt>
                      <c:pt idx="945">
                        <c:v>1990</c:v>
                      </c:pt>
                      <c:pt idx="946">
                        <c:v>1992</c:v>
                      </c:pt>
                      <c:pt idx="947">
                        <c:v>1994</c:v>
                      </c:pt>
                      <c:pt idx="948">
                        <c:v>1996</c:v>
                      </c:pt>
                      <c:pt idx="949">
                        <c:v>1998</c:v>
                      </c:pt>
                      <c:pt idx="950">
                        <c:v>2000</c:v>
                      </c:pt>
                      <c:pt idx="951">
                        <c:v>2002</c:v>
                      </c:pt>
                      <c:pt idx="952">
                        <c:v>2004</c:v>
                      </c:pt>
                      <c:pt idx="953">
                        <c:v>2006</c:v>
                      </c:pt>
                      <c:pt idx="954">
                        <c:v>2008</c:v>
                      </c:pt>
                      <c:pt idx="955">
                        <c:v>2010</c:v>
                      </c:pt>
                      <c:pt idx="956">
                        <c:v>2012</c:v>
                      </c:pt>
                      <c:pt idx="957">
                        <c:v>2014</c:v>
                      </c:pt>
                      <c:pt idx="958">
                        <c:v>2016</c:v>
                      </c:pt>
                      <c:pt idx="959">
                        <c:v>2018</c:v>
                      </c:pt>
                      <c:pt idx="960">
                        <c:v>2020</c:v>
                      </c:pt>
                      <c:pt idx="961">
                        <c:v>2022</c:v>
                      </c:pt>
                      <c:pt idx="962">
                        <c:v>2024</c:v>
                      </c:pt>
                      <c:pt idx="963">
                        <c:v>2026</c:v>
                      </c:pt>
                      <c:pt idx="964">
                        <c:v>2028</c:v>
                      </c:pt>
                      <c:pt idx="965">
                        <c:v>2030</c:v>
                      </c:pt>
                      <c:pt idx="966">
                        <c:v>2032</c:v>
                      </c:pt>
                      <c:pt idx="967">
                        <c:v>2034</c:v>
                      </c:pt>
                      <c:pt idx="968">
                        <c:v>2036</c:v>
                      </c:pt>
                      <c:pt idx="969">
                        <c:v>2038</c:v>
                      </c:pt>
                      <c:pt idx="970">
                        <c:v>2040</c:v>
                      </c:pt>
                      <c:pt idx="971">
                        <c:v>2042</c:v>
                      </c:pt>
                      <c:pt idx="972">
                        <c:v>2044</c:v>
                      </c:pt>
                      <c:pt idx="973">
                        <c:v>2046</c:v>
                      </c:pt>
                      <c:pt idx="974">
                        <c:v>2048</c:v>
                      </c:pt>
                      <c:pt idx="975">
                        <c:v>2050</c:v>
                      </c:pt>
                      <c:pt idx="976">
                        <c:v>2052</c:v>
                      </c:pt>
                      <c:pt idx="977">
                        <c:v>2054</c:v>
                      </c:pt>
                      <c:pt idx="978">
                        <c:v>2056</c:v>
                      </c:pt>
                      <c:pt idx="979">
                        <c:v>2058</c:v>
                      </c:pt>
                      <c:pt idx="980">
                        <c:v>2060</c:v>
                      </c:pt>
                      <c:pt idx="981">
                        <c:v>2062</c:v>
                      </c:pt>
                      <c:pt idx="982">
                        <c:v>2064</c:v>
                      </c:pt>
                      <c:pt idx="983">
                        <c:v>2066</c:v>
                      </c:pt>
                      <c:pt idx="984">
                        <c:v>2068</c:v>
                      </c:pt>
                      <c:pt idx="985">
                        <c:v>2070</c:v>
                      </c:pt>
                      <c:pt idx="986">
                        <c:v>2072</c:v>
                      </c:pt>
                      <c:pt idx="987">
                        <c:v>2074</c:v>
                      </c:pt>
                      <c:pt idx="988">
                        <c:v>2076</c:v>
                      </c:pt>
                      <c:pt idx="989">
                        <c:v>2078</c:v>
                      </c:pt>
                      <c:pt idx="990">
                        <c:v>2080</c:v>
                      </c:pt>
                      <c:pt idx="991">
                        <c:v>2082</c:v>
                      </c:pt>
                      <c:pt idx="992">
                        <c:v>2084</c:v>
                      </c:pt>
                      <c:pt idx="993">
                        <c:v>2086</c:v>
                      </c:pt>
                      <c:pt idx="994">
                        <c:v>2088</c:v>
                      </c:pt>
                      <c:pt idx="995">
                        <c:v>2090</c:v>
                      </c:pt>
                      <c:pt idx="996">
                        <c:v>2092</c:v>
                      </c:pt>
                      <c:pt idx="997">
                        <c:v>2094</c:v>
                      </c:pt>
                      <c:pt idx="998">
                        <c:v>2096</c:v>
                      </c:pt>
                      <c:pt idx="999">
                        <c:v>2098</c:v>
                      </c:pt>
                      <c:pt idx="1000">
                        <c:v>2100</c:v>
                      </c:pt>
                      <c:pt idx="1001">
                        <c:v>2102</c:v>
                      </c:pt>
                      <c:pt idx="1002">
                        <c:v>2104</c:v>
                      </c:pt>
                      <c:pt idx="1003">
                        <c:v>2106</c:v>
                      </c:pt>
                      <c:pt idx="1004">
                        <c:v>2108</c:v>
                      </c:pt>
                      <c:pt idx="1005">
                        <c:v>2110</c:v>
                      </c:pt>
                      <c:pt idx="1006">
                        <c:v>2112</c:v>
                      </c:pt>
                      <c:pt idx="1007">
                        <c:v>2114</c:v>
                      </c:pt>
                      <c:pt idx="1008">
                        <c:v>2116</c:v>
                      </c:pt>
                      <c:pt idx="1009">
                        <c:v>2118</c:v>
                      </c:pt>
                      <c:pt idx="1010">
                        <c:v>2120</c:v>
                      </c:pt>
                      <c:pt idx="1011">
                        <c:v>2122</c:v>
                      </c:pt>
                      <c:pt idx="1012">
                        <c:v>2124</c:v>
                      </c:pt>
                      <c:pt idx="1013">
                        <c:v>2126</c:v>
                      </c:pt>
                      <c:pt idx="1014">
                        <c:v>2128</c:v>
                      </c:pt>
                      <c:pt idx="1015">
                        <c:v>2130</c:v>
                      </c:pt>
                      <c:pt idx="1016">
                        <c:v>2132</c:v>
                      </c:pt>
                      <c:pt idx="1017">
                        <c:v>2134</c:v>
                      </c:pt>
                      <c:pt idx="1018">
                        <c:v>2136</c:v>
                      </c:pt>
                      <c:pt idx="1019">
                        <c:v>2138</c:v>
                      </c:pt>
                      <c:pt idx="1020">
                        <c:v>2140</c:v>
                      </c:pt>
                      <c:pt idx="1021">
                        <c:v>2142</c:v>
                      </c:pt>
                      <c:pt idx="1022">
                        <c:v>2144</c:v>
                      </c:pt>
                      <c:pt idx="1023">
                        <c:v>2146</c:v>
                      </c:pt>
                      <c:pt idx="1024">
                        <c:v>2148</c:v>
                      </c:pt>
                      <c:pt idx="1025">
                        <c:v>2150</c:v>
                      </c:pt>
                      <c:pt idx="1026">
                        <c:v>2152</c:v>
                      </c:pt>
                      <c:pt idx="1027">
                        <c:v>2154</c:v>
                      </c:pt>
                      <c:pt idx="1028">
                        <c:v>2156</c:v>
                      </c:pt>
                      <c:pt idx="1029">
                        <c:v>2158</c:v>
                      </c:pt>
                      <c:pt idx="1030">
                        <c:v>2160</c:v>
                      </c:pt>
                      <c:pt idx="1031">
                        <c:v>2162</c:v>
                      </c:pt>
                      <c:pt idx="1032">
                        <c:v>2164</c:v>
                      </c:pt>
                      <c:pt idx="1033">
                        <c:v>2166</c:v>
                      </c:pt>
                      <c:pt idx="1034">
                        <c:v>2168</c:v>
                      </c:pt>
                      <c:pt idx="1035">
                        <c:v>2170</c:v>
                      </c:pt>
                      <c:pt idx="1036">
                        <c:v>2172</c:v>
                      </c:pt>
                      <c:pt idx="1037">
                        <c:v>2174</c:v>
                      </c:pt>
                      <c:pt idx="1038">
                        <c:v>2176</c:v>
                      </c:pt>
                      <c:pt idx="1039">
                        <c:v>2178</c:v>
                      </c:pt>
                      <c:pt idx="1040">
                        <c:v>2180</c:v>
                      </c:pt>
                      <c:pt idx="1041">
                        <c:v>2182</c:v>
                      </c:pt>
                      <c:pt idx="1042">
                        <c:v>2184</c:v>
                      </c:pt>
                      <c:pt idx="1043">
                        <c:v>2186</c:v>
                      </c:pt>
                      <c:pt idx="1044">
                        <c:v>2188</c:v>
                      </c:pt>
                      <c:pt idx="1045">
                        <c:v>2190</c:v>
                      </c:pt>
                      <c:pt idx="1046">
                        <c:v>2192</c:v>
                      </c:pt>
                      <c:pt idx="1047">
                        <c:v>2194</c:v>
                      </c:pt>
                      <c:pt idx="1048">
                        <c:v>2196</c:v>
                      </c:pt>
                      <c:pt idx="1049">
                        <c:v>2198</c:v>
                      </c:pt>
                      <c:pt idx="1050">
                        <c:v>2200</c:v>
                      </c:pt>
                      <c:pt idx="1051">
                        <c:v>2202</c:v>
                      </c:pt>
                      <c:pt idx="1052">
                        <c:v>2204</c:v>
                      </c:pt>
                      <c:pt idx="1053">
                        <c:v>2206</c:v>
                      </c:pt>
                      <c:pt idx="1054">
                        <c:v>2208</c:v>
                      </c:pt>
                      <c:pt idx="1055">
                        <c:v>2210</c:v>
                      </c:pt>
                      <c:pt idx="1056">
                        <c:v>2212</c:v>
                      </c:pt>
                      <c:pt idx="1057">
                        <c:v>2214</c:v>
                      </c:pt>
                      <c:pt idx="1058">
                        <c:v>2216</c:v>
                      </c:pt>
                      <c:pt idx="1059">
                        <c:v>2218</c:v>
                      </c:pt>
                      <c:pt idx="1060">
                        <c:v>2220</c:v>
                      </c:pt>
                      <c:pt idx="1061">
                        <c:v>2222</c:v>
                      </c:pt>
                      <c:pt idx="1062">
                        <c:v>2224</c:v>
                      </c:pt>
                      <c:pt idx="1063">
                        <c:v>2226</c:v>
                      </c:pt>
                      <c:pt idx="1064">
                        <c:v>2228</c:v>
                      </c:pt>
                      <c:pt idx="1065">
                        <c:v>2230</c:v>
                      </c:pt>
                      <c:pt idx="1066">
                        <c:v>2232</c:v>
                      </c:pt>
                      <c:pt idx="1067">
                        <c:v>2234</c:v>
                      </c:pt>
                      <c:pt idx="1068">
                        <c:v>2236</c:v>
                      </c:pt>
                      <c:pt idx="1069">
                        <c:v>2238</c:v>
                      </c:pt>
                      <c:pt idx="1070">
                        <c:v>2240</c:v>
                      </c:pt>
                      <c:pt idx="1071">
                        <c:v>2242</c:v>
                      </c:pt>
                      <c:pt idx="1072">
                        <c:v>2244</c:v>
                      </c:pt>
                      <c:pt idx="1073">
                        <c:v>2246</c:v>
                      </c:pt>
                      <c:pt idx="1074">
                        <c:v>2248</c:v>
                      </c:pt>
                      <c:pt idx="1075">
                        <c:v>2250</c:v>
                      </c:pt>
                      <c:pt idx="1076">
                        <c:v>2252</c:v>
                      </c:pt>
                      <c:pt idx="1077">
                        <c:v>2254</c:v>
                      </c:pt>
                      <c:pt idx="1078">
                        <c:v>2256</c:v>
                      </c:pt>
                      <c:pt idx="1079">
                        <c:v>2258</c:v>
                      </c:pt>
                      <c:pt idx="1080">
                        <c:v>2260</c:v>
                      </c:pt>
                      <c:pt idx="1081">
                        <c:v>2262</c:v>
                      </c:pt>
                      <c:pt idx="1082">
                        <c:v>2264</c:v>
                      </c:pt>
                      <c:pt idx="1083">
                        <c:v>2266</c:v>
                      </c:pt>
                      <c:pt idx="1084">
                        <c:v>2268</c:v>
                      </c:pt>
                      <c:pt idx="1085">
                        <c:v>2270</c:v>
                      </c:pt>
                      <c:pt idx="1086">
                        <c:v>2272</c:v>
                      </c:pt>
                      <c:pt idx="1087">
                        <c:v>2274</c:v>
                      </c:pt>
                      <c:pt idx="1088">
                        <c:v>2276</c:v>
                      </c:pt>
                      <c:pt idx="1089">
                        <c:v>2278</c:v>
                      </c:pt>
                      <c:pt idx="1090">
                        <c:v>2280</c:v>
                      </c:pt>
                      <c:pt idx="1091">
                        <c:v>2282</c:v>
                      </c:pt>
                      <c:pt idx="1092">
                        <c:v>2284</c:v>
                      </c:pt>
                      <c:pt idx="1093">
                        <c:v>2286</c:v>
                      </c:pt>
                      <c:pt idx="1094">
                        <c:v>2288</c:v>
                      </c:pt>
                      <c:pt idx="1095">
                        <c:v>2290</c:v>
                      </c:pt>
                      <c:pt idx="1096">
                        <c:v>2292</c:v>
                      </c:pt>
                      <c:pt idx="1097">
                        <c:v>2294</c:v>
                      </c:pt>
                      <c:pt idx="1098">
                        <c:v>2296</c:v>
                      </c:pt>
                      <c:pt idx="1099">
                        <c:v>2298</c:v>
                      </c:pt>
                      <c:pt idx="1100">
                        <c:v>2300</c:v>
                      </c:pt>
                      <c:pt idx="1101">
                        <c:v>2302</c:v>
                      </c:pt>
                      <c:pt idx="1102">
                        <c:v>2304</c:v>
                      </c:pt>
                      <c:pt idx="1103">
                        <c:v>2306</c:v>
                      </c:pt>
                      <c:pt idx="1104">
                        <c:v>2308</c:v>
                      </c:pt>
                      <c:pt idx="1105">
                        <c:v>2310</c:v>
                      </c:pt>
                      <c:pt idx="1106">
                        <c:v>2312</c:v>
                      </c:pt>
                      <c:pt idx="1107">
                        <c:v>2314</c:v>
                      </c:pt>
                      <c:pt idx="1108">
                        <c:v>2316</c:v>
                      </c:pt>
                      <c:pt idx="1109">
                        <c:v>2318</c:v>
                      </c:pt>
                      <c:pt idx="1110">
                        <c:v>2320</c:v>
                      </c:pt>
                      <c:pt idx="1111">
                        <c:v>2322</c:v>
                      </c:pt>
                      <c:pt idx="1112">
                        <c:v>2324</c:v>
                      </c:pt>
                      <c:pt idx="1113">
                        <c:v>2326</c:v>
                      </c:pt>
                      <c:pt idx="1114">
                        <c:v>2328</c:v>
                      </c:pt>
                      <c:pt idx="1115">
                        <c:v>2330</c:v>
                      </c:pt>
                      <c:pt idx="1116">
                        <c:v>2332</c:v>
                      </c:pt>
                      <c:pt idx="1117">
                        <c:v>2334</c:v>
                      </c:pt>
                      <c:pt idx="1118">
                        <c:v>2336</c:v>
                      </c:pt>
                      <c:pt idx="1119">
                        <c:v>2338</c:v>
                      </c:pt>
                      <c:pt idx="1120">
                        <c:v>2340</c:v>
                      </c:pt>
                      <c:pt idx="1121">
                        <c:v>2342</c:v>
                      </c:pt>
                      <c:pt idx="1122">
                        <c:v>2344</c:v>
                      </c:pt>
                      <c:pt idx="1123">
                        <c:v>2346</c:v>
                      </c:pt>
                      <c:pt idx="1124">
                        <c:v>2348</c:v>
                      </c:pt>
                      <c:pt idx="1125">
                        <c:v>2350</c:v>
                      </c:pt>
                      <c:pt idx="1126">
                        <c:v>2352</c:v>
                      </c:pt>
                      <c:pt idx="1127">
                        <c:v>2354</c:v>
                      </c:pt>
                      <c:pt idx="1128">
                        <c:v>2356</c:v>
                      </c:pt>
                      <c:pt idx="1129">
                        <c:v>2358</c:v>
                      </c:pt>
                      <c:pt idx="1130">
                        <c:v>2360</c:v>
                      </c:pt>
                      <c:pt idx="1131">
                        <c:v>2362</c:v>
                      </c:pt>
                      <c:pt idx="1132">
                        <c:v>2364</c:v>
                      </c:pt>
                      <c:pt idx="1133">
                        <c:v>2366</c:v>
                      </c:pt>
                      <c:pt idx="1134">
                        <c:v>2368</c:v>
                      </c:pt>
                      <c:pt idx="1135">
                        <c:v>2370</c:v>
                      </c:pt>
                      <c:pt idx="1136">
                        <c:v>2372</c:v>
                      </c:pt>
                      <c:pt idx="1137">
                        <c:v>2374</c:v>
                      </c:pt>
                      <c:pt idx="1138">
                        <c:v>2376</c:v>
                      </c:pt>
                      <c:pt idx="1139">
                        <c:v>2378</c:v>
                      </c:pt>
                      <c:pt idx="1140">
                        <c:v>2380</c:v>
                      </c:pt>
                      <c:pt idx="1141">
                        <c:v>2382</c:v>
                      </c:pt>
                      <c:pt idx="1142">
                        <c:v>2384</c:v>
                      </c:pt>
                      <c:pt idx="1143">
                        <c:v>2386</c:v>
                      </c:pt>
                      <c:pt idx="1144">
                        <c:v>2388</c:v>
                      </c:pt>
                      <c:pt idx="1145">
                        <c:v>2390</c:v>
                      </c:pt>
                      <c:pt idx="1146">
                        <c:v>2392</c:v>
                      </c:pt>
                      <c:pt idx="1147">
                        <c:v>2394</c:v>
                      </c:pt>
                      <c:pt idx="1148">
                        <c:v>2396</c:v>
                      </c:pt>
                      <c:pt idx="1149">
                        <c:v>2398</c:v>
                      </c:pt>
                      <c:pt idx="1150">
                        <c:v>2400</c:v>
                      </c:pt>
                      <c:pt idx="1151">
                        <c:v>2402</c:v>
                      </c:pt>
                      <c:pt idx="1152">
                        <c:v>2404</c:v>
                      </c:pt>
                      <c:pt idx="1153">
                        <c:v>2406</c:v>
                      </c:pt>
                      <c:pt idx="1154">
                        <c:v>2408</c:v>
                      </c:pt>
                      <c:pt idx="1155">
                        <c:v>2410</c:v>
                      </c:pt>
                      <c:pt idx="1156">
                        <c:v>2412</c:v>
                      </c:pt>
                      <c:pt idx="1157">
                        <c:v>2414</c:v>
                      </c:pt>
                      <c:pt idx="1158">
                        <c:v>2416</c:v>
                      </c:pt>
                      <c:pt idx="1159">
                        <c:v>2418</c:v>
                      </c:pt>
                      <c:pt idx="1160">
                        <c:v>2420</c:v>
                      </c:pt>
                      <c:pt idx="1161">
                        <c:v>2422</c:v>
                      </c:pt>
                      <c:pt idx="1162">
                        <c:v>2424</c:v>
                      </c:pt>
                      <c:pt idx="1163">
                        <c:v>2426</c:v>
                      </c:pt>
                      <c:pt idx="1164">
                        <c:v>2428</c:v>
                      </c:pt>
                      <c:pt idx="1165">
                        <c:v>2430</c:v>
                      </c:pt>
                      <c:pt idx="1166">
                        <c:v>2432</c:v>
                      </c:pt>
                      <c:pt idx="1167">
                        <c:v>2434</c:v>
                      </c:pt>
                      <c:pt idx="1168">
                        <c:v>2436</c:v>
                      </c:pt>
                      <c:pt idx="1169">
                        <c:v>2438</c:v>
                      </c:pt>
                      <c:pt idx="1170">
                        <c:v>2440</c:v>
                      </c:pt>
                      <c:pt idx="1171">
                        <c:v>2442</c:v>
                      </c:pt>
                      <c:pt idx="1172">
                        <c:v>2444</c:v>
                      </c:pt>
                      <c:pt idx="1173">
                        <c:v>2446</c:v>
                      </c:pt>
                      <c:pt idx="1174">
                        <c:v>2448</c:v>
                      </c:pt>
                      <c:pt idx="1175">
                        <c:v>2450</c:v>
                      </c:pt>
                      <c:pt idx="1176">
                        <c:v>2452</c:v>
                      </c:pt>
                      <c:pt idx="1177">
                        <c:v>2454</c:v>
                      </c:pt>
                      <c:pt idx="1178">
                        <c:v>2456</c:v>
                      </c:pt>
                      <c:pt idx="1179">
                        <c:v>2458</c:v>
                      </c:pt>
                      <c:pt idx="1180">
                        <c:v>2460</c:v>
                      </c:pt>
                      <c:pt idx="1181">
                        <c:v>2462</c:v>
                      </c:pt>
                      <c:pt idx="1182">
                        <c:v>2464</c:v>
                      </c:pt>
                      <c:pt idx="1183">
                        <c:v>2466</c:v>
                      </c:pt>
                      <c:pt idx="1184">
                        <c:v>2468</c:v>
                      </c:pt>
                      <c:pt idx="1185">
                        <c:v>2470</c:v>
                      </c:pt>
                      <c:pt idx="1186">
                        <c:v>2472</c:v>
                      </c:pt>
                      <c:pt idx="1187">
                        <c:v>2474</c:v>
                      </c:pt>
                      <c:pt idx="1188">
                        <c:v>2476</c:v>
                      </c:pt>
                      <c:pt idx="1189">
                        <c:v>2478</c:v>
                      </c:pt>
                      <c:pt idx="1190">
                        <c:v>2480</c:v>
                      </c:pt>
                      <c:pt idx="1191">
                        <c:v>2482</c:v>
                      </c:pt>
                      <c:pt idx="1192">
                        <c:v>2484</c:v>
                      </c:pt>
                      <c:pt idx="1193">
                        <c:v>2486</c:v>
                      </c:pt>
                      <c:pt idx="1194">
                        <c:v>2488</c:v>
                      </c:pt>
                      <c:pt idx="1195">
                        <c:v>2490</c:v>
                      </c:pt>
                      <c:pt idx="1196">
                        <c:v>2492</c:v>
                      </c:pt>
                      <c:pt idx="1197">
                        <c:v>2494</c:v>
                      </c:pt>
                      <c:pt idx="1198">
                        <c:v>2496</c:v>
                      </c:pt>
                      <c:pt idx="1199">
                        <c:v>2498</c:v>
                      </c:pt>
                      <c:pt idx="1200">
                        <c:v>2500</c:v>
                      </c:pt>
                      <c:pt idx="1201">
                        <c:v>2502</c:v>
                      </c:pt>
                      <c:pt idx="1202">
                        <c:v>2504</c:v>
                      </c:pt>
                      <c:pt idx="1203">
                        <c:v>2506</c:v>
                      </c:pt>
                      <c:pt idx="1204">
                        <c:v>2508</c:v>
                      </c:pt>
                      <c:pt idx="1205">
                        <c:v>2510</c:v>
                      </c:pt>
                      <c:pt idx="1206">
                        <c:v>2512</c:v>
                      </c:pt>
                      <c:pt idx="1207">
                        <c:v>2514</c:v>
                      </c:pt>
                      <c:pt idx="1208">
                        <c:v>2516</c:v>
                      </c:pt>
                      <c:pt idx="1209">
                        <c:v>2518</c:v>
                      </c:pt>
                      <c:pt idx="1210">
                        <c:v>2520</c:v>
                      </c:pt>
                      <c:pt idx="1211">
                        <c:v>2522</c:v>
                      </c:pt>
                      <c:pt idx="1212">
                        <c:v>2524</c:v>
                      </c:pt>
                      <c:pt idx="1213">
                        <c:v>2526</c:v>
                      </c:pt>
                      <c:pt idx="1214">
                        <c:v>2528</c:v>
                      </c:pt>
                      <c:pt idx="1215">
                        <c:v>2530</c:v>
                      </c:pt>
                      <c:pt idx="1216">
                        <c:v>2532</c:v>
                      </c:pt>
                      <c:pt idx="1217">
                        <c:v>2534</c:v>
                      </c:pt>
                      <c:pt idx="1218">
                        <c:v>2536</c:v>
                      </c:pt>
                      <c:pt idx="1219">
                        <c:v>2538</c:v>
                      </c:pt>
                      <c:pt idx="1220">
                        <c:v>2540</c:v>
                      </c:pt>
                      <c:pt idx="1221">
                        <c:v>2542</c:v>
                      </c:pt>
                      <c:pt idx="1222">
                        <c:v>2544</c:v>
                      </c:pt>
                      <c:pt idx="1223">
                        <c:v>2546</c:v>
                      </c:pt>
                      <c:pt idx="1224">
                        <c:v>2548</c:v>
                      </c:pt>
                      <c:pt idx="1225">
                        <c:v>2550</c:v>
                      </c:pt>
                      <c:pt idx="1226">
                        <c:v>2552</c:v>
                      </c:pt>
                      <c:pt idx="1227">
                        <c:v>2554</c:v>
                      </c:pt>
                      <c:pt idx="1228">
                        <c:v>2556</c:v>
                      </c:pt>
                      <c:pt idx="1229">
                        <c:v>2558</c:v>
                      </c:pt>
                      <c:pt idx="1230">
                        <c:v>2560</c:v>
                      </c:pt>
                      <c:pt idx="1231">
                        <c:v>2562</c:v>
                      </c:pt>
                      <c:pt idx="1232">
                        <c:v>2564</c:v>
                      </c:pt>
                      <c:pt idx="1233">
                        <c:v>2566</c:v>
                      </c:pt>
                      <c:pt idx="1234">
                        <c:v>2568</c:v>
                      </c:pt>
                      <c:pt idx="1235">
                        <c:v>2570</c:v>
                      </c:pt>
                      <c:pt idx="1236">
                        <c:v>2572</c:v>
                      </c:pt>
                      <c:pt idx="1237">
                        <c:v>2574</c:v>
                      </c:pt>
                      <c:pt idx="1238">
                        <c:v>2576</c:v>
                      </c:pt>
                      <c:pt idx="1239">
                        <c:v>2578</c:v>
                      </c:pt>
                      <c:pt idx="1240">
                        <c:v>2580</c:v>
                      </c:pt>
                      <c:pt idx="1241">
                        <c:v>2582</c:v>
                      </c:pt>
                      <c:pt idx="1242">
                        <c:v>2584</c:v>
                      </c:pt>
                      <c:pt idx="1243">
                        <c:v>2586</c:v>
                      </c:pt>
                      <c:pt idx="1244">
                        <c:v>2588</c:v>
                      </c:pt>
                      <c:pt idx="1245">
                        <c:v>2590</c:v>
                      </c:pt>
                      <c:pt idx="1246">
                        <c:v>2592</c:v>
                      </c:pt>
                      <c:pt idx="1247">
                        <c:v>2594</c:v>
                      </c:pt>
                      <c:pt idx="1248">
                        <c:v>2596</c:v>
                      </c:pt>
                      <c:pt idx="1249">
                        <c:v>2598</c:v>
                      </c:pt>
                      <c:pt idx="1250">
                        <c:v>2600</c:v>
                      </c:pt>
                      <c:pt idx="1251">
                        <c:v>2602</c:v>
                      </c:pt>
                      <c:pt idx="1252">
                        <c:v>2604</c:v>
                      </c:pt>
                      <c:pt idx="1253">
                        <c:v>2606</c:v>
                      </c:pt>
                      <c:pt idx="1254">
                        <c:v>2608</c:v>
                      </c:pt>
                      <c:pt idx="1255">
                        <c:v>2610</c:v>
                      </c:pt>
                      <c:pt idx="1256">
                        <c:v>2612</c:v>
                      </c:pt>
                      <c:pt idx="1257">
                        <c:v>2614</c:v>
                      </c:pt>
                      <c:pt idx="1258">
                        <c:v>2616</c:v>
                      </c:pt>
                      <c:pt idx="1259">
                        <c:v>2618</c:v>
                      </c:pt>
                      <c:pt idx="1260">
                        <c:v>2620</c:v>
                      </c:pt>
                      <c:pt idx="1261">
                        <c:v>2622</c:v>
                      </c:pt>
                      <c:pt idx="1262">
                        <c:v>2624</c:v>
                      </c:pt>
                      <c:pt idx="1263">
                        <c:v>2626</c:v>
                      </c:pt>
                      <c:pt idx="1264">
                        <c:v>2628</c:v>
                      </c:pt>
                      <c:pt idx="1265">
                        <c:v>2630</c:v>
                      </c:pt>
                      <c:pt idx="1266">
                        <c:v>2632</c:v>
                      </c:pt>
                      <c:pt idx="1267">
                        <c:v>2634</c:v>
                      </c:pt>
                      <c:pt idx="1268">
                        <c:v>2636</c:v>
                      </c:pt>
                      <c:pt idx="1269">
                        <c:v>2638</c:v>
                      </c:pt>
                      <c:pt idx="1270">
                        <c:v>2640</c:v>
                      </c:pt>
                      <c:pt idx="1271">
                        <c:v>2642</c:v>
                      </c:pt>
                      <c:pt idx="1272">
                        <c:v>2644</c:v>
                      </c:pt>
                      <c:pt idx="1273">
                        <c:v>2646</c:v>
                      </c:pt>
                      <c:pt idx="1274">
                        <c:v>2648</c:v>
                      </c:pt>
                      <c:pt idx="1275">
                        <c:v>2650</c:v>
                      </c:pt>
                      <c:pt idx="1276">
                        <c:v>2652</c:v>
                      </c:pt>
                      <c:pt idx="1277">
                        <c:v>2654</c:v>
                      </c:pt>
                      <c:pt idx="1278">
                        <c:v>2656</c:v>
                      </c:pt>
                      <c:pt idx="1279">
                        <c:v>2658</c:v>
                      </c:pt>
                      <c:pt idx="1280">
                        <c:v>2660</c:v>
                      </c:pt>
                      <c:pt idx="1281">
                        <c:v>2662</c:v>
                      </c:pt>
                      <c:pt idx="1282">
                        <c:v>2664</c:v>
                      </c:pt>
                      <c:pt idx="1283">
                        <c:v>2666</c:v>
                      </c:pt>
                      <c:pt idx="1284">
                        <c:v>2668</c:v>
                      </c:pt>
                      <c:pt idx="1285">
                        <c:v>2670</c:v>
                      </c:pt>
                      <c:pt idx="1286">
                        <c:v>2672</c:v>
                      </c:pt>
                      <c:pt idx="1287">
                        <c:v>2674</c:v>
                      </c:pt>
                      <c:pt idx="1288">
                        <c:v>2676</c:v>
                      </c:pt>
                      <c:pt idx="1289">
                        <c:v>2678</c:v>
                      </c:pt>
                      <c:pt idx="1290">
                        <c:v>2680</c:v>
                      </c:pt>
                      <c:pt idx="1291">
                        <c:v>2682</c:v>
                      </c:pt>
                      <c:pt idx="1292">
                        <c:v>2684</c:v>
                      </c:pt>
                      <c:pt idx="1293">
                        <c:v>2686</c:v>
                      </c:pt>
                      <c:pt idx="1294">
                        <c:v>2688</c:v>
                      </c:pt>
                      <c:pt idx="1295">
                        <c:v>2690</c:v>
                      </c:pt>
                      <c:pt idx="1296">
                        <c:v>2692</c:v>
                      </c:pt>
                      <c:pt idx="1297">
                        <c:v>2694</c:v>
                      </c:pt>
                      <c:pt idx="1298">
                        <c:v>2696</c:v>
                      </c:pt>
                      <c:pt idx="1299">
                        <c:v>2698</c:v>
                      </c:pt>
                      <c:pt idx="1300">
                        <c:v>2700</c:v>
                      </c:pt>
                      <c:pt idx="1301">
                        <c:v>2702</c:v>
                      </c:pt>
                      <c:pt idx="1302">
                        <c:v>2704</c:v>
                      </c:pt>
                      <c:pt idx="1303">
                        <c:v>2706</c:v>
                      </c:pt>
                      <c:pt idx="1304">
                        <c:v>2708</c:v>
                      </c:pt>
                      <c:pt idx="1305">
                        <c:v>2710</c:v>
                      </c:pt>
                      <c:pt idx="1306">
                        <c:v>2712</c:v>
                      </c:pt>
                      <c:pt idx="1307">
                        <c:v>2714</c:v>
                      </c:pt>
                      <c:pt idx="1308">
                        <c:v>2716</c:v>
                      </c:pt>
                      <c:pt idx="1309">
                        <c:v>2718</c:v>
                      </c:pt>
                      <c:pt idx="1310">
                        <c:v>2720</c:v>
                      </c:pt>
                      <c:pt idx="1311">
                        <c:v>2722</c:v>
                      </c:pt>
                      <c:pt idx="1312">
                        <c:v>2724</c:v>
                      </c:pt>
                      <c:pt idx="1313">
                        <c:v>2726</c:v>
                      </c:pt>
                      <c:pt idx="1314">
                        <c:v>2728</c:v>
                      </c:pt>
                      <c:pt idx="1315">
                        <c:v>2730</c:v>
                      </c:pt>
                      <c:pt idx="1316">
                        <c:v>2732</c:v>
                      </c:pt>
                      <c:pt idx="1317">
                        <c:v>2734</c:v>
                      </c:pt>
                      <c:pt idx="1318">
                        <c:v>2736</c:v>
                      </c:pt>
                      <c:pt idx="1319">
                        <c:v>2738</c:v>
                      </c:pt>
                      <c:pt idx="1320">
                        <c:v>2740</c:v>
                      </c:pt>
                      <c:pt idx="1321">
                        <c:v>2742</c:v>
                      </c:pt>
                      <c:pt idx="1322">
                        <c:v>2744</c:v>
                      </c:pt>
                      <c:pt idx="1323">
                        <c:v>2746</c:v>
                      </c:pt>
                      <c:pt idx="1324">
                        <c:v>2748</c:v>
                      </c:pt>
                      <c:pt idx="1325">
                        <c:v>2750</c:v>
                      </c:pt>
                      <c:pt idx="1326">
                        <c:v>2752</c:v>
                      </c:pt>
                      <c:pt idx="1327">
                        <c:v>2754</c:v>
                      </c:pt>
                      <c:pt idx="1328">
                        <c:v>2756</c:v>
                      </c:pt>
                      <c:pt idx="1329">
                        <c:v>2758</c:v>
                      </c:pt>
                      <c:pt idx="1330">
                        <c:v>2760</c:v>
                      </c:pt>
                      <c:pt idx="1331">
                        <c:v>2762</c:v>
                      </c:pt>
                      <c:pt idx="1332">
                        <c:v>2764</c:v>
                      </c:pt>
                      <c:pt idx="1333">
                        <c:v>2766</c:v>
                      </c:pt>
                      <c:pt idx="1334">
                        <c:v>2768</c:v>
                      </c:pt>
                      <c:pt idx="1335">
                        <c:v>2770</c:v>
                      </c:pt>
                      <c:pt idx="1336">
                        <c:v>2772</c:v>
                      </c:pt>
                      <c:pt idx="1337">
                        <c:v>2774</c:v>
                      </c:pt>
                      <c:pt idx="1338">
                        <c:v>2776</c:v>
                      </c:pt>
                      <c:pt idx="1339">
                        <c:v>2778</c:v>
                      </c:pt>
                      <c:pt idx="1340">
                        <c:v>2780</c:v>
                      </c:pt>
                      <c:pt idx="1341">
                        <c:v>2782</c:v>
                      </c:pt>
                      <c:pt idx="1342">
                        <c:v>2784</c:v>
                      </c:pt>
                      <c:pt idx="1343">
                        <c:v>2786</c:v>
                      </c:pt>
                      <c:pt idx="1344">
                        <c:v>2788</c:v>
                      </c:pt>
                      <c:pt idx="1345">
                        <c:v>2790</c:v>
                      </c:pt>
                      <c:pt idx="1346">
                        <c:v>2792</c:v>
                      </c:pt>
                      <c:pt idx="1347">
                        <c:v>2794</c:v>
                      </c:pt>
                      <c:pt idx="1348">
                        <c:v>2796</c:v>
                      </c:pt>
                      <c:pt idx="1349">
                        <c:v>2798</c:v>
                      </c:pt>
                      <c:pt idx="1350">
                        <c:v>2800</c:v>
                      </c:pt>
                      <c:pt idx="1351">
                        <c:v>2802</c:v>
                      </c:pt>
                      <c:pt idx="1352">
                        <c:v>2804</c:v>
                      </c:pt>
                      <c:pt idx="1353">
                        <c:v>2806</c:v>
                      </c:pt>
                      <c:pt idx="1354">
                        <c:v>2808</c:v>
                      </c:pt>
                      <c:pt idx="1355">
                        <c:v>2810</c:v>
                      </c:pt>
                      <c:pt idx="1356">
                        <c:v>2812</c:v>
                      </c:pt>
                      <c:pt idx="1357">
                        <c:v>2814</c:v>
                      </c:pt>
                      <c:pt idx="1358">
                        <c:v>2816</c:v>
                      </c:pt>
                      <c:pt idx="1359">
                        <c:v>2818</c:v>
                      </c:pt>
                      <c:pt idx="1360">
                        <c:v>2820</c:v>
                      </c:pt>
                      <c:pt idx="1361">
                        <c:v>2822</c:v>
                      </c:pt>
                      <c:pt idx="1362">
                        <c:v>2824</c:v>
                      </c:pt>
                      <c:pt idx="1363">
                        <c:v>2826</c:v>
                      </c:pt>
                      <c:pt idx="1364">
                        <c:v>2828</c:v>
                      </c:pt>
                      <c:pt idx="1365">
                        <c:v>2830</c:v>
                      </c:pt>
                      <c:pt idx="1366">
                        <c:v>2832</c:v>
                      </c:pt>
                      <c:pt idx="1367">
                        <c:v>2834</c:v>
                      </c:pt>
                      <c:pt idx="1368">
                        <c:v>2836</c:v>
                      </c:pt>
                      <c:pt idx="1369">
                        <c:v>2838</c:v>
                      </c:pt>
                      <c:pt idx="1370">
                        <c:v>2840</c:v>
                      </c:pt>
                      <c:pt idx="1371">
                        <c:v>2842</c:v>
                      </c:pt>
                      <c:pt idx="1372">
                        <c:v>2844</c:v>
                      </c:pt>
                      <c:pt idx="1373">
                        <c:v>2846</c:v>
                      </c:pt>
                      <c:pt idx="1374">
                        <c:v>2848</c:v>
                      </c:pt>
                      <c:pt idx="1375">
                        <c:v>2850</c:v>
                      </c:pt>
                      <c:pt idx="1376">
                        <c:v>2852</c:v>
                      </c:pt>
                      <c:pt idx="1377">
                        <c:v>2854</c:v>
                      </c:pt>
                      <c:pt idx="1378">
                        <c:v>2856</c:v>
                      </c:pt>
                      <c:pt idx="1379">
                        <c:v>2858</c:v>
                      </c:pt>
                      <c:pt idx="1380">
                        <c:v>2860</c:v>
                      </c:pt>
                      <c:pt idx="1381">
                        <c:v>2862</c:v>
                      </c:pt>
                      <c:pt idx="1382">
                        <c:v>2864</c:v>
                      </c:pt>
                      <c:pt idx="1383">
                        <c:v>2866</c:v>
                      </c:pt>
                      <c:pt idx="1384">
                        <c:v>2868</c:v>
                      </c:pt>
                      <c:pt idx="1385">
                        <c:v>2870</c:v>
                      </c:pt>
                      <c:pt idx="1386">
                        <c:v>2872</c:v>
                      </c:pt>
                      <c:pt idx="1387">
                        <c:v>2874</c:v>
                      </c:pt>
                      <c:pt idx="1388">
                        <c:v>2876</c:v>
                      </c:pt>
                      <c:pt idx="1389">
                        <c:v>2878</c:v>
                      </c:pt>
                      <c:pt idx="1390">
                        <c:v>2880</c:v>
                      </c:pt>
                      <c:pt idx="1391">
                        <c:v>2882</c:v>
                      </c:pt>
                      <c:pt idx="1392">
                        <c:v>2884</c:v>
                      </c:pt>
                      <c:pt idx="1393">
                        <c:v>2886</c:v>
                      </c:pt>
                      <c:pt idx="1394">
                        <c:v>2888</c:v>
                      </c:pt>
                      <c:pt idx="1395">
                        <c:v>2890</c:v>
                      </c:pt>
                      <c:pt idx="1396">
                        <c:v>2892</c:v>
                      </c:pt>
                      <c:pt idx="1397">
                        <c:v>2894</c:v>
                      </c:pt>
                      <c:pt idx="1398">
                        <c:v>2896</c:v>
                      </c:pt>
                      <c:pt idx="1399">
                        <c:v>2898</c:v>
                      </c:pt>
                      <c:pt idx="1400">
                        <c:v>2900</c:v>
                      </c:pt>
                      <c:pt idx="1401">
                        <c:v>2902</c:v>
                      </c:pt>
                      <c:pt idx="1402">
                        <c:v>2904</c:v>
                      </c:pt>
                      <c:pt idx="1403">
                        <c:v>2906</c:v>
                      </c:pt>
                      <c:pt idx="1404">
                        <c:v>2908</c:v>
                      </c:pt>
                      <c:pt idx="1405">
                        <c:v>2910</c:v>
                      </c:pt>
                      <c:pt idx="1406">
                        <c:v>2912</c:v>
                      </c:pt>
                      <c:pt idx="1407">
                        <c:v>2914</c:v>
                      </c:pt>
                      <c:pt idx="1408">
                        <c:v>2916</c:v>
                      </c:pt>
                      <c:pt idx="1409">
                        <c:v>2918</c:v>
                      </c:pt>
                      <c:pt idx="1410">
                        <c:v>2920</c:v>
                      </c:pt>
                      <c:pt idx="1411">
                        <c:v>2922</c:v>
                      </c:pt>
                      <c:pt idx="1412">
                        <c:v>2924</c:v>
                      </c:pt>
                      <c:pt idx="1413">
                        <c:v>2926</c:v>
                      </c:pt>
                      <c:pt idx="1414">
                        <c:v>2928</c:v>
                      </c:pt>
                      <c:pt idx="1415">
                        <c:v>2930</c:v>
                      </c:pt>
                      <c:pt idx="1416">
                        <c:v>2932</c:v>
                      </c:pt>
                      <c:pt idx="1417">
                        <c:v>2934</c:v>
                      </c:pt>
                      <c:pt idx="1418">
                        <c:v>2936</c:v>
                      </c:pt>
                      <c:pt idx="1419">
                        <c:v>2938</c:v>
                      </c:pt>
                      <c:pt idx="1420">
                        <c:v>2940</c:v>
                      </c:pt>
                      <c:pt idx="1421">
                        <c:v>2942</c:v>
                      </c:pt>
                      <c:pt idx="1422">
                        <c:v>2944</c:v>
                      </c:pt>
                      <c:pt idx="1423">
                        <c:v>2946</c:v>
                      </c:pt>
                      <c:pt idx="1424">
                        <c:v>2948</c:v>
                      </c:pt>
                      <c:pt idx="1425">
                        <c:v>2950</c:v>
                      </c:pt>
                      <c:pt idx="1426">
                        <c:v>2952</c:v>
                      </c:pt>
                      <c:pt idx="1427">
                        <c:v>2954</c:v>
                      </c:pt>
                      <c:pt idx="1428">
                        <c:v>2956</c:v>
                      </c:pt>
                      <c:pt idx="1429">
                        <c:v>2958</c:v>
                      </c:pt>
                      <c:pt idx="1430">
                        <c:v>2960</c:v>
                      </c:pt>
                      <c:pt idx="1431">
                        <c:v>2962</c:v>
                      </c:pt>
                      <c:pt idx="1432">
                        <c:v>2964</c:v>
                      </c:pt>
                      <c:pt idx="1433">
                        <c:v>2966</c:v>
                      </c:pt>
                      <c:pt idx="1434">
                        <c:v>2968</c:v>
                      </c:pt>
                      <c:pt idx="1435">
                        <c:v>2970</c:v>
                      </c:pt>
                      <c:pt idx="1436">
                        <c:v>2972</c:v>
                      </c:pt>
                      <c:pt idx="1437">
                        <c:v>2974</c:v>
                      </c:pt>
                      <c:pt idx="1438">
                        <c:v>2976</c:v>
                      </c:pt>
                      <c:pt idx="1439">
                        <c:v>2978</c:v>
                      </c:pt>
                      <c:pt idx="1440">
                        <c:v>2980</c:v>
                      </c:pt>
                      <c:pt idx="1441">
                        <c:v>2982</c:v>
                      </c:pt>
                      <c:pt idx="1442">
                        <c:v>2984</c:v>
                      </c:pt>
                      <c:pt idx="1443">
                        <c:v>2986</c:v>
                      </c:pt>
                      <c:pt idx="1444">
                        <c:v>2988</c:v>
                      </c:pt>
                      <c:pt idx="1445">
                        <c:v>2990</c:v>
                      </c:pt>
                      <c:pt idx="1446">
                        <c:v>2992</c:v>
                      </c:pt>
                      <c:pt idx="1447">
                        <c:v>2994</c:v>
                      </c:pt>
                      <c:pt idx="1448">
                        <c:v>2996</c:v>
                      </c:pt>
                      <c:pt idx="1449">
                        <c:v>2998</c:v>
                      </c:pt>
                      <c:pt idx="1450">
                        <c:v>3000</c:v>
                      </c:pt>
                      <c:pt idx="1451">
                        <c:v>3002</c:v>
                      </c:pt>
                      <c:pt idx="1452">
                        <c:v>3004</c:v>
                      </c:pt>
                      <c:pt idx="1453">
                        <c:v>3006</c:v>
                      </c:pt>
                      <c:pt idx="1454">
                        <c:v>3008</c:v>
                      </c:pt>
                      <c:pt idx="1455">
                        <c:v>3010</c:v>
                      </c:pt>
                      <c:pt idx="1456">
                        <c:v>3012</c:v>
                      </c:pt>
                      <c:pt idx="1457">
                        <c:v>3014</c:v>
                      </c:pt>
                      <c:pt idx="1458">
                        <c:v>3016</c:v>
                      </c:pt>
                      <c:pt idx="1459">
                        <c:v>3018</c:v>
                      </c:pt>
                      <c:pt idx="1460">
                        <c:v>3020</c:v>
                      </c:pt>
                      <c:pt idx="1461">
                        <c:v>3022</c:v>
                      </c:pt>
                      <c:pt idx="1462">
                        <c:v>3024</c:v>
                      </c:pt>
                      <c:pt idx="1463">
                        <c:v>3026</c:v>
                      </c:pt>
                      <c:pt idx="1464">
                        <c:v>3028</c:v>
                      </c:pt>
                      <c:pt idx="1465">
                        <c:v>3030</c:v>
                      </c:pt>
                      <c:pt idx="1466">
                        <c:v>3032</c:v>
                      </c:pt>
                      <c:pt idx="1467">
                        <c:v>3034</c:v>
                      </c:pt>
                      <c:pt idx="1468">
                        <c:v>3036</c:v>
                      </c:pt>
                      <c:pt idx="1469">
                        <c:v>3038</c:v>
                      </c:pt>
                      <c:pt idx="1470">
                        <c:v>3040</c:v>
                      </c:pt>
                      <c:pt idx="1471">
                        <c:v>3042</c:v>
                      </c:pt>
                      <c:pt idx="1472">
                        <c:v>3044</c:v>
                      </c:pt>
                      <c:pt idx="1473">
                        <c:v>3046</c:v>
                      </c:pt>
                      <c:pt idx="1474">
                        <c:v>3048</c:v>
                      </c:pt>
                      <c:pt idx="1475">
                        <c:v>3050</c:v>
                      </c:pt>
                      <c:pt idx="1476">
                        <c:v>3052</c:v>
                      </c:pt>
                      <c:pt idx="1477">
                        <c:v>3054</c:v>
                      </c:pt>
                      <c:pt idx="1478">
                        <c:v>3056</c:v>
                      </c:pt>
                      <c:pt idx="1479">
                        <c:v>3058</c:v>
                      </c:pt>
                      <c:pt idx="1480">
                        <c:v>3060</c:v>
                      </c:pt>
                      <c:pt idx="1481">
                        <c:v>3062</c:v>
                      </c:pt>
                      <c:pt idx="1482">
                        <c:v>3064</c:v>
                      </c:pt>
                      <c:pt idx="1483">
                        <c:v>3066</c:v>
                      </c:pt>
                      <c:pt idx="1484">
                        <c:v>3068</c:v>
                      </c:pt>
                      <c:pt idx="1485">
                        <c:v>3070</c:v>
                      </c:pt>
                      <c:pt idx="1486">
                        <c:v>3072</c:v>
                      </c:pt>
                      <c:pt idx="1487">
                        <c:v>3074</c:v>
                      </c:pt>
                      <c:pt idx="1488">
                        <c:v>3076</c:v>
                      </c:pt>
                      <c:pt idx="1489">
                        <c:v>3078</c:v>
                      </c:pt>
                      <c:pt idx="1490">
                        <c:v>3080</c:v>
                      </c:pt>
                      <c:pt idx="1491">
                        <c:v>3082</c:v>
                      </c:pt>
                      <c:pt idx="1492">
                        <c:v>3084</c:v>
                      </c:pt>
                      <c:pt idx="1493">
                        <c:v>3086</c:v>
                      </c:pt>
                      <c:pt idx="1494">
                        <c:v>3088</c:v>
                      </c:pt>
                      <c:pt idx="1495">
                        <c:v>3090</c:v>
                      </c:pt>
                      <c:pt idx="1496">
                        <c:v>3092</c:v>
                      </c:pt>
                      <c:pt idx="1497">
                        <c:v>3094</c:v>
                      </c:pt>
                      <c:pt idx="1498">
                        <c:v>3096</c:v>
                      </c:pt>
                      <c:pt idx="1499">
                        <c:v>3098</c:v>
                      </c:pt>
                      <c:pt idx="1500">
                        <c:v>3100</c:v>
                      </c:pt>
                      <c:pt idx="1501">
                        <c:v>3102</c:v>
                      </c:pt>
                      <c:pt idx="1502">
                        <c:v>3104</c:v>
                      </c:pt>
                      <c:pt idx="1503">
                        <c:v>3106</c:v>
                      </c:pt>
                      <c:pt idx="1504">
                        <c:v>3108</c:v>
                      </c:pt>
                      <c:pt idx="1505">
                        <c:v>3110</c:v>
                      </c:pt>
                      <c:pt idx="1506">
                        <c:v>3112</c:v>
                      </c:pt>
                      <c:pt idx="1507">
                        <c:v>3114</c:v>
                      </c:pt>
                      <c:pt idx="1508">
                        <c:v>3116</c:v>
                      </c:pt>
                      <c:pt idx="1509">
                        <c:v>3118</c:v>
                      </c:pt>
                      <c:pt idx="1510">
                        <c:v>3120</c:v>
                      </c:pt>
                      <c:pt idx="1511">
                        <c:v>3122</c:v>
                      </c:pt>
                      <c:pt idx="1512">
                        <c:v>3124</c:v>
                      </c:pt>
                      <c:pt idx="1513">
                        <c:v>3126</c:v>
                      </c:pt>
                      <c:pt idx="1514">
                        <c:v>3128</c:v>
                      </c:pt>
                      <c:pt idx="1515">
                        <c:v>3130</c:v>
                      </c:pt>
                      <c:pt idx="1516">
                        <c:v>3132</c:v>
                      </c:pt>
                      <c:pt idx="1517">
                        <c:v>3134</c:v>
                      </c:pt>
                      <c:pt idx="1518">
                        <c:v>3136</c:v>
                      </c:pt>
                      <c:pt idx="1519">
                        <c:v>3138</c:v>
                      </c:pt>
                      <c:pt idx="1520">
                        <c:v>3140</c:v>
                      </c:pt>
                      <c:pt idx="1521">
                        <c:v>3142</c:v>
                      </c:pt>
                      <c:pt idx="1522">
                        <c:v>3144</c:v>
                      </c:pt>
                      <c:pt idx="1523">
                        <c:v>3146</c:v>
                      </c:pt>
                      <c:pt idx="1524">
                        <c:v>3148</c:v>
                      </c:pt>
                      <c:pt idx="1525">
                        <c:v>3150</c:v>
                      </c:pt>
                      <c:pt idx="1526">
                        <c:v>3152</c:v>
                      </c:pt>
                      <c:pt idx="1527">
                        <c:v>3154</c:v>
                      </c:pt>
                      <c:pt idx="1528">
                        <c:v>3156</c:v>
                      </c:pt>
                      <c:pt idx="1529">
                        <c:v>3158</c:v>
                      </c:pt>
                      <c:pt idx="1530">
                        <c:v>3160</c:v>
                      </c:pt>
                      <c:pt idx="1531">
                        <c:v>3162</c:v>
                      </c:pt>
                      <c:pt idx="1532">
                        <c:v>3164</c:v>
                      </c:pt>
                      <c:pt idx="1533">
                        <c:v>3166</c:v>
                      </c:pt>
                      <c:pt idx="1534">
                        <c:v>3168</c:v>
                      </c:pt>
                      <c:pt idx="1535">
                        <c:v>3170</c:v>
                      </c:pt>
                      <c:pt idx="1536">
                        <c:v>3172</c:v>
                      </c:pt>
                      <c:pt idx="1537">
                        <c:v>3174</c:v>
                      </c:pt>
                      <c:pt idx="1538">
                        <c:v>3176</c:v>
                      </c:pt>
                      <c:pt idx="1539">
                        <c:v>3178</c:v>
                      </c:pt>
                      <c:pt idx="1540">
                        <c:v>3180</c:v>
                      </c:pt>
                      <c:pt idx="1541">
                        <c:v>3182</c:v>
                      </c:pt>
                      <c:pt idx="1542">
                        <c:v>3184</c:v>
                      </c:pt>
                      <c:pt idx="1543">
                        <c:v>3186</c:v>
                      </c:pt>
                      <c:pt idx="1544">
                        <c:v>3188</c:v>
                      </c:pt>
                      <c:pt idx="1545">
                        <c:v>3190</c:v>
                      </c:pt>
                      <c:pt idx="1546">
                        <c:v>3192</c:v>
                      </c:pt>
                      <c:pt idx="1547">
                        <c:v>3194</c:v>
                      </c:pt>
                      <c:pt idx="1548">
                        <c:v>3196</c:v>
                      </c:pt>
                      <c:pt idx="1549">
                        <c:v>3198</c:v>
                      </c:pt>
                      <c:pt idx="1550">
                        <c:v>3200</c:v>
                      </c:pt>
                      <c:pt idx="1551">
                        <c:v>3202</c:v>
                      </c:pt>
                      <c:pt idx="1552">
                        <c:v>3204</c:v>
                      </c:pt>
                      <c:pt idx="1553">
                        <c:v>3206</c:v>
                      </c:pt>
                      <c:pt idx="1554">
                        <c:v>3208</c:v>
                      </c:pt>
                      <c:pt idx="1555">
                        <c:v>3210</c:v>
                      </c:pt>
                      <c:pt idx="1556">
                        <c:v>3212</c:v>
                      </c:pt>
                      <c:pt idx="1557">
                        <c:v>3214</c:v>
                      </c:pt>
                      <c:pt idx="1558">
                        <c:v>3216</c:v>
                      </c:pt>
                      <c:pt idx="1559">
                        <c:v>3218</c:v>
                      </c:pt>
                      <c:pt idx="1560">
                        <c:v>3220</c:v>
                      </c:pt>
                      <c:pt idx="1561">
                        <c:v>3222</c:v>
                      </c:pt>
                      <c:pt idx="1562">
                        <c:v>3224</c:v>
                      </c:pt>
                      <c:pt idx="1563">
                        <c:v>3226</c:v>
                      </c:pt>
                      <c:pt idx="1564">
                        <c:v>3228</c:v>
                      </c:pt>
                      <c:pt idx="1565">
                        <c:v>3230</c:v>
                      </c:pt>
                      <c:pt idx="1566">
                        <c:v>3232</c:v>
                      </c:pt>
                      <c:pt idx="1567">
                        <c:v>3234</c:v>
                      </c:pt>
                      <c:pt idx="1568">
                        <c:v>3236</c:v>
                      </c:pt>
                      <c:pt idx="1569">
                        <c:v>3238</c:v>
                      </c:pt>
                      <c:pt idx="1570">
                        <c:v>3240</c:v>
                      </c:pt>
                      <c:pt idx="1571">
                        <c:v>3242</c:v>
                      </c:pt>
                      <c:pt idx="1572">
                        <c:v>3244</c:v>
                      </c:pt>
                      <c:pt idx="1573">
                        <c:v>3246</c:v>
                      </c:pt>
                      <c:pt idx="1574">
                        <c:v>3248</c:v>
                      </c:pt>
                      <c:pt idx="1575">
                        <c:v>3250</c:v>
                      </c:pt>
                      <c:pt idx="1576">
                        <c:v>3252</c:v>
                      </c:pt>
                      <c:pt idx="1577">
                        <c:v>3254</c:v>
                      </c:pt>
                      <c:pt idx="1578">
                        <c:v>3256</c:v>
                      </c:pt>
                      <c:pt idx="1579">
                        <c:v>3258</c:v>
                      </c:pt>
                      <c:pt idx="1580">
                        <c:v>3260</c:v>
                      </c:pt>
                      <c:pt idx="1581">
                        <c:v>3262</c:v>
                      </c:pt>
                      <c:pt idx="1582">
                        <c:v>3264</c:v>
                      </c:pt>
                      <c:pt idx="1583">
                        <c:v>3266</c:v>
                      </c:pt>
                      <c:pt idx="1584">
                        <c:v>3268</c:v>
                      </c:pt>
                      <c:pt idx="1585">
                        <c:v>3270</c:v>
                      </c:pt>
                      <c:pt idx="1586">
                        <c:v>3272</c:v>
                      </c:pt>
                      <c:pt idx="1587">
                        <c:v>3274</c:v>
                      </c:pt>
                      <c:pt idx="1588">
                        <c:v>3276</c:v>
                      </c:pt>
                      <c:pt idx="1589">
                        <c:v>3278</c:v>
                      </c:pt>
                      <c:pt idx="1590">
                        <c:v>3280</c:v>
                      </c:pt>
                      <c:pt idx="1591">
                        <c:v>3282</c:v>
                      </c:pt>
                      <c:pt idx="1592">
                        <c:v>3284</c:v>
                      </c:pt>
                      <c:pt idx="1593">
                        <c:v>3286</c:v>
                      </c:pt>
                      <c:pt idx="1594">
                        <c:v>3288</c:v>
                      </c:pt>
                      <c:pt idx="1595">
                        <c:v>3290</c:v>
                      </c:pt>
                      <c:pt idx="1596">
                        <c:v>3292</c:v>
                      </c:pt>
                      <c:pt idx="1597">
                        <c:v>3294</c:v>
                      </c:pt>
                      <c:pt idx="1598">
                        <c:v>3296</c:v>
                      </c:pt>
                      <c:pt idx="1599">
                        <c:v>3298</c:v>
                      </c:pt>
                      <c:pt idx="1600">
                        <c:v>3300</c:v>
                      </c:pt>
                      <c:pt idx="1601">
                        <c:v>3302</c:v>
                      </c:pt>
                      <c:pt idx="1602">
                        <c:v>3304</c:v>
                      </c:pt>
                      <c:pt idx="1603">
                        <c:v>3306</c:v>
                      </c:pt>
                      <c:pt idx="1604">
                        <c:v>3308</c:v>
                      </c:pt>
                      <c:pt idx="1605">
                        <c:v>3310</c:v>
                      </c:pt>
                      <c:pt idx="1606">
                        <c:v>3312</c:v>
                      </c:pt>
                      <c:pt idx="1607">
                        <c:v>3314</c:v>
                      </c:pt>
                      <c:pt idx="1608">
                        <c:v>3316</c:v>
                      </c:pt>
                      <c:pt idx="1609">
                        <c:v>3318</c:v>
                      </c:pt>
                      <c:pt idx="1610">
                        <c:v>3320</c:v>
                      </c:pt>
                      <c:pt idx="1611">
                        <c:v>3322</c:v>
                      </c:pt>
                      <c:pt idx="1612">
                        <c:v>3324</c:v>
                      </c:pt>
                      <c:pt idx="1613">
                        <c:v>3326</c:v>
                      </c:pt>
                      <c:pt idx="1614">
                        <c:v>3328</c:v>
                      </c:pt>
                      <c:pt idx="1615">
                        <c:v>3330</c:v>
                      </c:pt>
                      <c:pt idx="1616">
                        <c:v>3332</c:v>
                      </c:pt>
                      <c:pt idx="1617">
                        <c:v>3334</c:v>
                      </c:pt>
                      <c:pt idx="1618">
                        <c:v>3336</c:v>
                      </c:pt>
                      <c:pt idx="1619">
                        <c:v>3338</c:v>
                      </c:pt>
                      <c:pt idx="1620">
                        <c:v>3340</c:v>
                      </c:pt>
                      <c:pt idx="1621">
                        <c:v>3342</c:v>
                      </c:pt>
                      <c:pt idx="1622">
                        <c:v>3344</c:v>
                      </c:pt>
                      <c:pt idx="1623">
                        <c:v>3346</c:v>
                      </c:pt>
                      <c:pt idx="1624">
                        <c:v>3348</c:v>
                      </c:pt>
                      <c:pt idx="1625">
                        <c:v>3350</c:v>
                      </c:pt>
                      <c:pt idx="1626">
                        <c:v>3352</c:v>
                      </c:pt>
                      <c:pt idx="1627">
                        <c:v>3354</c:v>
                      </c:pt>
                      <c:pt idx="1628">
                        <c:v>3356</c:v>
                      </c:pt>
                      <c:pt idx="1629">
                        <c:v>3358</c:v>
                      </c:pt>
                      <c:pt idx="1630">
                        <c:v>3360</c:v>
                      </c:pt>
                      <c:pt idx="1631">
                        <c:v>3362</c:v>
                      </c:pt>
                      <c:pt idx="1632">
                        <c:v>3364</c:v>
                      </c:pt>
                      <c:pt idx="1633">
                        <c:v>3366</c:v>
                      </c:pt>
                      <c:pt idx="1634">
                        <c:v>3368</c:v>
                      </c:pt>
                      <c:pt idx="1635">
                        <c:v>3370</c:v>
                      </c:pt>
                      <c:pt idx="1636">
                        <c:v>3372</c:v>
                      </c:pt>
                      <c:pt idx="1637">
                        <c:v>3374</c:v>
                      </c:pt>
                      <c:pt idx="1638">
                        <c:v>3376</c:v>
                      </c:pt>
                      <c:pt idx="1639">
                        <c:v>3378</c:v>
                      </c:pt>
                      <c:pt idx="1640">
                        <c:v>3380</c:v>
                      </c:pt>
                      <c:pt idx="1641">
                        <c:v>3382</c:v>
                      </c:pt>
                      <c:pt idx="1642">
                        <c:v>3384</c:v>
                      </c:pt>
                      <c:pt idx="1643">
                        <c:v>3386</c:v>
                      </c:pt>
                      <c:pt idx="1644">
                        <c:v>3388</c:v>
                      </c:pt>
                      <c:pt idx="1645">
                        <c:v>3390</c:v>
                      </c:pt>
                      <c:pt idx="1646">
                        <c:v>3392</c:v>
                      </c:pt>
                      <c:pt idx="1647">
                        <c:v>3394</c:v>
                      </c:pt>
                      <c:pt idx="1648">
                        <c:v>3396</c:v>
                      </c:pt>
                      <c:pt idx="1649">
                        <c:v>3398</c:v>
                      </c:pt>
                      <c:pt idx="1650">
                        <c:v>3400</c:v>
                      </c:pt>
                      <c:pt idx="1651">
                        <c:v>3402</c:v>
                      </c:pt>
                      <c:pt idx="1652">
                        <c:v>3404</c:v>
                      </c:pt>
                      <c:pt idx="1653">
                        <c:v>3406</c:v>
                      </c:pt>
                      <c:pt idx="1654">
                        <c:v>3408</c:v>
                      </c:pt>
                      <c:pt idx="1655">
                        <c:v>3410</c:v>
                      </c:pt>
                      <c:pt idx="1656">
                        <c:v>3412</c:v>
                      </c:pt>
                      <c:pt idx="1657">
                        <c:v>3414</c:v>
                      </c:pt>
                      <c:pt idx="1658">
                        <c:v>3416</c:v>
                      </c:pt>
                      <c:pt idx="1659">
                        <c:v>3418</c:v>
                      </c:pt>
                      <c:pt idx="1660">
                        <c:v>3420</c:v>
                      </c:pt>
                      <c:pt idx="1661">
                        <c:v>3422</c:v>
                      </c:pt>
                      <c:pt idx="1662">
                        <c:v>3424</c:v>
                      </c:pt>
                      <c:pt idx="1663">
                        <c:v>3426</c:v>
                      </c:pt>
                      <c:pt idx="1664">
                        <c:v>3428</c:v>
                      </c:pt>
                      <c:pt idx="1665">
                        <c:v>3430</c:v>
                      </c:pt>
                      <c:pt idx="1666">
                        <c:v>3432</c:v>
                      </c:pt>
                      <c:pt idx="1667">
                        <c:v>3434</c:v>
                      </c:pt>
                      <c:pt idx="1668">
                        <c:v>3436</c:v>
                      </c:pt>
                      <c:pt idx="1669">
                        <c:v>3438</c:v>
                      </c:pt>
                      <c:pt idx="1670">
                        <c:v>3440</c:v>
                      </c:pt>
                      <c:pt idx="1671">
                        <c:v>3442</c:v>
                      </c:pt>
                      <c:pt idx="1672">
                        <c:v>3444</c:v>
                      </c:pt>
                      <c:pt idx="1673">
                        <c:v>3446</c:v>
                      </c:pt>
                      <c:pt idx="1674">
                        <c:v>3448</c:v>
                      </c:pt>
                      <c:pt idx="1675">
                        <c:v>3450</c:v>
                      </c:pt>
                      <c:pt idx="1676">
                        <c:v>3452</c:v>
                      </c:pt>
                      <c:pt idx="1677">
                        <c:v>3454</c:v>
                      </c:pt>
                      <c:pt idx="1678">
                        <c:v>3456</c:v>
                      </c:pt>
                      <c:pt idx="1679">
                        <c:v>3458</c:v>
                      </c:pt>
                      <c:pt idx="1680">
                        <c:v>3460</c:v>
                      </c:pt>
                      <c:pt idx="1681">
                        <c:v>3462</c:v>
                      </c:pt>
                      <c:pt idx="1682">
                        <c:v>3464</c:v>
                      </c:pt>
                      <c:pt idx="1683">
                        <c:v>3466</c:v>
                      </c:pt>
                      <c:pt idx="1684">
                        <c:v>3468</c:v>
                      </c:pt>
                      <c:pt idx="1685">
                        <c:v>3470</c:v>
                      </c:pt>
                      <c:pt idx="1686">
                        <c:v>3472</c:v>
                      </c:pt>
                      <c:pt idx="1687">
                        <c:v>3474</c:v>
                      </c:pt>
                      <c:pt idx="1688">
                        <c:v>3476</c:v>
                      </c:pt>
                      <c:pt idx="1689">
                        <c:v>3478</c:v>
                      </c:pt>
                      <c:pt idx="1690">
                        <c:v>3480</c:v>
                      </c:pt>
                      <c:pt idx="1691">
                        <c:v>3482</c:v>
                      </c:pt>
                      <c:pt idx="1692">
                        <c:v>3484</c:v>
                      </c:pt>
                      <c:pt idx="1693">
                        <c:v>3486</c:v>
                      </c:pt>
                      <c:pt idx="1694">
                        <c:v>3488</c:v>
                      </c:pt>
                      <c:pt idx="1695">
                        <c:v>3490</c:v>
                      </c:pt>
                      <c:pt idx="1696">
                        <c:v>3492</c:v>
                      </c:pt>
                      <c:pt idx="1697">
                        <c:v>3494</c:v>
                      </c:pt>
                      <c:pt idx="1698">
                        <c:v>3496</c:v>
                      </c:pt>
                      <c:pt idx="1699">
                        <c:v>3498</c:v>
                      </c:pt>
                      <c:pt idx="1700">
                        <c:v>3500</c:v>
                      </c:pt>
                      <c:pt idx="1701">
                        <c:v>3502</c:v>
                      </c:pt>
                      <c:pt idx="1702">
                        <c:v>3504</c:v>
                      </c:pt>
                      <c:pt idx="1703">
                        <c:v>3506</c:v>
                      </c:pt>
                      <c:pt idx="1704">
                        <c:v>3508</c:v>
                      </c:pt>
                      <c:pt idx="1705">
                        <c:v>3510</c:v>
                      </c:pt>
                      <c:pt idx="1706">
                        <c:v>3512</c:v>
                      </c:pt>
                      <c:pt idx="1707">
                        <c:v>3514</c:v>
                      </c:pt>
                      <c:pt idx="1708">
                        <c:v>3516</c:v>
                      </c:pt>
                      <c:pt idx="1709">
                        <c:v>3518</c:v>
                      </c:pt>
                      <c:pt idx="1710">
                        <c:v>3520</c:v>
                      </c:pt>
                      <c:pt idx="1711">
                        <c:v>3522</c:v>
                      </c:pt>
                      <c:pt idx="1712">
                        <c:v>3524</c:v>
                      </c:pt>
                      <c:pt idx="1713">
                        <c:v>3526</c:v>
                      </c:pt>
                      <c:pt idx="1714">
                        <c:v>3528</c:v>
                      </c:pt>
                      <c:pt idx="1715">
                        <c:v>3530</c:v>
                      </c:pt>
                      <c:pt idx="1716">
                        <c:v>3532</c:v>
                      </c:pt>
                      <c:pt idx="1717">
                        <c:v>3534</c:v>
                      </c:pt>
                      <c:pt idx="1718">
                        <c:v>3536</c:v>
                      </c:pt>
                      <c:pt idx="1719">
                        <c:v>3538</c:v>
                      </c:pt>
                      <c:pt idx="1720">
                        <c:v>3540</c:v>
                      </c:pt>
                      <c:pt idx="1721">
                        <c:v>3542</c:v>
                      </c:pt>
                      <c:pt idx="1722">
                        <c:v>3544</c:v>
                      </c:pt>
                      <c:pt idx="1723">
                        <c:v>3546</c:v>
                      </c:pt>
                      <c:pt idx="1724">
                        <c:v>3548</c:v>
                      </c:pt>
                      <c:pt idx="1725">
                        <c:v>3550</c:v>
                      </c:pt>
                      <c:pt idx="1726">
                        <c:v>3552</c:v>
                      </c:pt>
                      <c:pt idx="1727">
                        <c:v>3554</c:v>
                      </c:pt>
                      <c:pt idx="1728">
                        <c:v>3556</c:v>
                      </c:pt>
                      <c:pt idx="1729">
                        <c:v>3558</c:v>
                      </c:pt>
                      <c:pt idx="1730">
                        <c:v>3560</c:v>
                      </c:pt>
                      <c:pt idx="1731">
                        <c:v>3562</c:v>
                      </c:pt>
                      <c:pt idx="1732">
                        <c:v>3564</c:v>
                      </c:pt>
                      <c:pt idx="1733">
                        <c:v>3566</c:v>
                      </c:pt>
                      <c:pt idx="1734">
                        <c:v>3568</c:v>
                      </c:pt>
                      <c:pt idx="1735">
                        <c:v>3570</c:v>
                      </c:pt>
                      <c:pt idx="1736">
                        <c:v>3572</c:v>
                      </c:pt>
                      <c:pt idx="1737">
                        <c:v>3574</c:v>
                      </c:pt>
                      <c:pt idx="1738">
                        <c:v>3576</c:v>
                      </c:pt>
                      <c:pt idx="1739">
                        <c:v>3578</c:v>
                      </c:pt>
                      <c:pt idx="1740">
                        <c:v>3580</c:v>
                      </c:pt>
                      <c:pt idx="1741">
                        <c:v>3582</c:v>
                      </c:pt>
                      <c:pt idx="1742">
                        <c:v>3584</c:v>
                      </c:pt>
                      <c:pt idx="1743">
                        <c:v>3586</c:v>
                      </c:pt>
                      <c:pt idx="1744">
                        <c:v>3588</c:v>
                      </c:pt>
                      <c:pt idx="1745">
                        <c:v>3590</c:v>
                      </c:pt>
                      <c:pt idx="1746">
                        <c:v>3592</c:v>
                      </c:pt>
                      <c:pt idx="1747">
                        <c:v>3594</c:v>
                      </c:pt>
                      <c:pt idx="1748">
                        <c:v>3596</c:v>
                      </c:pt>
                      <c:pt idx="1749">
                        <c:v>3598</c:v>
                      </c:pt>
                      <c:pt idx="1750">
                        <c:v>3600</c:v>
                      </c:pt>
                      <c:pt idx="1751">
                        <c:v>3602</c:v>
                      </c:pt>
                      <c:pt idx="1752">
                        <c:v>3604</c:v>
                      </c:pt>
                      <c:pt idx="1753">
                        <c:v>3606</c:v>
                      </c:pt>
                      <c:pt idx="1754">
                        <c:v>3608</c:v>
                      </c:pt>
                      <c:pt idx="1755">
                        <c:v>3610</c:v>
                      </c:pt>
                      <c:pt idx="1756">
                        <c:v>3612</c:v>
                      </c:pt>
                      <c:pt idx="1757">
                        <c:v>3614</c:v>
                      </c:pt>
                      <c:pt idx="1758">
                        <c:v>3616</c:v>
                      </c:pt>
                      <c:pt idx="1759">
                        <c:v>3618</c:v>
                      </c:pt>
                      <c:pt idx="1760">
                        <c:v>3620</c:v>
                      </c:pt>
                      <c:pt idx="1761">
                        <c:v>3622</c:v>
                      </c:pt>
                      <c:pt idx="1762">
                        <c:v>3624</c:v>
                      </c:pt>
                      <c:pt idx="1763">
                        <c:v>3626</c:v>
                      </c:pt>
                      <c:pt idx="1764">
                        <c:v>3628</c:v>
                      </c:pt>
                      <c:pt idx="1765">
                        <c:v>3630</c:v>
                      </c:pt>
                      <c:pt idx="1766">
                        <c:v>3632</c:v>
                      </c:pt>
                      <c:pt idx="1767">
                        <c:v>3634</c:v>
                      </c:pt>
                      <c:pt idx="1768">
                        <c:v>3636</c:v>
                      </c:pt>
                      <c:pt idx="1769">
                        <c:v>3638</c:v>
                      </c:pt>
                      <c:pt idx="1770">
                        <c:v>3640</c:v>
                      </c:pt>
                      <c:pt idx="1771">
                        <c:v>3642</c:v>
                      </c:pt>
                      <c:pt idx="1772">
                        <c:v>3644</c:v>
                      </c:pt>
                      <c:pt idx="1773">
                        <c:v>3646</c:v>
                      </c:pt>
                      <c:pt idx="1774">
                        <c:v>3648</c:v>
                      </c:pt>
                      <c:pt idx="1775">
                        <c:v>3650</c:v>
                      </c:pt>
                      <c:pt idx="1776">
                        <c:v>3652</c:v>
                      </c:pt>
                      <c:pt idx="1777">
                        <c:v>3654</c:v>
                      </c:pt>
                      <c:pt idx="1778">
                        <c:v>3656</c:v>
                      </c:pt>
                      <c:pt idx="1779">
                        <c:v>3658</c:v>
                      </c:pt>
                      <c:pt idx="1780">
                        <c:v>3660</c:v>
                      </c:pt>
                      <c:pt idx="1781">
                        <c:v>3662</c:v>
                      </c:pt>
                      <c:pt idx="1782">
                        <c:v>3664</c:v>
                      </c:pt>
                      <c:pt idx="1783">
                        <c:v>3666</c:v>
                      </c:pt>
                      <c:pt idx="1784">
                        <c:v>3668</c:v>
                      </c:pt>
                      <c:pt idx="1785">
                        <c:v>3670</c:v>
                      </c:pt>
                      <c:pt idx="1786">
                        <c:v>3672</c:v>
                      </c:pt>
                      <c:pt idx="1787">
                        <c:v>3674</c:v>
                      </c:pt>
                      <c:pt idx="1788">
                        <c:v>3676</c:v>
                      </c:pt>
                      <c:pt idx="1789">
                        <c:v>3678</c:v>
                      </c:pt>
                      <c:pt idx="1790">
                        <c:v>3680</c:v>
                      </c:pt>
                      <c:pt idx="1791">
                        <c:v>3682</c:v>
                      </c:pt>
                      <c:pt idx="1792">
                        <c:v>3684</c:v>
                      </c:pt>
                      <c:pt idx="1793">
                        <c:v>3686</c:v>
                      </c:pt>
                      <c:pt idx="1794">
                        <c:v>3688</c:v>
                      </c:pt>
                      <c:pt idx="1795">
                        <c:v>3690</c:v>
                      </c:pt>
                      <c:pt idx="1796">
                        <c:v>3692</c:v>
                      </c:pt>
                      <c:pt idx="1797">
                        <c:v>3694</c:v>
                      </c:pt>
                      <c:pt idx="1798">
                        <c:v>3696</c:v>
                      </c:pt>
                      <c:pt idx="1799">
                        <c:v>3698</c:v>
                      </c:pt>
                      <c:pt idx="1800">
                        <c:v>3700</c:v>
                      </c:pt>
                      <c:pt idx="1801">
                        <c:v>3702</c:v>
                      </c:pt>
                      <c:pt idx="1802">
                        <c:v>3704</c:v>
                      </c:pt>
                      <c:pt idx="1803">
                        <c:v>3706</c:v>
                      </c:pt>
                      <c:pt idx="1804">
                        <c:v>3708</c:v>
                      </c:pt>
                      <c:pt idx="1805">
                        <c:v>3710</c:v>
                      </c:pt>
                      <c:pt idx="1806">
                        <c:v>3712</c:v>
                      </c:pt>
                      <c:pt idx="1807">
                        <c:v>3714</c:v>
                      </c:pt>
                      <c:pt idx="1808">
                        <c:v>3716</c:v>
                      </c:pt>
                      <c:pt idx="1809">
                        <c:v>3718</c:v>
                      </c:pt>
                      <c:pt idx="1810">
                        <c:v>3720</c:v>
                      </c:pt>
                      <c:pt idx="1811">
                        <c:v>3722</c:v>
                      </c:pt>
                      <c:pt idx="1812">
                        <c:v>3724</c:v>
                      </c:pt>
                      <c:pt idx="1813">
                        <c:v>3726</c:v>
                      </c:pt>
                      <c:pt idx="1814">
                        <c:v>3728</c:v>
                      </c:pt>
                      <c:pt idx="1815">
                        <c:v>3730</c:v>
                      </c:pt>
                      <c:pt idx="1816">
                        <c:v>3732</c:v>
                      </c:pt>
                      <c:pt idx="1817">
                        <c:v>3734</c:v>
                      </c:pt>
                      <c:pt idx="1818">
                        <c:v>3736</c:v>
                      </c:pt>
                      <c:pt idx="1819">
                        <c:v>3738</c:v>
                      </c:pt>
                      <c:pt idx="1820">
                        <c:v>3740</c:v>
                      </c:pt>
                      <c:pt idx="1821">
                        <c:v>3742</c:v>
                      </c:pt>
                      <c:pt idx="1822">
                        <c:v>3744</c:v>
                      </c:pt>
                      <c:pt idx="1823">
                        <c:v>3746</c:v>
                      </c:pt>
                      <c:pt idx="1824">
                        <c:v>3748</c:v>
                      </c:pt>
                      <c:pt idx="1825">
                        <c:v>3750</c:v>
                      </c:pt>
                      <c:pt idx="1826">
                        <c:v>3752</c:v>
                      </c:pt>
                      <c:pt idx="1827">
                        <c:v>3754</c:v>
                      </c:pt>
                      <c:pt idx="1828">
                        <c:v>3756</c:v>
                      </c:pt>
                      <c:pt idx="1829">
                        <c:v>3758</c:v>
                      </c:pt>
                      <c:pt idx="1830">
                        <c:v>3760</c:v>
                      </c:pt>
                      <c:pt idx="1831">
                        <c:v>3762</c:v>
                      </c:pt>
                      <c:pt idx="1832">
                        <c:v>3764</c:v>
                      </c:pt>
                      <c:pt idx="1833">
                        <c:v>3766</c:v>
                      </c:pt>
                      <c:pt idx="1834">
                        <c:v>3768</c:v>
                      </c:pt>
                      <c:pt idx="1835">
                        <c:v>3770</c:v>
                      </c:pt>
                      <c:pt idx="1836">
                        <c:v>3772</c:v>
                      </c:pt>
                      <c:pt idx="1837">
                        <c:v>3774</c:v>
                      </c:pt>
                      <c:pt idx="1838">
                        <c:v>3776</c:v>
                      </c:pt>
                      <c:pt idx="1839">
                        <c:v>3778</c:v>
                      </c:pt>
                      <c:pt idx="1840">
                        <c:v>3780</c:v>
                      </c:pt>
                      <c:pt idx="1841">
                        <c:v>3782</c:v>
                      </c:pt>
                      <c:pt idx="1842">
                        <c:v>3784</c:v>
                      </c:pt>
                      <c:pt idx="1843">
                        <c:v>3786</c:v>
                      </c:pt>
                      <c:pt idx="1844">
                        <c:v>3788</c:v>
                      </c:pt>
                      <c:pt idx="1845">
                        <c:v>3790</c:v>
                      </c:pt>
                      <c:pt idx="1846">
                        <c:v>3792</c:v>
                      </c:pt>
                      <c:pt idx="1847">
                        <c:v>3794</c:v>
                      </c:pt>
                      <c:pt idx="1848">
                        <c:v>3796</c:v>
                      </c:pt>
                      <c:pt idx="1849">
                        <c:v>3798</c:v>
                      </c:pt>
                      <c:pt idx="1850">
                        <c:v>3800</c:v>
                      </c:pt>
                      <c:pt idx="1851">
                        <c:v>3802</c:v>
                      </c:pt>
                      <c:pt idx="1852">
                        <c:v>3804</c:v>
                      </c:pt>
                      <c:pt idx="1853">
                        <c:v>3806</c:v>
                      </c:pt>
                      <c:pt idx="1854">
                        <c:v>3808</c:v>
                      </c:pt>
                      <c:pt idx="1855">
                        <c:v>3810</c:v>
                      </c:pt>
                      <c:pt idx="1856">
                        <c:v>3812</c:v>
                      </c:pt>
                      <c:pt idx="1857">
                        <c:v>3814</c:v>
                      </c:pt>
                      <c:pt idx="1858">
                        <c:v>3816</c:v>
                      </c:pt>
                      <c:pt idx="1859">
                        <c:v>3818</c:v>
                      </c:pt>
                      <c:pt idx="1860">
                        <c:v>3820</c:v>
                      </c:pt>
                      <c:pt idx="1861">
                        <c:v>3822</c:v>
                      </c:pt>
                      <c:pt idx="1862">
                        <c:v>3824</c:v>
                      </c:pt>
                      <c:pt idx="1863">
                        <c:v>3826</c:v>
                      </c:pt>
                      <c:pt idx="1864">
                        <c:v>3828</c:v>
                      </c:pt>
                      <c:pt idx="1865">
                        <c:v>3830</c:v>
                      </c:pt>
                      <c:pt idx="1866">
                        <c:v>3832</c:v>
                      </c:pt>
                      <c:pt idx="1867">
                        <c:v>3834</c:v>
                      </c:pt>
                      <c:pt idx="1868">
                        <c:v>3836</c:v>
                      </c:pt>
                      <c:pt idx="1869">
                        <c:v>3838</c:v>
                      </c:pt>
                      <c:pt idx="1870">
                        <c:v>3840</c:v>
                      </c:pt>
                      <c:pt idx="1871">
                        <c:v>3842</c:v>
                      </c:pt>
                      <c:pt idx="1872">
                        <c:v>3844</c:v>
                      </c:pt>
                      <c:pt idx="1873">
                        <c:v>3846</c:v>
                      </c:pt>
                      <c:pt idx="1874">
                        <c:v>3848</c:v>
                      </c:pt>
                      <c:pt idx="1875">
                        <c:v>3850</c:v>
                      </c:pt>
                      <c:pt idx="1876">
                        <c:v>3852</c:v>
                      </c:pt>
                      <c:pt idx="1877">
                        <c:v>3854</c:v>
                      </c:pt>
                      <c:pt idx="1878">
                        <c:v>3856</c:v>
                      </c:pt>
                      <c:pt idx="1879">
                        <c:v>3858</c:v>
                      </c:pt>
                      <c:pt idx="1880">
                        <c:v>3860</c:v>
                      </c:pt>
                      <c:pt idx="1881">
                        <c:v>3862</c:v>
                      </c:pt>
                      <c:pt idx="1882">
                        <c:v>3864</c:v>
                      </c:pt>
                      <c:pt idx="1883">
                        <c:v>3866</c:v>
                      </c:pt>
                      <c:pt idx="1884">
                        <c:v>3868</c:v>
                      </c:pt>
                      <c:pt idx="1885">
                        <c:v>3870</c:v>
                      </c:pt>
                      <c:pt idx="1886">
                        <c:v>3872</c:v>
                      </c:pt>
                      <c:pt idx="1887">
                        <c:v>3874</c:v>
                      </c:pt>
                      <c:pt idx="1888">
                        <c:v>3876</c:v>
                      </c:pt>
                      <c:pt idx="1889">
                        <c:v>3878</c:v>
                      </c:pt>
                      <c:pt idx="1890">
                        <c:v>3880</c:v>
                      </c:pt>
                      <c:pt idx="1891">
                        <c:v>3882</c:v>
                      </c:pt>
                      <c:pt idx="1892">
                        <c:v>3884</c:v>
                      </c:pt>
                      <c:pt idx="1893">
                        <c:v>3886</c:v>
                      </c:pt>
                      <c:pt idx="1894">
                        <c:v>3888</c:v>
                      </c:pt>
                      <c:pt idx="1895">
                        <c:v>3890</c:v>
                      </c:pt>
                      <c:pt idx="1896">
                        <c:v>3892</c:v>
                      </c:pt>
                      <c:pt idx="1897">
                        <c:v>3894</c:v>
                      </c:pt>
                      <c:pt idx="1898">
                        <c:v>3896</c:v>
                      </c:pt>
                      <c:pt idx="1899">
                        <c:v>3898</c:v>
                      </c:pt>
                      <c:pt idx="1900">
                        <c:v>3900</c:v>
                      </c:pt>
                      <c:pt idx="1901">
                        <c:v>3902</c:v>
                      </c:pt>
                      <c:pt idx="1902">
                        <c:v>3904</c:v>
                      </c:pt>
                      <c:pt idx="1903">
                        <c:v>3906</c:v>
                      </c:pt>
                      <c:pt idx="1904">
                        <c:v>3908</c:v>
                      </c:pt>
                      <c:pt idx="1905">
                        <c:v>3910</c:v>
                      </c:pt>
                      <c:pt idx="1906">
                        <c:v>3912</c:v>
                      </c:pt>
                      <c:pt idx="1907">
                        <c:v>3914</c:v>
                      </c:pt>
                      <c:pt idx="1908">
                        <c:v>3916</c:v>
                      </c:pt>
                      <c:pt idx="1909">
                        <c:v>3918</c:v>
                      </c:pt>
                      <c:pt idx="1910">
                        <c:v>3920</c:v>
                      </c:pt>
                      <c:pt idx="1911">
                        <c:v>3922</c:v>
                      </c:pt>
                      <c:pt idx="1912">
                        <c:v>3924</c:v>
                      </c:pt>
                      <c:pt idx="1913">
                        <c:v>3926</c:v>
                      </c:pt>
                      <c:pt idx="1914">
                        <c:v>3928</c:v>
                      </c:pt>
                      <c:pt idx="1915">
                        <c:v>3930</c:v>
                      </c:pt>
                      <c:pt idx="1916">
                        <c:v>3932</c:v>
                      </c:pt>
                      <c:pt idx="1917">
                        <c:v>3934</c:v>
                      </c:pt>
                      <c:pt idx="1918">
                        <c:v>3936</c:v>
                      </c:pt>
                      <c:pt idx="1919">
                        <c:v>3938</c:v>
                      </c:pt>
                      <c:pt idx="1920">
                        <c:v>3940</c:v>
                      </c:pt>
                      <c:pt idx="1921">
                        <c:v>3942</c:v>
                      </c:pt>
                      <c:pt idx="1922">
                        <c:v>3944</c:v>
                      </c:pt>
                      <c:pt idx="1923">
                        <c:v>3946</c:v>
                      </c:pt>
                      <c:pt idx="1924">
                        <c:v>3948</c:v>
                      </c:pt>
                      <c:pt idx="1925">
                        <c:v>3950</c:v>
                      </c:pt>
                      <c:pt idx="1926">
                        <c:v>3952</c:v>
                      </c:pt>
                      <c:pt idx="1927">
                        <c:v>3954</c:v>
                      </c:pt>
                      <c:pt idx="1928">
                        <c:v>3956</c:v>
                      </c:pt>
                      <c:pt idx="1929">
                        <c:v>3958</c:v>
                      </c:pt>
                      <c:pt idx="1930">
                        <c:v>3960</c:v>
                      </c:pt>
                      <c:pt idx="1931">
                        <c:v>3962</c:v>
                      </c:pt>
                      <c:pt idx="1932">
                        <c:v>3964</c:v>
                      </c:pt>
                      <c:pt idx="1933">
                        <c:v>3966</c:v>
                      </c:pt>
                      <c:pt idx="1934">
                        <c:v>3968</c:v>
                      </c:pt>
                      <c:pt idx="1935">
                        <c:v>3970</c:v>
                      </c:pt>
                      <c:pt idx="1936">
                        <c:v>3972</c:v>
                      </c:pt>
                      <c:pt idx="1937">
                        <c:v>3974</c:v>
                      </c:pt>
                      <c:pt idx="1938">
                        <c:v>3976</c:v>
                      </c:pt>
                      <c:pt idx="1939">
                        <c:v>3978</c:v>
                      </c:pt>
                      <c:pt idx="1940">
                        <c:v>3980</c:v>
                      </c:pt>
                      <c:pt idx="1941">
                        <c:v>3982</c:v>
                      </c:pt>
                      <c:pt idx="1942">
                        <c:v>3984</c:v>
                      </c:pt>
                      <c:pt idx="1943">
                        <c:v>3986</c:v>
                      </c:pt>
                      <c:pt idx="1944">
                        <c:v>3988</c:v>
                      </c:pt>
                      <c:pt idx="1945">
                        <c:v>3990</c:v>
                      </c:pt>
                      <c:pt idx="1946">
                        <c:v>3992</c:v>
                      </c:pt>
                      <c:pt idx="1947">
                        <c:v>3994</c:v>
                      </c:pt>
                      <c:pt idx="1948">
                        <c:v>3996</c:v>
                      </c:pt>
                      <c:pt idx="1949">
                        <c:v>3998</c:v>
                      </c:pt>
                      <c:pt idx="1950">
                        <c:v>4000</c:v>
                      </c:pt>
                      <c:pt idx="1951">
                        <c:v>4002</c:v>
                      </c:pt>
                      <c:pt idx="1952">
                        <c:v>4004</c:v>
                      </c:pt>
                      <c:pt idx="1953">
                        <c:v>4006</c:v>
                      </c:pt>
                      <c:pt idx="1954">
                        <c:v>4008</c:v>
                      </c:pt>
                      <c:pt idx="1955">
                        <c:v>4010</c:v>
                      </c:pt>
                      <c:pt idx="1956">
                        <c:v>4012</c:v>
                      </c:pt>
                      <c:pt idx="1957">
                        <c:v>4014</c:v>
                      </c:pt>
                      <c:pt idx="1958">
                        <c:v>4016</c:v>
                      </c:pt>
                      <c:pt idx="1959">
                        <c:v>4018</c:v>
                      </c:pt>
                      <c:pt idx="1960">
                        <c:v>4020</c:v>
                      </c:pt>
                      <c:pt idx="1961">
                        <c:v>4022</c:v>
                      </c:pt>
                      <c:pt idx="1962">
                        <c:v>4024</c:v>
                      </c:pt>
                      <c:pt idx="1963">
                        <c:v>4026</c:v>
                      </c:pt>
                      <c:pt idx="1964">
                        <c:v>4028</c:v>
                      </c:pt>
                      <c:pt idx="1965">
                        <c:v>4030</c:v>
                      </c:pt>
                      <c:pt idx="1966">
                        <c:v>4032</c:v>
                      </c:pt>
                      <c:pt idx="1967">
                        <c:v>4034</c:v>
                      </c:pt>
                      <c:pt idx="1968">
                        <c:v>4036</c:v>
                      </c:pt>
                      <c:pt idx="1969">
                        <c:v>4038</c:v>
                      </c:pt>
                      <c:pt idx="1970">
                        <c:v>4040</c:v>
                      </c:pt>
                      <c:pt idx="1971">
                        <c:v>4042</c:v>
                      </c:pt>
                      <c:pt idx="1972">
                        <c:v>4044</c:v>
                      </c:pt>
                      <c:pt idx="1973">
                        <c:v>4046</c:v>
                      </c:pt>
                      <c:pt idx="1974">
                        <c:v>4048</c:v>
                      </c:pt>
                      <c:pt idx="1975">
                        <c:v>4050</c:v>
                      </c:pt>
                      <c:pt idx="1976">
                        <c:v>4052</c:v>
                      </c:pt>
                      <c:pt idx="1977">
                        <c:v>4054</c:v>
                      </c:pt>
                      <c:pt idx="1978">
                        <c:v>4056</c:v>
                      </c:pt>
                      <c:pt idx="1979">
                        <c:v>4058</c:v>
                      </c:pt>
                      <c:pt idx="1980">
                        <c:v>4060</c:v>
                      </c:pt>
                      <c:pt idx="1981">
                        <c:v>4062</c:v>
                      </c:pt>
                      <c:pt idx="1982">
                        <c:v>4064</c:v>
                      </c:pt>
                      <c:pt idx="1983">
                        <c:v>4066</c:v>
                      </c:pt>
                      <c:pt idx="1984">
                        <c:v>4068</c:v>
                      </c:pt>
                      <c:pt idx="1985">
                        <c:v>4070</c:v>
                      </c:pt>
                      <c:pt idx="1986">
                        <c:v>4072</c:v>
                      </c:pt>
                      <c:pt idx="1987">
                        <c:v>4074</c:v>
                      </c:pt>
                      <c:pt idx="1988">
                        <c:v>4076</c:v>
                      </c:pt>
                      <c:pt idx="1989">
                        <c:v>4078</c:v>
                      </c:pt>
                      <c:pt idx="1990">
                        <c:v>4080</c:v>
                      </c:pt>
                      <c:pt idx="1991">
                        <c:v>4082</c:v>
                      </c:pt>
                      <c:pt idx="1992">
                        <c:v>4084</c:v>
                      </c:pt>
                      <c:pt idx="1993">
                        <c:v>4086</c:v>
                      </c:pt>
                      <c:pt idx="1994">
                        <c:v>4088</c:v>
                      </c:pt>
                      <c:pt idx="1995">
                        <c:v>4090</c:v>
                      </c:pt>
                      <c:pt idx="1996">
                        <c:v>4092</c:v>
                      </c:pt>
                      <c:pt idx="1997">
                        <c:v>4094</c:v>
                      </c:pt>
                      <c:pt idx="1998">
                        <c:v>4096</c:v>
                      </c:pt>
                      <c:pt idx="1999">
                        <c:v>4098</c:v>
                      </c:pt>
                      <c:pt idx="2000">
                        <c:v>4100</c:v>
                      </c:pt>
                      <c:pt idx="2001">
                        <c:v>4102</c:v>
                      </c:pt>
                      <c:pt idx="2002">
                        <c:v>4104</c:v>
                      </c:pt>
                      <c:pt idx="2003">
                        <c:v>4106</c:v>
                      </c:pt>
                      <c:pt idx="2004">
                        <c:v>4108</c:v>
                      </c:pt>
                      <c:pt idx="2005">
                        <c:v>4110</c:v>
                      </c:pt>
                      <c:pt idx="2006">
                        <c:v>4112</c:v>
                      </c:pt>
                      <c:pt idx="2007">
                        <c:v>4114</c:v>
                      </c:pt>
                      <c:pt idx="2008">
                        <c:v>4116</c:v>
                      </c:pt>
                      <c:pt idx="2009">
                        <c:v>4118</c:v>
                      </c:pt>
                      <c:pt idx="2010">
                        <c:v>4120</c:v>
                      </c:pt>
                      <c:pt idx="2011">
                        <c:v>4122</c:v>
                      </c:pt>
                      <c:pt idx="2012">
                        <c:v>4124</c:v>
                      </c:pt>
                      <c:pt idx="2013">
                        <c:v>4126</c:v>
                      </c:pt>
                      <c:pt idx="2014">
                        <c:v>4128</c:v>
                      </c:pt>
                      <c:pt idx="2015">
                        <c:v>4130</c:v>
                      </c:pt>
                      <c:pt idx="2016">
                        <c:v>4132</c:v>
                      </c:pt>
                      <c:pt idx="2017">
                        <c:v>4134</c:v>
                      </c:pt>
                      <c:pt idx="2018">
                        <c:v>4136</c:v>
                      </c:pt>
                      <c:pt idx="2019">
                        <c:v>4138</c:v>
                      </c:pt>
                      <c:pt idx="2020">
                        <c:v>4140</c:v>
                      </c:pt>
                      <c:pt idx="2021">
                        <c:v>4142</c:v>
                      </c:pt>
                      <c:pt idx="2022">
                        <c:v>4144</c:v>
                      </c:pt>
                      <c:pt idx="2023">
                        <c:v>4146</c:v>
                      </c:pt>
                      <c:pt idx="2024">
                        <c:v>4148</c:v>
                      </c:pt>
                      <c:pt idx="2025">
                        <c:v>4150</c:v>
                      </c:pt>
                      <c:pt idx="2026">
                        <c:v>4152</c:v>
                      </c:pt>
                      <c:pt idx="2027">
                        <c:v>4154</c:v>
                      </c:pt>
                      <c:pt idx="2028">
                        <c:v>4156</c:v>
                      </c:pt>
                      <c:pt idx="2029">
                        <c:v>4158</c:v>
                      </c:pt>
                      <c:pt idx="2030">
                        <c:v>4160</c:v>
                      </c:pt>
                      <c:pt idx="2031">
                        <c:v>4162</c:v>
                      </c:pt>
                      <c:pt idx="2032">
                        <c:v>4164</c:v>
                      </c:pt>
                      <c:pt idx="2033">
                        <c:v>4166</c:v>
                      </c:pt>
                      <c:pt idx="2034">
                        <c:v>4168</c:v>
                      </c:pt>
                      <c:pt idx="2035">
                        <c:v>4170</c:v>
                      </c:pt>
                      <c:pt idx="2036">
                        <c:v>4172</c:v>
                      </c:pt>
                      <c:pt idx="2037">
                        <c:v>4174</c:v>
                      </c:pt>
                      <c:pt idx="2038">
                        <c:v>4176</c:v>
                      </c:pt>
                      <c:pt idx="2039">
                        <c:v>4178</c:v>
                      </c:pt>
                      <c:pt idx="2040">
                        <c:v>4180</c:v>
                      </c:pt>
                      <c:pt idx="2041">
                        <c:v>4182</c:v>
                      </c:pt>
                      <c:pt idx="2042">
                        <c:v>4184</c:v>
                      </c:pt>
                      <c:pt idx="2043">
                        <c:v>4186</c:v>
                      </c:pt>
                      <c:pt idx="2044">
                        <c:v>4188</c:v>
                      </c:pt>
                      <c:pt idx="2045">
                        <c:v>4190</c:v>
                      </c:pt>
                      <c:pt idx="2046">
                        <c:v>4192</c:v>
                      </c:pt>
                      <c:pt idx="2047">
                        <c:v>4194</c:v>
                      </c:pt>
                      <c:pt idx="2048">
                        <c:v>4196</c:v>
                      </c:pt>
                      <c:pt idx="2049">
                        <c:v>4198</c:v>
                      </c:pt>
                      <c:pt idx="2050">
                        <c:v>4200</c:v>
                      </c:pt>
                      <c:pt idx="2051">
                        <c:v>4202</c:v>
                      </c:pt>
                      <c:pt idx="2052">
                        <c:v>4204</c:v>
                      </c:pt>
                      <c:pt idx="2053">
                        <c:v>4206</c:v>
                      </c:pt>
                      <c:pt idx="2054">
                        <c:v>4208</c:v>
                      </c:pt>
                      <c:pt idx="2055">
                        <c:v>4210</c:v>
                      </c:pt>
                      <c:pt idx="2056">
                        <c:v>4212</c:v>
                      </c:pt>
                      <c:pt idx="2057">
                        <c:v>4214</c:v>
                      </c:pt>
                      <c:pt idx="2058">
                        <c:v>4216</c:v>
                      </c:pt>
                      <c:pt idx="2059">
                        <c:v>4218</c:v>
                      </c:pt>
                      <c:pt idx="2060">
                        <c:v>4220</c:v>
                      </c:pt>
                      <c:pt idx="2061">
                        <c:v>4222</c:v>
                      </c:pt>
                      <c:pt idx="2062">
                        <c:v>4224</c:v>
                      </c:pt>
                      <c:pt idx="2063">
                        <c:v>4226</c:v>
                      </c:pt>
                      <c:pt idx="2064">
                        <c:v>4228</c:v>
                      </c:pt>
                      <c:pt idx="2065">
                        <c:v>4230</c:v>
                      </c:pt>
                      <c:pt idx="2066">
                        <c:v>4232</c:v>
                      </c:pt>
                      <c:pt idx="2067">
                        <c:v>4234</c:v>
                      </c:pt>
                      <c:pt idx="2068">
                        <c:v>4236</c:v>
                      </c:pt>
                      <c:pt idx="2069">
                        <c:v>4238</c:v>
                      </c:pt>
                      <c:pt idx="2070">
                        <c:v>4240</c:v>
                      </c:pt>
                      <c:pt idx="2071">
                        <c:v>4242</c:v>
                      </c:pt>
                      <c:pt idx="2072">
                        <c:v>4244</c:v>
                      </c:pt>
                      <c:pt idx="2073">
                        <c:v>4246</c:v>
                      </c:pt>
                      <c:pt idx="2074">
                        <c:v>4248</c:v>
                      </c:pt>
                      <c:pt idx="2075">
                        <c:v>4250</c:v>
                      </c:pt>
                      <c:pt idx="2076">
                        <c:v>4252</c:v>
                      </c:pt>
                      <c:pt idx="2077">
                        <c:v>4254</c:v>
                      </c:pt>
                      <c:pt idx="2078">
                        <c:v>4256</c:v>
                      </c:pt>
                      <c:pt idx="2079">
                        <c:v>4258</c:v>
                      </c:pt>
                      <c:pt idx="2080">
                        <c:v>4260</c:v>
                      </c:pt>
                      <c:pt idx="2081">
                        <c:v>4262</c:v>
                      </c:pt>
                      <c:pt idx="2082">
                        <c:v>4264</c:v>
                      </c:pt>
                      <c:pt idx="2083">
                        <c:v>4266</c:v>
                      </c:pt>
                      <c:pt idx="2084">
                        <c:v>4268</c:v>
                      </c:pt>
                      <c:pt idx="2085">
                        <c:v>4270</c:v>
                      </c:pt>
                      <c:pt idx="2086">
                        <c:v>4272</c:v>
                      </c:pt>
                      <c:pt idx="2087">
                        <c:v>4274</c:v>
                      </c:pt>
                      <c:pt idx="2088">
                        <c:v>4276</c:v>
                      </c:pt>
                      <c:pt idx="2089">
                        <c:v>4278</c:v>
                      </c:pt>
                      <c:pt idx="2090">
                        <c:v>4280</c:v>
                      </c:pt>
                      <c:pt idx="2091">
                        <c:v>4282</c:v>
                      </c:pt>
                      <c:pt idx="2092">
                        <c:v>4284</c:v>
                      </c:pt>
                      <c:pt idx="2093">
                        <c:v>4286</c:v>
                      </c:pt>
                      <c:pt idx="2094">
                        <c:v>4288</c:v>
                      </c:pt>
                      <c:pt idx="2095">
                        <c:v>4290</c:v>
                      </c:pt>
                      <c:pt idx="2096">
                        <c:v>4292</c:v>
                      </c:pt>
                      <c:pt idx="2097">
                        <c:v>4294</c:v>
                      </c:pt>
                      <c:pt idx="2098">
                        <c:v>4296</c:v>
                      </c:pt>
                      <c:pt idx="2099">
                        <c:v>4298</c:v>
                      </c:pt>
                      <c:pt idx="2100">
                        <c:v>4300</c:v>
                      </c:pt>
                      <c:pt idx="2101">
                        <c:v>4302</c:v>
                      </c:pt>
                      <c:pt idx="2102">
                        <c:v>4304</c:v>
                      </c:pt>
                      <c:pt idx="2103">
                        <c:v>4306</c:v>
                      </c:pt>
                      <c:pt idx="2104">
                        <c:v>4308</c:v>
                      </c:pt>
                      <c:pt idx="2105">
                        <c:v>4310</c:v>
                      </c:pt>
                      <c:pt idx="2106">
                        <c:v>4312</c:v>
                      </c:pt>
                      <c:pt idx="2107">
                        <c:v>4314</c:v>
                      </c:pt>
                      <c:pt idx="2108">
                        <c:v>4316</c:v>
                      </c:pt>
                      <c:pt idx="2109">
                        <c:v>4318</c:v>
                      </c:pt>
                      <c:pt idx="2110">
                        <c:v>4320</c:v>
                      </c:pt>
                      <c:pt idx="2111">
                        <c:v>4322</c:v>
                      </c:pt>
                      <c:pt idx="2112">
                        <c:v>4324</c:v>
                      </c:pt>
                      <c:pt idx="2113">
                        <c:v>4326</c:v>
                      </c:pt>
                      <c:pt idx="2114">
                        <c:v>4328</c:v>
                      </c:pt>
                      <c:pt idx="2115">
                        <c:v>4330</c:v>
                      </c:pt>
                      <c:pt idx="2116">
                        <c:v>4332</c:v>
                      </c:pt>
                      <c:pt idx="2117">
                        <c:v>4334</c:v>
                      </c:pt>
                      <c:pt idx="2118">
                        <c:v>4336</c:v>
                      </c:pt>
                      <c:pt idx="2119">
                        <c:v>4338</c:v>
                      </c:pt>
                      <c:pt idx="2120">
                        <c:v>4340</c:v>
                      </c:pt>
                      <c:pt idx="2121">
                        <c:v>4342</c:v>
                      </c:pt>
                      <c:pt idx="2122">
                        <c:v>4344</c:v>
                      </c:pt>
                      <c:pt idx="2123">
                        <c:v>4346</c:v>
                      </c:pt>
                      <c:pt idx="2124">
                        <c:v>4348</c:v>
                      </c:pt>
                      <c:pt idx="2125">
                        <c:v>4350</c:v>
                      </c:pt>
                      <c:pt idx="2126">
                        <c:v>4352</c:v>
                      </c:pt>
                      <c:pt idx="2127">
                        <c:v>4354</c:v>
                      </c:pt>
                      <c:pt idx="2128">
                        <c:v>4356</c:v>
                      </c:pt>
                      <c:pt idx="2129">
                        <c:v>4358</c:v>
                      </c:pt>
                      <c:pt idx="2130">
                        <c:v>4360</c:v>
                      </c:pt>
                      <c:pt idx="2131">
                        <c:v>4362</c:v>
                      </c:pt>
                      <c:pt idx="2132">
                        <c:v>4364</c:v>
                      </c:pt>
                      <c:pt idx="2133">
                        <c:v>4366</c:v>
                      </c:pt>
                      <c:pt idx="2134">
                        <c:v>4368</c:v>
                      </c:pt>
                      <c:pt idx="2135">
                        <c:v>4370</c:v>
                      </c:pt>
                      <c:pt idx="2136">
                        <c:v>4372</c:v>
                      </c:pt>
                      <c:pt idx="2137">
                        <c:v>4374</c:v>
                      </c:pt>
                      <c:pt idx="2138">
                        <c:v>4376</c:v>
                      </c:pt>
                      <c:pt idx="2139">
                        <c:v>4378</c:v>
                      </c:pt>
                      <c:pt idx="2140">
                        <c:v>4380</c:v>
                      </c:pt>
                      <c:pt idx="2141">
                        <c:v>4382</c:v>
                      </c:pt>
                      <c:pt idx="2142">
                        <c:v>4384</c:v>
                      </c:pt>
                      <c:pt idx="2143">
                        <c:v>4386</c:v>
                      </c:pt>
                      <c:pt idx="2144">
                        <c:v>4388</c:v>
                      </c:pt>
                      <c:pt idx="2145">
                        <c:v>4390</c:v>
                      </c:pt>
                      <c:pt idx="2146">
                        <c:v>4392</c:v>
                      </c:pt>
                      <c:pt idx="2147">
                        <c:v>4394</c:v>
                      </c:pt>
                      <c:pt idx="2148">
                        <c:v>4396</c:v>
                      </c:pt>
                      <c:pt idx="2149">
                        <c:v>4398</c:v>
                      </c:pt>
                      <c:pt idx="2150">
                        <c:v>4400</c:v>
                      </c:pt>
                      <c:pt idx="2151">
                        <c:v>4402</c:v>
                      </c:pt>
                      <c:pt idx="2152">
                        <c:v>4404</c:v>
                      </c:pt>
                      <c:pt idx="2153">
                        <c:v>4406</c:v>
                      </c:pt>
                      <c:pt idx="2154">
                        <c:v>4408</c:v>
                      </c:pt>
                      <c:pt idx="2155">
                        <c:v>4410</c:v>
                      </c:pt>
                      <c:pt idx="2156">
                        <c:v>4412</c:v>
                      </c:pt>
                      <c:pt idx="2157">
                        <c:v>4414</c:v>
                      </c:pt>
                      <c:pt idx="2158">
                        <c:v>4416</c:v>
                      </c:pt>
                      <c:pt idx="2159">
                        <c:v>4418</c:v>
                      </c:pt>
                      <c:pt idx="2160">
                        <c:v>4420</c:v>
                      </c:pt>
                      <c:pt idx="2161">
                        <c:v>4422</c:v>
                      </c:pt>
                      <c:pt idx="2162">
                        <c:v>4424</c:v>
                      </c:pt>
                      <c:pt idx="2163">
                        <c:v>4426</c:v>
                      </c:pt>
                      <c:pt idx="2164">
                        <c:v>4428</c:v>
                      </c:pt>
                      <c:pt idx="2165">
                        <c:v>4430</c:v>
                      </c:pt>
                      <c:pt idx="2166">
                        <c:v>4432</c:v>
                      </c:pt>
                      <c:pt idx="2167">
                        <c:v>4434</c:v>
                      </c:pt>
                      <c:pt idx="2168">
                        <c:v>4436</c:v>
                      </c:pt>
                      <c:pt idx="2169">
                        <c:v>4438</c:v>
                      </c:pt>
                      <c:pt idx="2170">
                        <c:v>4440</c:v>
                      </c:pt>
                      <c:pt idx="2171">
                        <c:v>4442</c:v>
                      </c:pt>
                      <c:pt idx="2172">
                        <c:v>4444</c:v>
                      </c:pt>
                      <c:pt idx="2173">
                        <c:v>4446</c:v>
                      </c:pt>
                      <c:pt idx="2174">
                        <c:v>4448</c:v>
                      </c:pt>
                      <c:pt idx="2175">
                        <c:v>4450</c:v>
                      </c:pt>
                      <c:pt idx="2176">
                        <c:v>4452</c:v>
                      </c:pt>
                      <c:pt idx="2177">
                        <c:v>4454</c:v>
                      </c:pt>
                      <c:pt idx="2178">
                        <c:v>4456</c:v>
                      </c:pt>
                      <c:pt idx="2179">
                        <c:v>4458</c:v>
                      </c:pt>
                      <c:pt idx="2180">
                        <c:v>4460</c:v>
                      </c:pt>
                      <c:pt idx="2181">
                        <c:v>4462</c:v>
                      </c:pt>
                      <c:pt idx="2182">
                        <c:v>4464</c:v>
                      </c:pt>
                      <c:pt idx="2183">
                        <c:v>4466</c:v>
                      </c:pt>
                      <c:pt idx="2184">
                        <c:v>4468</c:v>
                      </c:pt>
                      <c:pt idx="2185">
                        <c:v>4470</c:v>
                      </c:pt>
                      <c:pt idx="2186">
                        <c:v>4472</c:v>
                      </c:pt>
                      <c:pt idx="2187">
                        <c:v>4474</c:v>
                      </c:pt>
                      <c:pt idx="2188">
                        <c:v>4476</c:v>
                      </c:pt>
                      <c:pt idx="2189">
                        <c:v>4478</c:v>
                      </c:pt>
                      <c:pt idx="2190">
                        <c:v>4480</c:v>
                      </c:pt>
                      <c:pt idx="2191">
                        <c:v>4482</c:v>
                      </c:pt>
                      <c:pt idx="2192">
                        <c:v>4484</c:v>
                      </c:pt>
                      <c:pt idx="2193">
                        <c:v>4486</c:v>
                      </c:pt>
                      <c:pt idx="2194">
                        <c:v>4488</c:v>
                      </c:pt>
                      <c:pt idx="2195">
                        <c:v>4490</c:v>
                      </c:pt>
                      <c:pt idx="2196">
                        <c:v>4492</c:v>
                      </c:pt>
                      <c:pt idx="2197">
                        <c:v>4494</c:v>
                      </c:pt>
                      <c:pt idx="2198">
                        <c:v>4496</c:v>
                      </c:pt>
                      <c:pt idx="2199">
                        <c:v>4498</c:v>
                      </c:pt>
                      <c:pt idx="2200">
                        <c:v>4500</c:v>
                      </c:pt>
                      <c:pt idx="2201">
                        <c:v>4502</c:v>
                      </c:pt>
                      <c:pt idx="2202">
                        <c:v>4504</c:v>
                      </c:pt>
                      <c:pt idx="2203">
                        <c:v>4506</c:v>
                      </c:pt>
                      <c:pt idx="2204">
                        <c:v>4508</c:v>
                      </c:pt>
                      <c:pt idx="2205">
                        <c:v>4510</c:v>
                      </c:pt>
                      <c:pt idx="2206">
                        <c:v>4512</c:v>
                      </c:pt>
                      <c:pt idx="2207">
                        <c:v>4514</c:v>
                      </c:pt>
                      <c:pt idx="2208">
                        <c:v>4516</c:v>
                      </c:pt>
                      <c:pt idx="2209">
                        <c:v>4518</c:v>
                      </c:pt>
                      <c:pt idx="2210">
                        <c:v>4520</c:v>
                      </c:pt>
                      <c:pt idx="2211">
                        <c:v>4522</c:v>
                      </c:pt>
                      <c:pt idx="2212">
                        <c:v>4524</c:v>
                      </c:pt>
                      <c:pt idx="2213">
                        <c:v>4526</c:v>
                      </c:pt>
                      <c:pt idx="2214">
                        <c:v>4528</c:v>
                      </c:pt>
                      <c:pt idx="2215">
                        <c:v>4530</c:v>
                      </c:pt>
                      <c:pt idx="2216">
                        <c:v>4532</c:v>
                      </c:pt>
                      <c:pt idx="2217">
                        <c:v>4534</c:v>
                      </c:pt>
                      <c:pt idx="2218">
                        <c:v>4536</c:v>
                      </c:pt>
                      <c:pt idx="2219">
                        <c:v>4538</c:v>
                      </c:pt>
                      <c:pt idx="2220">
                        <c:v>4540</c:v>
                      </c:pt>
                      <c:pt idx="2221">
                        <c:v>4542</c:v>
                      </c:pt>
                      <c:pt idx="2222">
                        <c:v>4544</c:v>
                      </c:pt>
                      <c:pt idx="2223">
                        <c:v>4546</c:v>
                      </c:pt>
                      <c:pt idx="2224">
                        <c:v>4548</c:v>
                      </c:pt>
                      <c:pt idx="2225">
                        <c:v>4550</c:v>
                      </c:pt>
                      <c:pt idx="2226">
                        <c:v>4552</c:v>
                      </c:pt>
                      <c:pt idx="2227">
                        <c:v>4554</c:v>
                      </c:pt>
                      <c:pt idx="2228">
                        <c:v>4556</c:v>
                      </c:pt>
                      <c:pt idx="2229">
                        <c:v>4558</c:v>
                      </c:pt>
                      <c:pt idx="2230">
                        <c:v>4560</c:v>
                      </c:pt>
                      <c:pt idx="2231">
                        <c:v>4562</c:v>
                      </c:pt>
                      <c:pt idx="2232">
                        <c:v>4564</c:v>
                      </c:pt>
                      <c:pt idx="2233">
                        <c:v>4566</c:v>
                      </c:pt>
                      <c:pt idx="2234">
                        <c:v>4568</c:v>
                      </c:pt>
                      <c:pt idx="2235">
                        <c:v>4570</c:v>
                      </c:pt>
                      <c:pt idx="2236">
                        <c:v>4572</c:v>
                      </c:pt>
                      <c:pt idx="2237">
                        <c:v>4574</c:v>
                      </c:pt>
                      <c:pt idx="2238">
                        <c:v>4576</c:v>
                      </c:pt>
                      <c:pt idx="2239">
                        <c:v>4578</c:v>
                      </c:pt>
                      <c:pt idx="2240">
                        <c:v>4580</c:v>
                      </c:pt>
                      <c:pt idx="2241">
                        <c:v>4582</c:v>
                      </c:pt>
                      <c:pt idx="2242">
                        <c:v>4584</c:v>
                      </c:pt>
                      <c:pt idx="2243">
                        <c:v>4586</c:v>
                      </c:pt>
                      <c:pt idx="2244">
                        <c:v>4588</c:v>
                      </c:pt>
                      <c:pt idx="2245">
                        <c:v>4590</c:v>
                      </c:pt>
                      <c:pt idx="2246">
                        <c:v>4592</c:v>
                      </c:pt>
                      <c:pt idx="2247">
                        <c:v>4594</c:v>
                      </c:pt>
                      <c:pt idx="2248">
                        <c:v>4596</c:v>
                      </c:pt>
                      <c:pt idx="2249">
                        <c:v>4598</c:v>
                      </c:pt>
                      <c:pt idx="2250">
                        <c:v>4600</c:v>
                      </c:pt>
                      <c:pt idx="2251">
                        <c:v>4602</c:v>
                      </c:pt>
                      <c:pt idx="2252">
                        <c:v>4604</c:v>
                      </c:pt>
                      <c:pt idx="2253">
                        <c:v>4606</c:v>
                      </c:pt>
                      <c:pt idx="2254">
                        <c:v>4608</c:v>
                      </c:pt>
                      <c:pt idx="2255">
                        <c:v>4610</c:v>
                      </c:pt>
                      <c:pt idx="2256">
                        <c:v>4612</c:v>
                      </c:pt>
                      <c:pt idx="2257">
                        <c:v>4614</c:v>
                      </c:pt>
                      <c:pt idx="2258">
                        <c:v>4616</c:v>
                      </c:pt>
                      <c:pt idx="2259">
                        <c:v>4618</c:v>
                      </c:pt>
                      <c:pt idx="2260">
                        <c:v>4620</c:v>
                      </c:pt>
                      <c:pt idx="2261">
                        <c:v>4622</c:v>
                      </c:pt>
                      <c:pt idx="2262">
                        <c:v>4624</c:v>
                      </c:pt>
                      <c:pt idx="2263">
                        <c:v>4626</c:v>
                      </c:pt>
                      <c:pt idx="2264">
                        <c:v>4628</c:v>
                      </c:pt>
                      <c:pt idx="2265">
                        <c:v>4630</c:v>
                      </c:pt>
                      <c:pt idx="2266">
                        <c:v>4632</c:v>
                      </c:pt>
                      <c:pt idx="2267">
                        <c:v>4634</c:v>
                      </c:pt>
                      <c:pt idx="2268">
                        <c:v>4636</c:v>
                      </c:pt>
                      <c:pt idx="2269">
                        <c:v>4638</c:v>
                      </c:pt>
                      <c:pt idx="2270">
                        <c:v>4640</c:v>
                      </c:pt>
                      <c:pt idx="2271">
                        <c:v>4642</c:v>
                      </c:pt>
                      <c:pt idx="2272">
                        <c:v>4644</c:v>
                      </c:pt>
                      <c:pt idx="2273">
                        <c:v>4646</c:v>
                      </c:pt>
                      <c:pt idx="2274">
                        <c:v>4648</c:v>
                      </c:pt>
                      <c:pt idx="2275">
                        <c:v>4650</c:v>
                      </c:pt>
                      <c:pt idx="2276">
                        <c:v>4652</c:v>
                      </c:pt>
                      <c:pt idx="2277">
                        <c:v>4654</c:v>
                      </c:pt>
                      <c:pt idx="2278">
                        <c:v>4656</c:v>
                      </c:pt>
                      <c:pt idx="2279">
                        <c:v>4658</c:v>
                      </c:pt>
                      <c:pt idx="2280">
                        <c:v>4660</c:v>
                      </c:pt>
                      <c:pt idx="2281">
                        <c:v>4662</c:v>
                      </c:pt>
                      <c:pt idx="2282">
                        <c:v>4664</c:v>
                      </c:pt>
                      <c:pt idx="2283">
                        <c:v>4666</c:v>
                      </c:pt>
                      <c:pt idx="2284">
                        <c:v>4668</c:v>
                      </c:pt>
                      <c:pt idx="2285">
                        <c:v>4670</c:v>
                      </c:pt>
                      <c:pt idx="2286">
                        <c:v>4672</c:v>
                      </c:pt>
                      <c:pt idx="2287">
                        <c:v>4674</c:v>
                      </c:pt>
                      <c:pt idx="2288">
                        <c:v>4676</c:v>
                      </c:pt>
                      <c:pt idx="2289">
                        <c:v>4678</c:v>
                      </c:pt>
                      <c:pt idx="2290">
                        <c:v>4680</c:v>
                      </c:pt>
                      <c:pt idx="2291">
                        <c:v>4682</c:v>
                      </c:pt>
                      <c:pt idx="2292">
                        <c:v>4684</c:v>
                      </c:pt>
                      <c:pt idx="2293">
                        <c:v>4686</c:v>
                      </c:pt>
                      <c:pt idx="2294">
                        <c:v>4688</c:v>
                      </c:pt>
                      <c:pt idx="2295">
                        <c:v>4690</c:v>
                      </c:pt>
                      <c:pt idx="2296">
                        <c:v>4692</c:v>
                      </c:pt>
                      <c:pt idx="2297">
                        <c:v>4694</c:v>
                      </c:pt>
                      <c:pt idx="2298">
                        <c:v>4696</c:v>
                      </c:pt>
                      <c:pt idx="2299">
                        <c:v>4698</c:v>
                      </c:pt>
                      <c:pt idx="2300">
                        <c:v>4700</c:v>
                      </c:pt>
                      <c:pt idx="2301">
                        <c:v>4702</c:v>
                      </c:pt>
                      <c:pt idx="2302">
                        <c:v>4704</c:v>
                      </c:pt>
                      <c:pt idx="2303">
                        <c:v>4706</c:v>
                      </c:pt>
                      <c:pt idx="2304">
                        <c:v>4708</c:v>
                      </c:pt>
                      <c:pt idx="2305">
                        <c:v>4710</c:v>
                      </c:pt>
                      <c:pt idx="2306">
                        <c:v>4712</c:v>
                      </c:pt>
                      <c:pt idx="2307">
                        <c:v>4714</c:v>
                      </c:pt>
                      <c:pt idx="2308">
                        <c:v>4716</c:v>
                      </c:pt>
                      <c:pt idx="2309">
                        <c:v>4718</c:v>
                      </c:pt>
                      <c:pt idx="2310">
                        <c:v>4720</c:v>
                      </c:pt>
                      <c:pt idx="2311">
                        <c:v>4722</c:v>
                      </c:pt>
                      <c:pt idx="2312">
                        <c:v>4724</c:v>
                      </c:pt>
                      <c:pt idx="2313">
                        <c:v>4726</c:v>
                      </c:pt>
                      <c:pt idx="2314">
                        <c:v>4728</c:v>
                      </c:pt>
                      <c:pt idx="2315">
                        <c:v>4730</c:v>
                      </c:pt>
                      <c:pt idx="2316">
                        <c:v>4732</c:v>
                      </c:pt>
                      <c:pt idx="2317">
                        <c:v>4734</c:v>
                      </c:pt>
                      <c:pt idx="2318">
                        <c:v>4736</c:v>
                      </c:pt>
                      <c:pt idx="2319">
                        <c:v>4738</c:v>
                      </c:pt>
                      <c:pt idx="2320">
                        <c:v>4740</c:v>
                      </c:pt>
                      <c:pt idx="2321">
                        <c:v>4742</c:v>
                      </c:pt>
                      <c:pt idx="2322">
                        <c:v>4744</c:v>
                      </c:pt>
                      <c:pt idx="2323">
                        <c:v>4746</c:v>
                      </c:pt>
                      <c:pt idx="2324">
                        <c:v>4748</c:v>
                      </c:pt>
                      <c:pt idx="2325">
                        <c:v>4750</c:v>
                      </c:pt>
                      <c:pt idx="2326">
                        <c:v>4752</c:v>
                      </c:pt>
                      <c:pt idx="2327">
                        <c:v>4754</c:v>
                      </c:pt>
                      <c:pt idx="2328">
                        <c:v>4756</c:v>
                      </c:pt>
                      <c:pt idx="2329">
                        <c:v>4758</c:v>
                      </c:pt>
                      <c:pt idx="2330">
                        <c:v>4760</c:v>
                      </c:pt>
                      <c:pt idx="2331">
                        <c:v>4762</c:v>
                      </c:pt>
                      <c:pt idx="2332">
                        <c:v>4764</c:v>
                      </c:pt>
                      <c:pt idx="2333">
                        <c:v>4766</c:v>
                      </c:pt>
                      <c:pt idx="2334">
                        <c:v>4768</c:v>
                      </c:pt>
                      <c:pt idx="2335">
                        <c:v>4770</c:v>
                      </c:pt>
                      <c:pt idx="2336">
                        <c:v>4772</c:v>
                      </c:pt>
                      <c:pt idx="2337">
                        <c:v>4774</c:v>
                      </c:pt>
                      <c:pt idx="2338">
                        <c:v>4776</c:v>
                      </c:pt>
                      <c:pt idx="2339">
                        <c:v>4778</c:v>
                      </c:pt>
                      <c:pt idx="2340">
                        <c:v>4780</c:v>
                      </c:pt>
                      <c:pt idx="2341">
                        <c:v>4782</c:v>
                      </c:pt>
                      <c:pt idx="2342">
                        <c:v>4784</c:v>
                      </c:pt>
                      <c:pt idx="2343">
                        <c:v>4786</c:v>
                      </c:pt>
                      <c:pt idx="2344">
                        <c:v>4788</c:v>
                      </c:pt>
                      <c:pt idx="2345">
                        <c:v>4790</c:v>
                      </c:pt>
                      <c:pt idx="2346">
                        <c:v>4792</c:v>
                      </c:pt>
                      <c:pt idx="2347">
                        <c:v>4794</c:v>
                      </c:pt>
                      <c:pt idx="2348">
                        <c:v>4796</c:v>
                      </c:pt>
                      <c:pt idx="2349">
                        <c:v>4798</c:v>
                      </c:pt>
                      <c:pt idx="2350">
                        <c:v>4800</c:v>
                      </c:pt>
                      <c:pt idx="2351">
                        <c:v>4802</c:v>
                      </c:pt>
                      <c:pt idx="2352">
                        <c:v>4804</c:v>
                      </c:pt>
                      <c:pt idx="2353">
                        <c:v>4806</c:v>
                      </c:pt>
                      <c:pt idx="2354">
                        <c:v>4808</c:v>
                      </c:pt>
                      <c:pt idx="2355">
                        <c:v>4810</c:v>
                      </c:pt>
                      <c:pt idx="2356">
                        <c:v>4812</c:v>
                      </c:pt>
                      <c:pt idx="2357">
                        <c:v>4814</c:v>
                      </c:pt>
                      <c:pt idx="2358">
                        <c:v>4816</c:v>
                      </c:pt>
                      <c:pt idx="2359">
                        <c:v>4818</c:v>
                      </c:pt>
                      <c:pt idx="2360">
                        <c:v>4820</c:v>
                      </c:pt>
                      <c:pt idx="2361">
                        <c:v>4822</c:v>
                      </c:pt>
                      <c:pt idx="2362">
                        <c:v>4824</c:v>
                      </c:pt>
                      <c:pt idx="2363">
                        <c:v>4826</c:v>
                      </c:pt>
                      <c:pt idx="2364">
                        <c:v>4828</c:v>
                      </c:pt>
                      <c:pt idx="2365">
                        <c:v>4830</c:v>
                      </c:pt>
                      <c:pt idx="2366">
                        <c:v>4832</c:v>
                      </c:pt>
                      <c:pt idx="2367">
                        <c:v>4834</c:v>
                      </c:pt>
                      <c:pt idx="2368">
                        <c:v>4836</c:v>
                      </c:pt>
                      <c:pt idx="2369">
                        <c:v>4838</c:v>
                      </c:pt>
                      <c:pt idx="2370">
                        <c:v>4840</c:v>
                      </c:pt>
                      <c:pt idx="2371">
                        <c:v>4842</c:v>
                      </c:pt>
                      <c:pt idx="2372">
                        <c:v>4844</c:v>
                      </c:pt>
                      <c:pt idx="2373">
                        <c:v>4846</c:v>
                      </c:pt>
                      <c:pt idx="2374">
                        <c:v>4848</c:v>
                      </c:pt>
                      <c:pt idx="2375">
                        <c:v>4850</c:v>
                      </c:pt>
                      <c:pt idx="2376">
                        <c:v>4852</c:v>
                      </c:pt>
                      <c:pt idx="2377">
                        <c:v>4854</c:v>
                      </c:pt>
                      <c:pt idx="2378">
                        <c:v>4856</c:v>
                      </c:pt>
                      <c:pt idx="2379">
                        <c:v>4858</c:v>
                      </c:pt>
                      <c:pt idx="2380">
                        <c:v>4860</c:v>
                      </c:pt>
                      <c:pt idx="2381">
                        <c:v>4862</c:v>
                      </c:pt>
                      <c:pt idx="2382">
                        <c:v>4864</c:v>
                      </c:pt>
                      <c:pt idx="2383">
                        <c:v>4866</c:v>
                      </c:pt>
                      <c:pt idx="2384">
                        <c:v>4868</c:v>
                      </c:pt>
                      <c:pt idx="2385">
                        <c:v>4870</c:v>
                      </c:pt>
                      <c:pt idx="2386">
                        <c:v>4872</c:v>
                      </c:pt>
                      <c:pt idx="2387">
                        <c:v>4874</c:v>
                      </c:pt>
                      <c:pt idx="2388">
                        <c:v>4876</c:v>
                      </c:pt>
                      <c:pt idx="2389">
                        <c:v>4878</c:v>
                      </c:pt>
                      <c:pt idx="2390">
                        <c:v>4880</c:v>
                      </c:pt>
                      <c:pt idx="2391">
                        <c:v>4882</c:v>
                      </c:pt>
                      <c:pt idx="2392">
                        <c:v>4884</c:v>
                      </c:pt>
                      <c:pt idx="2393">
                        <c:v>4886</c:v>
                      </c:pt>
                      <c:pt idx="2394">
                        <c:v>4888</c:v>
                      </c:pt>
                      <c:pt idx="2395">
                        <c:v>4890</c:v>
                      </c:pt>
                      <c:pt idx="2396">
                        <c:v>4892</c:v>
                      </c:pt>
                      <c:pt idx="2397">
                        <c:v>4894</c:v>
                      </c:pt>
                      <c:pt idx="2398">
                        <c:v>4896</c:v>
                      </c:pt>
                      <c:pt idx="2399">
                        <c:v>4898</c:v>
                      </c:pt>
                      <c:pt idx="2400">
                        <c:v>4900</c:v>
                      </c:pt>
                      <c:pt idx="2401">
                        <c:v>4902</c:v>
                      </c:pt>
                      <c:pt idx="2402">
                        <c:v>4904</c:v>
                      </c:pt>
                      <c:pt idx="2403">
                        <c:v>4906</c:v>
                      </c:pt>
                      <c:pt idx="2404">
                        <c:v>4908</c:v>
                      </c:pt>
                      <c:pt idx="2405">
                        <c:v>4910</c:v>
                      </c:pt>
                      <c:pt idx="2406">
                        <c:v>4912</c:v>
                      </c:pt>
                      <c:pt idx="2407">
                        <c:v>4914</c:v>
                      </c:pt>
                      <c:pt idx="2408">
                        <c:v>4916</c:v>
                      </c:pt>
                      <c:pt idx="2409">
                        <c:v>4918</c:v>
                      </c:pt>
                      <c:pt idx="2410">
                        <c:v>4920</c:v>
                      </c:pt>
                      <c:pt idx="2411">
                        <c:v>4922</c:v>
                      </c:pt>
                      <c:pt idx="2412">
                        <c:v>4924</c:v>
                      </c:pt>
                      <c:pt idx="2413">
                        <c:v>4926</c:v>
                      </c:pt>
                      <c:pt idx="2414">
                        <c:v>4928</c:v>
                      </c:pt>
                      <c:pt idx="2415">
                        <c:v>4930</c:v>
                      </c:pt>
                      <c:pt idx="2416">
                        <c:v>4932</c:v>
                      </c:pt>
                      <c:pt idx="2417">
                        <c:v>4934</c:v>
                      </c:pt>
                      <c:pt idx="2418">
                        <c:v>4936</c:v>
                      </c:pt>
                      <c:pt idx="2419">
                        <c:v>4938</c:v>
                      </c:pt>
                      <c:pt idx="2420">
                        <c:v>4940</c:v>
                      </c:pt>
                      <c:pt idx="2421">
                        <c:v>4942</c:v>
                      </c:pt>
                      <c:pt idx="2422">
                        <c:v>4944</c:v>
                      </c:pt>
                      <c:pt idx="2423">
                        <c:v>4946</c:v>
                      </c:pt>
                      <c:pt idx="2424">
                        <c:v>4948</c:v>
                      </c:pt>
                      <c:pt idx="2425">
                        <c:v>4950</c:v>
                      </c:pt>
                      <c:pt idx="2426">
                        <c:v>4952</c:v>
                      </c:pt>
                      <c:pt idx="2427">
                        <c:v>4954</c:v>
                      </c:pt>
                      <c:pt idx="2428">
                        <c:v>4956</c:v>
                      </c:pt>
                      <c:pt idx="2429">
                        <c:v>4958</c:v>
                      </c:pt>
                      <c:pt idx="2430">
                        <c:v>4960</c:v>
                      </c:pt>
                      <c:pt idx="2431">
                        <c:v>4962</c:v>
                      </c:pt>
                      <c:pt idx="2432">
                        <c:v>4964</c:v>
                      </c:pt>
                      <c:pt idx="2433">
                        <c:v>4966</c:v>
                      </c:pt>
                      <c:pt idx="2434">
                        <c:v>4968</c:v>
                      </c:pt>
                      <c:pt idx="2435">
                        <c:v>4970</c:v>
                      </c:pt>
                      <c:pt idx="2436">
                        <c:v>4972</c:v>
                      </c:pt>
                      <c:pt idx="2437">
                        <c:v>4974</c:v>
                      </c:pt>
                      <c:pt idx="2438">
                        <c:v>4976</c:v>
                      </c:pt>
                      <c:pt idx="2439">
                        <c:v>4978</c:v>
                      </c:pt>
                      <c:pt idx="2440">
                        <c:v>4980</c:v>
                      </c:pt>
                      <c:pt idx="2441">
                        <c:v>4982</c:v>
                      </c:pt>
                      <c:pt idx="2442">
                        <c:v>4984</c:v>
                      </c:pt>
                      <c:pt idx="2443">
                        <c:v>4986</c:v>
                      </c:pt>
                      <c:pt idx="2444">
                        <c:v>4988</c:v>
                      </c:pt>
                      <c:pt idx="2445">
                        <c:v>4990</c:v>
                      </c:pt>
                      <c:pt idx="2446">
                        <c:v>4992</c:v>
                      </c:pt>
                      <c:pt idx="2447">
                        <c:v>4994</c:v>
                      </c:pt>
                      <c:pt idx="2448">
                        <c:v>4996</c:v>
                      </c:pt>
                      <c:pt idx="2449">
                        <c:v>4998</c:v>
                      </c:pt>
                      <c:pt idx="2450">
                        <c:v>5000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Лист1!$B$2:$B$2453</c15:sqref>
                        </c15:formulaRef>
                      </c:ext>
                    </c:extLst>
                    <c:numCache>
                      <c:formatCode>0.00E+00</c:formatCode>
                      <c:ptCount val="2452"/>
                      <c:pt idx="0">
                        <c:v>777300000</c:v>
                      </c:pt>
                      <c:pt idx="1">
                        <c:v>151300000</c:v>
                      </c:pt>
                      <c:pt idx="2">
                        <c:v>1035000000</c:v>
                      </c:pt>
                      <c:pt idx="3">
                        <c:v>220500000</c:v>
                      </c:pt>
                      <c:pt idx="4">
                        <c:v>858300000</c:v>
                      </c:pt>
                      <c:pt idx="5">
                        <c:v>941300000</c:v>
                      </c:pt>
                      <c:pt idx="6">
                        <c:v>290100000</c:v>
                      </c:pt>
                      <c:pt idx="7">
                        <c:v>1449000000</c:v>
                      </c:pt>
                      <c:pt idx="8">
                        <c:v>276600000</c:v>
                      </c:pt>
                      <c:pt idx="9">
                        <c:v>1451000000</c:v>
                      </c:pt>
                      <c:pt idx="10">
                        <c:v>924100000</c:v>
                      </c:pt>
                      <c:pt idx="11">
                        <c:v>637400000</c:v>
                      </c:pt>
                      <c:pt idx="12">
                        <c:v>2022000000</c:v>
                      </c:pt>
                      <c:pt idx="13">
                        <c:v>260700000</c:v>
                      </c:pt>
                      <c:pt idx="14">
                        <c:v>2234000000</c:v>
                      </c:pt>
                      <c:pt idx="15">
                        <c:v>862300000</c:v>
                      </c:pt>
                      <c:pt idx="16">
                        <c:v>1446000000</c:v>
                      </c:pt>
                      <c:pt idx="17">
                        <c:v>2390000000</c:v>
                      </c:pt>
                      <c:pt idx="18">
                        <c:v>371800000</c:v>
                      </c:pt>
                      <c:pt idx="19">
                        <c:v>3283000000</c:v>
                      </c:pt>
                      <c:pt idx="20">
                        <c:v>744900000</c:v>
                      </c:pt>
                      <c:pt idx="21">
                        <c:v>2602000000</c:v>
                      </c:pt>
                      <c:pt idx="22">
                        <c:v>2483000000</c:v>
                      </c:pt>
                      <c:pt idx="23">
                        <c:v>1025000000</c:v>
                      </c:pt>
                      <c:pt idx="24">
                        <c:v>4371000000</c:v>
                      </c:pt>
                      <c:pt idx="25">
                        <c:v>542700000</c:v>
                      </c:pt>
                      <c:pt idx="26">
                        <c:v>4224000000</c:v>
                      </c:pt>
                      <c:pt idx="27">
                        <c:v>2421000000</c:v>
                      </c:pt>
                      <c:pt idx="28">
                        <c:v>2285000000</c:v>
                      </c:pt>
                      <c:pt idx="29">
                        <c:v>5148000000</c:v>
                      </c:pt>
                      <c:pt idx="30">
                        <c:v>716500000</c:v>
                      </c:pt>
                      <c:pt idx="31">
                        <c:v>6283000000</c:v>
                      </c:pt>
                      <c:pt idx="32">
                        <c:v>2029000000</c:v>
                      </c:pt>
                      <c:pt idx="33">
                        <c:v>4251000000</c:v>
                      </c:pt>
                      <c:pt idx="34">
                        <c:v>5664000000</c:v>
                      </c:pt>
                      <c:pt idx="35">
                        <c:v>1624000000</c:v>
                      </c:pt>
                      <c:pt idx="36">
                        <c:v>8262000000</c:v>
                      </c:pt>
                      <c:pt idx="37">
                        <c:v>1608000000</c:v>
                      </c:pt>
                      <c:pt idx="38">
                        <c:v>7194000000</c:v>
                      </c:pt>
                      <c:pt idx="39">
                        <c:v>5712000000</c:v>
                      </c:pt>
                      <c:pt idx="40">
                        <c:v>3381000000</c:v>
                      </c:pt>
                      <c:pt idx="41">
                        <c:v>9948000000</c:v>
                      </c:pt>
                      <c:pt idx="42">
                        <c:v>1929000000</c:v>
                      </c:pt>
                      <c:pt idx="43">
                        <c:v>10500000000</c:v>
                      </c:pt>
                      <c:pt idx="44">
                        <c:v>5290000000</c:v>
                      </c:pt>
                      <c:pt idx="45">
                        <c:v>6419000000</c:v>
                      </c:pt>
                      <c:pt idx="46">
                        <c:v>11570000000</c:v>
                      </c:pt>
                      <c:pt idx="47">
                        <c:v>3006000000</c:v>
                      </c:pt>
                      <c:pt idx="48">
                        <c:v>14070000000</c:v>
                      </c:pt>
                      <c:pt idx="49">
                        <c:v>4955000000</c:v>
                      </c:pt>
                      <c:pt idx="50">
                        <c:v>10610000000</c:v>
                      </c:pt>
                      <c:pt idx="51">
                        <c:v>12580000000</c:v>
                      </c:pt>
                      <c:pt idx="52">
                        <c:v>4602000000</c:v>
                      </c:pt>
                      <c:pt idx="53">
                        <c:v>18440000000</c:v>
                      </c:pt>
                      <c:pt idx="54">
                        <c:v>4517000000</c:v>
                      </c:pt>
                      <c:pt idx="55">
                        <c:v>16520000000</c:v>
                      </c:pt>
                      <c:pt idx="56">
                        <c:v>12470000000</c:v>
                      </c:pt>
                      <c:pt idx="57">
                        <c:v>8586000000</c:v>
                      </c:pt>
                      <c:pt idx="58">
                        <c:v>22370000000</c:v>
                      </c:pt>
                      <c:pt idx="59">
                        <c:v>4635000000</c:v>
                      </c:pt>
                      <c:pt idx="60">
                        <c:v>23890000000</c:v>
                      </c:pt>
                      <c:pt idx="61">
                        <c:v>11430000000</c:v>
                      </c:pt>
                      <c:pt idx="62">
                        <c:v>15610000000</c:v>
                      </c:pt>
                      <c:pt idx="63">
                        <c:v>24740000000</c:v>
                      </c:pt>
                      <c:pt idx="64">
                        <c:v>6878000000</c:v>
                      </c:pt>
                      <c:pt idx="65">
                        <c:v>32070000000</c:v>
                      </c:pt>
                      <c:pt idx="66">
                        <c:v>10080000000</c:v>
                      </c:pt>
                      <c:pt idx="67">
                        <c:v>25600000000</c:v>
                      </c:pt>
                      <c:pt idx="68">
                        <c:v>25390000000</c:v>
                      </c:pt>
                      <c:pt idx="69">
                        <c:v>12790000000</c:v>
                      </c:pt>
                      <c:pt idx="70">
                        <c:v>39670000000</c:v>
                      </c:pt>
                      <c:pt idx="71">
                        <c:v>9679000000</c:v>
                      </c:pt>
                      <c:pt idx="72">
                        <c:v>38490000000</c:v>
                      </c:pt>
                      <c:pt idx="73">
                        <c:v>24440000000</c:v>
                      </c:pt>
                      <c:pt idx="74">
                        <c:v>23320000000</c:v>
                      </c:pt>
                      <c:pt idx="75">
                        <c:v>45580000000</c:v>
                      </c:pt>
                      <c:pt idx="76">
                        <c:v>12500000000</c:v>
                      </c:pt>
                      <c:pt idx="77">
                        <c:v>53210000000</c:v>
                      </c:pt>
                      <c:pt idx="78">
                        <c:v>22600000000</c:v>
                      </c:pt>
                      <c:pt idx="79">
                        <c:v>39360000000</c:v>
                      </c:pt>
                      <c:pt idx="80">
                        <c:v>49230000000</c:v>
                      </c:pt>
                      <c:pt idx="81">
                        <c:v>20690000000</c:v>
                      </c:pt>
                      <c:pt idx="82">
                        <c:v>67850000000</c:v>
                      </c:pt>
                      <c:pt idx="83">
                        <c:v>22600000000</c:v>
                      </c:pt>
                      <c:pt idx="84">
                        <c:v>60410000000</c:v>
                      </c:pt>
                      <c:pt idx="85">
                        <c:v>50910000000</c:v>
                      </c:pt>
                      <c:pt idx="86">
                        <c:v>36300000000</c:v>
                      </c:pt>
                      <c:pt idx="87">
                        <c:v>81420000000</c:v>
                      </c:pt>
                      <c:pt idx="88">
                        <c:v>27410000000</c:v>
                      </c:pt>
                      <c:pt idx="89">
                        <c:v>85340000000</c:v>
                      </c:pt>
                      <c:pt idx="90">
                        <c:v>52340000000</c:v>
                      </c:pt>
                      <c:pt idx="91">
                        <c:v>59760000000</c:v>
                      </c:pt>
                      <c:pt idx="92">
                        <c:v>95540000000</c:v>
                      </c:pt>
                      <c:pt idx="93">
                        <c:v>37090000000</c:v>
                      </c:pt>
                      <c:pt idx="94">
                        <c:v>117100000000</c:v>
                      </c:pt>
                      <c:pt idx="95">
                        <c:v>53370000000</c:v>
                      </c:pt>
                      <c:pt idx="96">
                        <c:v>95360000000</c:v>
                      </c:pt>
                      <c:pt idx="97">
                        <c:v>108000000000</c:v>
                      </c:pt>
                      <c:pt idx="98">
                        <c:v>56960000000</c:v>
                      </c:pt>
                      <c:pt idx="99">
                        <c:v>154600000000</c:v>
                      </c:pt>
                      <c:pt idx="100">
                        <c:v>56530000000</c:v>
                      </c:pt>
                      <c:pt idx="101">
                        <c:v>147800000000</c:v>
                      </c:pt>
                      <c:pt idx="102">
                        <c:v>115600000000</c:v>
                      </c:pt>
                      <c:pt idx="103">
                        <c:v>98290000000</c:v>
                      </c:pt>
                      <c:pt idx="104">
                        <c:v>192900000000</c:v>
                      </c:pt>
                      <c:pt idx="105">
                        <c:v>70970000000</c:v>
                      </c:pt>
                      <c:pt idx="106">
                        <c:v>218400000000</c:v>
                      </c:pt>
                      <c:pt idx="107">
                        <c:v>121600000000</c:v>
                      </c:pt>
                      <c:pt idx="108">
                        <c:v>169900000000</c:v>
                      </c:pt>
                      <c:pt idx="109">
                        <c:v>230400000000</c:v>
                      </c:pt>
                      <c:pt idx="110">
                        <c:v>110100000000</c:v>
                      </c:pt>
                      <c:pt idx="111">
                        <c:v>308200000000</c:v>
                      </c:pt>
                      <c:pt idx="112">
                        <c:v>134400000000</c:v>
                      </c:pt>
                      <c:pt idx="113">
                        <c:v>284500000000</c:v>
                      </c:pt>
                      <c:pt idx="114">
                        <c:v>267700000000</c:v>
                      </c:pt>
                      <c:pt idx="115">
                        <c:v>195800000000</c:v>
                      </c:pt>
                      <c:pt idx="116">
                        <c:v>419500000000</c:v>
                      </c:pt>
                      <c:pt idx="117">
                        <c:v>172400000000</c:v>
                      </c:pt>
                      <c:pt idx="118">
                        <c:v>460400000000</c:v>
                      </c:pt>
                      <c:pt idx="119">
                        <c:v>312600000000</c:v>
                      </c:pt>
                      <c:pt idx="120">
                        <c:v>364400000000</c:v>
                      </c:pt>
                      <c:pt idx="121">
                        <c:v>560800000000</c:v>
                      </c:pt>
                      <c:pt idx="122">
                        <c:v>274400000000</c:v>
                      </c:pt>
                      <c:pt idx="123">
                        <c:v>730900000000</c:v>
                      </c:pt>
                      <c:pt idx="124">
                        <c:v>390100000000</c:v>
                      </c:pt>
                      <c:pt idx="125">
                        <c:v>686300000000</c:v>
                      </c:pt>
                      <c:pt idx="126">
                        <c:v>758500000000</c:v>
                      </c:pt>
                      <c:pt idx="127">
                        <c:v>528300000000</c:v>
                      </c:pt>
                      <c:pt idx="128">
                        <c:v>1167000000000</c:v>
                      </c:pt>
                      <c:pt idx="129">
                        <c:v>582700000000</c:v>
                      </c:pt>
                      <c:pt idx="130">
                        <c:v>1316000000000</c:v>
                      </c:pt>
                      <c:pt idx="131">
                        <c:v>1106000000000</c:v>
                      </c:pt>
                      <c:pt idx="132">
                        <c:v>1165000000000</c:v>
                      </c:pt>
                      <c:pt idx="133">
                        <c:v>1984000000000</c:v>
                      </c:pt>
                      <c:pt idx="134">
                        <c:v>1133000000000</c:v>
                      </c:pt>
                      <c:pt idx="135">
                        <c:v>2752000000000</c:v>
                      </c:pt>
                      <c:pt idx="136">
                        <c:v>1926000000000</c:v>
                      </c:pt>
                      <c:pt idx="137">
                        <c:v>3002000000000</c:v>
                      </c:pt>
                      <c:pt idx="138">
                        <c:v>4046000000000</c:v>
                      </c:pt>
                      <c:pt idx="139">
                        <c:v>3097000000000</c:v>
                      </c:pt>
                      <c:pt idx="140">
                        <c:v>7414000000000</c:v>
                      </c:pt>
                      <c:pt idx="141">
                        <c:v>4914000000000</c:v>
                      </c:pt>
                      <c:pt idx="142">
                        <c:v>11620000000000</c:v>
                      </c:pt>
                      <c:pt idx="143">
                        <c:v>13130000000000</c:v>
                      </c:pt>
                      <c:pt idx="144">
                        <c:v>18790000000000</c:v>
                      </c:pt>
                      <c:pt idx="145">
                        <c:v>44550000000000</c:v>
                      </c:pt>
                      <c:pt idx="146">
                        <c:v>58720000000000</c:v>
                      </c:pt>
                      <c:pt idx="147">
                        <c:v>415400000000000</c:v>
                      </c:pt>
                      <c:pt idx="148">
                        <c:v>1078000000000000</c:v>
                      </c:pt>
                      <c:pt idx="149">
                        <c:v>1071000000000000</c:v>
                      </c:pt>
                      <c:pt idx="150">
                        <c:v>404600000000000</c:v>
                      </c:pt>
                      <c:pt idx="151">
                        <c:v>60630000000000</c:v>
                      </c:pt>
                      <c:pt idx="152">
                        <c:v>45530000000000</c:v>
                      </c:pt>
                      <c:pt idx="153">
                        <c:v>20040000000000</c:v>
                      </c:pt>
                      <c:pt idx="154">
                        <c:v>14270000000000</c:v>
                      </c:pt>
                      <c:pt idx="155">
                        <c:v>12550000000000</c:v>
                      </c:pt>
                      <c:pt idx="156">
                        <c:v>5767000000000</c:v>
                      </c:pt>
                      <c:pt idx="157">
                        <c:v>8204000000000</c:v>
                      </c:pt>
                      <c:pt idx="158">
                        <c:v>3729000000000</c:v>
                      </c:pt>
                      <c:pt idx="159">
                        <c:v>4751000000000</c:v>
                      </c:pt>
                      <c:pt idx="160">
                        <c:v>3513000000000</c:v>
                      </c:pt>
                      <c:pt idx="161">
                        <c:v>2506000000000</c:v>
                      </c:pt>
                      <c:pt idx="162">
                        <c:v>3231000000000</c:v>
                      </c:pt>
                      <c:pt idx="163">
                        <c:v>1582000000000</c:v>
                      </c:pt>
                      <c:pt idx="164">
                        <c:v>2460000000000</c:v>
                      </c:pt>
                      <c:pt idx="165">
                        <c:v>1517000000000</c:v>
                      </c:pt>
                      <c:pt idx="166">
                        <c:v>1555000000000</c:v>
                      </c:pt>
                      <c:pt idx="167">
                        <c:v>1629000000000</c:v>
                      </c:pt>
                      <c:pt idx="168">
                        <c:v>968200000000</c:v>
                      </c:pt>
                      <c:pt idx="169">
                        <c:v>1492000000000</c:v>
                      </c:pt>
                      <c:pt idx="170">
                        <c:v>829500000000</c:v>
                      </c:pt>
                      <c:pt idx="171">
                        <c:v>1105000000000</c:v>
                      </c:pt>
                      <c:pt idx="172">
                        <c:v>928500000000</c:v>
                      </c:pt>
                      <c:pt idx="173">
                        <c:v>721800000000</c:v>
                      </c:pt>
                      <c:pt idx="174">
                        <c:v>970900000000</c:v>
                      </c:pt>
                      <c:pt idx="175">
                        <c:v>548200000000</c:v>
                      </c:pt>
                      <c:pt idx="176">
                        <c:v>829300000000</c:v>
                      </c:pt>
                      <c:pt idx="177">
                        <c:v>579600000000</c:v>
                      </c:pt>
                      <c:pt idx="178">
                        <c:v>592200000000</c:v>
                      </c:pt>
                      <c:pt idx="179">
                        <c:v>655700000000</c:v>
                      </c:pt>
                      <c:pt idx="180">
                        <c:v>423000000000</c:v>
                      </c:pt>
                      <c:pt idx="181">
                        <c:v>633700000000</c:v>
                      </c:pt>
                      <c:pt idx="182">
                        <c:v>397700000000</c:v>
                      </c:pt>
                      <c:pt idx="183">
                        <c:v>503700000000</c:v>
                      </c:pt>
                      <c:pt idx="184">
                        <c:v>456600000000</c:v>
                      </c:pt>
                      <c:pt idx="185">
                        <c:v>362700000000</c:v>
                      </c:pt>
                      <c:pt idx="186">
                        <c:v>486000000000</c:v>
                      </c:pt>
                      <c:pt idx="187">
                        <c:v>304300000000</c:v>
                      </c:pt>
                      <c:pt idx="188">
                        <c:v>429300000000</c:v>
                      </c:pt>
                      <c:pt idx="189">
                        <c:v>331800000000</c:v>
                      </c:pt>
                      <c:pt idx="190">
                        <c:v>327400000000</c:v>
                      </c:pt>
                      <c:pt idx="191">
                        <c:v>373300000000</c:v>
                      </c:pt>
                      <c:pt idx="192">
                        <c:v>257400000000</c:v>
                      </c:pt>
                      <c:pt idx="193">
                        <c:v>363300000000</c:v>
                      </c:pt>
                      <c:pt idx="194">
                        <c:v>255600000000</c:v>
                      </c:pt>
                      <c:pt idx="195">
                        <c:v>299600000000</c:v>
                      </c:pt>
                      <c:pt idx="196">
                        <c:v>290700000000</c:v>
                      </c:pt>
                      <c:pt idx="197">
                        <c:v>233400000000</c:v>
                      </c:pt>
                      <c:pt idx="198">
                        <c:v>305300000000</c:v>
                      </c:pt>
                      <c:pt idx="199">
                        <c:v>210600000000</c:v>
                      </c:pt>
                      <c:pt idx="200">
                        <c:v>274300000000</c:v>
                      </c:pt>
                      <c:pt idx="201">
                        <c:v>231100000000</c:v>
                      </c:pt>
                      <c:pt idx="202">
                        <c:v>219600000000</c:v>
                      </c:pt>
                      <c:pt idx="203">
                        <c:v>256700000000</c:v>
                      </c:pt>
                      <c:pt idx="204">
                        <c:v>184600000000</c:v>
                      </c:pt>
                      <c:pt idx="205">
                        <c:v>249900000000</c:v>
                      </c:pt>
                      <c:pt idx="206">
                        <c:v>189500000000</c:v>
                      </c:pt>
                      <c:pt idx="207">
                        <c:v>211100000000</c:v>
                      </c:pt>
                      <c:pt idx="208">
                        <c:v>215000000000</c:v>
                      </c:pt>
                      <c:pt idx="209">
                        <c:v>172000000000</c:v>
                      </c:pt>
                      <c:pt idx="210">
                        <c:v>225200000000</c:v>
                      </c:pt>
                      <c:pt idx="211">
                        <c:v>162400000000</c:v>
                      </c:pt>
                      <c:pt idx="212">
                        <c:v>203800000000</c:v>
                      </c:pt>
                      <c:pt idx="213">
                        <c:v>181000000000</c:v>
                      </c:pt>
                      <c:pt idx="214">
                        <c:v>168000000000</c:v>
                      </c:pt>
                      <c:pt idx="215">
                        <c:v>199700000000</c:v>
                      </c:pt>
                      <c:pt idx="216">
                        <c:v>147900000000</c:v>
                      </c:pt>
                      <c:pt idx="217">
                        <c:v>194600000000</c:v>
                      </c:pt>
                      <c:pt idx="218">
                        <c:v>155400000000</c:v>
                      </c:pt>
                      <c:pt idx="219">
                        <c:v>167800000000</c:v>
                      </c:pt>
                      <c:pt idx="220">
                        <c:v>175400000000</c:v>
                      </c:pt>
                      <c:pt idx="221">
                        <c:v>142600000000</c:v>
                      </c:pt>
                      <c:pt idx="222">
                        <c:v>182700000000</c:v>
                      </c:pt>
                      <c:pt idx="223">
                        <c:v>138900000000</c:v>
                      </c:pt>
                      <c:pt idx="224">
                        <c:v>167500000000</c:v>
                      </c:pt>
                      <c:pt idx="225">
                        <c:v>154300000000</c:v>
                      </c:pt>
                      <c:pt idx="226">
                        <c:v>142900000000</c:v>
                      </c:pt>
                      <c:pt idx="227">
                        <c:v>168800000000</c:v>
                      </c:pt>
                      <c:pt idx="228">
                        <c:v>130600000000</c:v>
                      </c:pt>
                      <c:pt idx="229">
                        <c:v>165100000000</c:v>
                      </c:pt>
                      <c:pt idx="230">
                        <c:v>138400000000</c:v>
                      </c:pt>
                      <c:pt idx="231">
                        <c:v>145800000000</c:v>
                      </c:pt>
                      <c:pt idx="232">
                        <c:v>154400000000</c:v>
                      </c:pt>
                      <c:pt idx="233">
                        <c:v>128600000000</c:v>
                      </c:pt>
                      <c:pt idx="234">
                        <c:v>160100000000</c:v>
                      </c:pt>
                      <c:pt idx="235">
                        <c:v>128000000000</c:v>
                      </c:pt>
                      <c:pt idx="236">
                        <c:v>148700000000</c:v>
                      </c:pt>
                      <c:pt idx="237">
                        <c:v>141500000000</c:v>
                      </c:pt>
                      <c:pt idx="238">
                        <c:v>131000000000</c:v>
                      </c:pt>
                      <c:pt idx="239">
                        <c:v>153000000000</c:v>
                      </c:pt>
                      <c:pt idx="240">
                        <c:v>123400000000</c:v>
                      </c:pt>
                      <c:pt idx="241">
                        <c:v>150100000000</c:v>
                      </c:pt>
                      <c:pt idx="242">
                        <c:v>131400000000</c:v>
                      </c:pt>
                      <c:pt idx="243">
                        <c:v>135500000000</c:v>
                      </c:pt>
                      <c:pt idx="244">
                        <c:v>144900000000</c:v>
                      </c:pt>
                      <c:pt idx="245">
                        <c:v>123600000000</c:v>
                      </c:pt>
                      <c:pt idx="246">
                        <c:v>149300000000</c:v>
                      </c:pt>
                      <c:pt idx="247">
                        <c:v>125100000000</c:v>
                      </c:pt>
                      <c:pt idx="248">
                        <c:v>140300000000</c:v>
                      </c:pt>
                      <c:pt idx="249">
                        <c:v>137300000000</c:v>
                      </c:pt>
                      <c:pt idx="250">
                        <c:v>127400000000</c:v>
                      </c:pt>
                      <c:pt idx="251">
                        <c:v>147200000000</c:v>
                      </c:pt>
                      <c:pt idx="252">
                        <c:v>123200000000</c:v>
                      </c:pt>
                      <c:pt idx="253">
                        <c:v>143500000000</c:v>
                      </c:pt>
                      <c:pt idx="254">
                        <c:v>131100000000</c:v>
                      </c:pt>
                      <c:pt idx="255">
                        <c:v>132200000000</c:v>
                      </c:pt>
                      <c:pt idx="256">
                        <c:v>142600000000</c:v>
                      </c:pt>
                      <c:pt idx="257">
                        <c:v>124400000000</c:v>
                      </c:pt>
                      <c:pt idx="258">
                        <c:v>145600000000</c:v>
                      </c:pt>
                      <c:pt idx="259">
                        <c:v>128200000000</c:v>
                      </c:pt>
                      <c:pt idx="260">
                        <c:v>137800000000</c:v>
                      </c:pt>
                      <c:pt idx="261">
                        <c:v>139100000000</c:v>
                      </c:pt>
                      <c:pt idx="262">
                        <c:v>128700000000</c:v>
                      </c:pt>
                      <c:pt idx="263">
                        <c:v>146100000000</c:v>
                      </c:pt>
                      <c:pt idx="264">
                        <c:v>127700000000</c:v>
                      </c:pt>
                      <c:pt idx="265">
                        <c:v>143200000000</c:v>
                      </c:pt>
                      <c:pt idx="266">
                        <c:v>136300000000</c:v>
                      </c:pt>
                      <c:pt idx="267">
                        <c:v>134200000000</c:v>
                      </c:pt>
                      <c:pt idx="268">
                        <c:v>146000000000</c:v>
                      </c:pt>
                      <c:pt idx="269">
                        <c:v>129500000000</c:v>
                      </c:pt>
                      <c:pt idx="270">
                        <c:v>147700000000</c:v>
                      </c:pt>
                      <c:pt idx="271">
                        <c:v>135000000000</c:v>
                      </c:pt>
                      <c:pt idx="272">
                        <c:v>140700000000</c:v>
                      </c:pt>
                      <c:pt idx="273">
                        <c:v>145500000000</c:v>
                      </c:pt>
                      <c:pt idx="274">
                        <c:v>133700000000</c:v>
                      </c:pt>
                      <c:pt idx="275">
                        <c:v>151300000000</c:v>
                      </c:pt>
                      <c:pt idx="276">
                        <c:v>135400000000</c:v>
                      </c:pt>
                      <c:pt idx="277">
                        <c:v>147600000000</c:v>
                      </c:pt>
                      <c:pt idx="278">
                        <c:v>144900000000</c:v>
                      </c:pt>
                      <c:pt idx="279">
                        <c:v>140100000000</c:v>
                      </c:pt>
                      <c:pt idx="280">
                        <c:v>153600000000</c:v>
                      </c:pt>
                      <c:pt idx="281">
                        <c:v>138100000000</c:v>
                      </c:pt>
                      <c:pt idx="282">
                        <c:v>154000000000</c:v>
                      </c:pt>
                      <c:pt idx="283">
                        <c:v>145000000000</c:v>
                      </c:pt>
                      <c:pt idx="284">
                        <c:v>147700000000</c:v>
                      </c:pt>
                      <c:pt idx="285">
                        <c:v>155000000000</c:v>
                      </c:pt>
                      <c:pt idx="286">
                        <c:v>143100000000</c:v>
                      </c:pt>
                      <c:pt idx="287">
                        <c:v>159400000000</c:v>
                      </c:pt>
                      <c:pt idx="288">
                        <c:v>146700000000</c:v>
                      </c:pt>
                      <c:pt idx="289">
                        <c:v>155800000000</c:v>
                      </c:pt>
                      <c:pt idx="290">
                        <c:v>156200000000</c:v>
                      </c:pt>
                      <c:pt idx="291">
                        <c:v>150000000000</c:v>
                      </c:pt>
                      <c:pt idx="292">
                        <c:v>163700000000</c:v>
                      </c:pt>
                      <c:pt idx="293">
                        <c:v>150200000000</c:v>
                      </c:pt>
                      <c:pt idx="294">
                        <c:v>163600000000</c:v>
                      </c:pt>
                      <c:pt idx="295">
                        <c:v>157900000000</c:v>
                      </c:pt>
                      <c:pt idx="296">
                        <c:v>158300000000</c:v>
                      </c:pt>
                      <c:pt idx="297">
                        <c:v>167100000000</c:v>
                      </c:pt>
                      <c:pt idx="298">
                        <c:v>155900000000</c:v>
                      </c:pt>
                      <c:pt idx="299">
                        <c:v>170400000000</c:v>
                      </c:pt>
                      <c:pt idx="300">
                        <c:v>160800000000</c:v>
                      </c:pt>
                      <c:pt idx="301">
                        <c:v>167100000000</c:v>
                      </c:pt>
                      <c:pt idx="302">
                        <c:v>170300000000</c:v>
                      </c:pt>
                      <c:pt idx="303">
                        <c:v>163200000000</c:v>
                      </c:pt>
                      <c:pt idx="304">
                        <c:v>176500000000</c:v>
                      </c:pt>
                      <c:pt idx="305">
                        <c:v>165400000000</c:v>
                      </c:pt>
                      <c:pt idx="306">
                        <c:v>175800000000</c:v>
                      </c:pt>
                      <c:pt idx="307">
                        <c:v>173900000000</c:v>
                      </c:pt>
                      <c:pt idx="308">
                        <c:v>171900000000</c:v>
                      </c:pt>
                      <c:pt idx="309">
                        <c:v>181900000000</c:v>
                      </c:pt>
                      <c:pt idx="310">
                        <c:v>171700000000</c:v>
                      </c:pt>
                      <c:pt idx="311">
                        <c:v>183700000000</c:v>
                      </c:pt>
                      <c:pt idx="312">
                        <c:v>178200000000</c:v>
                      </c:pt>
                      <c:pt idx="313">
                        <c:v>181100000000</c:v>
                      </c:pt>
                      <c:pt idx="314">
                        <c:v>187000000000</c:v>
                      </c:pt>
                      <c:pt idx="315">
                        <c:v>179400000000</c:v>
                      </c:pt>
                      <c:pt idx="316">
                        <c:v>191900000000</c:v>
                      </c:pt>
                      <c:pt idx="317">
                        <c:v>183900000000</c:v>
                      </c:pt>
                      <c:pt idx="318">
                        <c:v>190700000000</c:v>
                      </c:pt>
                      <c:pt idx="319">
                        <c:v>192400000000</c:v>
                      </c:pt>
                      <c:pt idx="320">
                        <c:v>188300000000</c:v>
                      </c:pt>
                      <c:pt idx="321">
                        <c:v>199500000000</c:v>
                      </c:pt>
                      <c:pt idx="322">
                        <c:v>190500000000</c:v>
                      </c:pt>
                      <c:pt idx="323">
                        <c:v>200700000000</c:v>
                      </c:pt>
                      <c:pt idx="324">
                        <c:v>198500000000</c:v>
                      </c:pt>
                      <c:pt idx="325">
                        <c:v>198600000000</c:v>
                      </c:pt>
                      <c:pt idx="326">
                        <c:v>207000000000</c:v>
                      </c:pt>
                      <c:pt idx="327">
                        <c:v>199200000000</c:v>
                      </c:pt>
                      <c:pt idx="328">
                        <c:v>211000000000</c:v>
                      </c:pt>
                      <c:pt idx="329">
                        <c:v>205700000000</c:v>
                      </c:pt>
                      <c:pt idx="330">
                        <c:v>210200000000</c:v>
                      </c:pt>
                      <c:pt idx="331">
                        <c:v>215100000000</c:v>
                      </c:pt>
                      <c:pt idx="332">
                        <c:v>210100000000</c:v>
                      </c:pt>
                      <c:pt idx="333">
                        <c:v>221900000000</c:v>
                      </c:pt>
                      <c:pt idx="334">
                        <c:v>215500000000</c:v>
                      </c:pt>
                      <c:pt idx="335">
                        <c:v>224100000000</c:v>
                      </c:pt>
                      <c:pt idx="336">
                        <c:v>226000000000</c:v>
                      </c:pt>
                      <c:pt idx="337">
                        <c:v>225800000000</c:v>
                      </c:pt>
                      <c:pt idx="338">
                        <c:v>237600000000</c:v>
                      </c:pt>
                      <c:pt idx="339">
                        <c:v>233700000000</c:v>
                      </c:pt>
                      <c:pt idx="340">
                        <c:v>248900000000</c:v>
                      </c:pt>
                      <c:pt idx="341">
                        <c:v>254500000000</c:v>
                      </c:pt>
                      <c:pt idx="342">
                        <c:v>272200000000</c:v>
                      </c:pt>
                      <c:pt idx="343">
                        <c:v>319900000000</c:v>
                      </c:pt>
                      <c:pt idx="344">
                        <c:v>464800000000</c:v>
                      </c:pt>
                      <c:pt idx="345">
                        <c:v>960400000000</c:v>
                      </c:pt>
                      <c:pt idx="346">
                        <c:v>1731000000000</c:v>
                      </c:pt>
                      <c:pt idx="347">
                        <c:v>2103000000000</c:v>
                      </c:pt>
                      <c:pt idx="348">
                        <c:v>1630000000000</c:v>
                      </c:pt>
                      <c:pt idx="349">
                        <c:v>867800000000</c:v>
                      </c:pt>
                      <c:pt idx="350">
                        <c:v>451800000000</c:v>
                      </c:pt>
                      <c:pt idx="351">
                        <c:v>319500000000</c:v>
                      </c:pt>
                      <c:pt idx="352">
                        <c:v>290500000000</c:v>
                      </c:pt>
                      <c:pt idx="353">
                        <c:v>276800000000</c:v>
                      </c:pt>
                      <c:pt idx="354">
                        <c:v>268600000000</c:v>
                      </c:pt>
                      <c:pt idx="355">
                        <c:v>271200000000</c:v>
                      </c:pt>
                      <c:pt idx="356">
                        <c:v>263600000000</c:v>
                      </c:pt>
                      <c:pt idx="357">
                        <c:v>269600000000</c:v>
                      </c:pt>
                      <c:pt idx="358">
                        <c:v>265700000000</c:v>
                      </c:pt>
                      <c:pt idx="359">
                        <c:v>267400000000</c:v>
                      </c:pt>
                      <c:pt idx="360">
                        <c:v>271500000000</c:v>
                      </c:pt>
                      <c:pt idx="361">
                        <c:v>267400000000</c:v>
                      </c:pt>
                      <c:pt idx="362">
                        <c:v>275400000000</c:v>
                      </c:pt>
                      <c:pt idx="363">
                        <c:v>271600000000</c:v>
                      </c:pt>
                      <c:pt idx="364">
                        <c:v>276900000000</c:v>
                      </c:pt>
                      <c:pt idx="365">
                        <c:v>279000000000</c:v>
                      </c:pt>
                      <c:pt idx="366">
                        <c:v>277100000000</c:v>
                      </c:pt>
                      <c:pt idx="367">
                        <c:v>285100000000</c:v>
                      </c:pt>
                      <c:pt idx="368">
                        <c:v>281300000000</c:v>
                      </c:pt>
                      <c:pt idx="369">
                        <c:v>287900000000</c:v>
                      </c:pt>
                      <c:pt idx="370">
                        <c:v>288000000000</c:v>
                      </c:pt>
                      <c:pt idx="371">
                        <c:v>289300000000</c:v>
                      </c:pt>
                      <c:pt idx="372">
                        <c:v>295500000000</c:v>
                      </c:pt>
                      <c:pt idx="373">
                        <c:v>292200000000</c:v>
                      </c:pt>
                      <c:pt idx="374">
                        <c:v>300000000000</c:v>
                      </c:pt>
                      <c:pt idx="375">
                        <c:v>298600000000</c:v>
                      </c:pt>
                      <c:pt idx="376">
                        <c:v>302400000000</c:v>
                      </c:pt>
                      <c:pt idx="377">
                        <c:v>306200000000</c:v>
                      </c:pt>
                      <c:pt idx="378">
                        <c:v>304800000000</c:v>
                      </c:pt>
                      <c:pt idx="379">
                        <c:v>312700000000</c:v>
                      </c:pt>
                      <c:pt idx="380">
                        <c:v>310100000000</c:v>
                      </c:pt>
                      <c:pt idx="381">
                        <c:v>316000000000</c:v>
                      </c:pt>
                      <c:pt idx="382">
                        <c:v>318000000000</c:v>
                      </c:pt>
                      <c:pt idx="383">
                        <c:v>318300000000</c:v>
                      </c:pt>
                      <c:pt idx="384">
                        <c:v>324900000000</c:v>
                      </c:pt>
                      <c:pt idx="385">
                        <c:v>322700000000</c:v>
                      </c:pt>
                      <c:pt idx="386">
                        <c:v>329500000000</c:v>
                      </c:pt>
                      <c:pt idx="387">
                        <c:v>329600000000</c:v>
                      </c:pt>
                      <c:pt idx="388">
                        <c:v>332200000000</c:v>
                      </c:pt>
                      <c:pt idx="389">
                        <c:v>337700000000</c:v>
                      </c:pt>
                      <c:pt idx="390">
                        <c:v>336800000000</c:v>
                      </c:pt>
                      <c:pt idx="391">
                        <c:v>343800000000</c:v>
                      </c:pt>
                      <c:pt idx="392">
                        <c:v>342800000000</c:v>
                      </c:pt>
                      <c:pt idx="393">
                        <c:v>347700000000</c:v>
                      </c:pt>
                      <c:pt idx="394">
                        <c:v>351600000000</c:v>
                      </c:pt>
                      <c:pt idx="395">
                        <c:v>351300000000</c:v>
                      </c:pt>
                      <c:pt idx="396">
                        <c:v>358100000000</c:v>
                      </c:pt>
                      <c:pt idx="397">
                        <c:v>357100000000</c:v>
                      </c:pt>
                      <c:pt idx="398">
                        <c:v>363200000000</c:v>
                      </c:pt>
                      <c:pt idx="399">
                        <c:v>365400000000</c:v>
                      </c:pt>
                      <c:pt idx="400">
                        <c:v>366700000000</c:v>
                      </c:pt>
                      <c:pt idx="401">
                        <c:v>373300000000</c:v>
                      </c:pt>
                      <c:pt idx="402">
                        <c:v>372300000000</c:v>
                      </c:pt>
                      <c:pt idx="403">
                        <c:v>379200000000</c:v>
                      </c:pt>
                      <c:pt idx="404">
                        <c:v>380200000000</c:v>
                      </c:pt>
                      <c:pt idx="405">
                        <c:v>383300000000</c:v>
                      </c:pt>
                      <c:pt idx="406">
                        <c:v>388800000000</c:v>
                      </c:pt>
                      <c:pt idx="407">
                        <c:v>388500000000</c:v>
                      </c:pt>
                      <c:pt idx="408">
                        <c:v>395600000000</c:v>
                      </c:pt>
                      <c:pt idx="409">
                        <c:v>396200000000</c:v>
                      </c:pt>
                      <c:pt idx="410">
                        <c:v>400800000000</c:v>
                      </c:pt>
                      <c:pt idx="411">
                        <c:v>405000000000</c:v>
                      </c:pt>
                      <c:pt idx="412">
                        <c:v>406100000000</c:v>
                      </c:pt>
                      <c:pt idx="413">
                        <c:v>412900000000</c:v>
                      </c:pt>
                      <c:pt idx="414">
                        <c:v>413200000000</c:v>
                      </c:pt>
                      <c:pt idx="415">
                        <c:v>419100000000</c:v>
                      </c:pt>
                      <c:pt idx="416">
                        <c:v>421900000000</c:v>
                      </c:pt>
                      <c:pt idx="417">
                        <c:v>424500000000</c:v>
                      </c:pt>
                      <c:pt idx="418">
                        <c:v>430700000000</c:v>
                      </c:pt>
                      <c:pt idx="419">
                        <c:v>431300000000</c:v>
                      </c:pt>
                      <c:pt idx="420">
                        <c:v>438000000000</c:v>
                      </c:pt>
                      <c:pt idx="421">
                        <c:v>440200000000</c:v>
                      </c:pt>
                      <c:pt idx="422">
                        <c:v>444200000000</c:v>
                      </c:pt>
                      <c:pt idx="423">
                        <c:v>449600000000</c:v>
                      </c:pt>
                      <c:pt idx="424">
                        <c:v>451200000000</c:v>
                      </c:pt>
                      <c:pt idx="425">
                        <c:v>457900000000</c:v>
                      </c:pt>
                      <c:pt idx="426">
                        <c:v>459800000000</c:v>
                      </c:pt>
                      <c:pt idx="427">
                        <c:v>465000000000</c:v>
                      </c:pt>
                      <c:pt idx="428">
                        <c:v>469800000000</c:v>
                      </c:pt>
                      <c:pt idx="429">
                        <c:v>472300000000</c:v>
                      </c:pt>
                      <c:pt idx="430">
                        <c:v>479100000000</c:v>
                      </c:pt>
                      <c:pt idx="431">
                        <c:v>481500000000</c:v>
                      </c:pt>
                      <c:pt idx="432">
                        <c:v>487100000000</c:v>
                      </c:pt>
                      <c:pt idx="433">
                        <c:v>491200000000</c:v>
                      </c:pt>
                      <c:pt idx="434">
                        <c:v>494900000000</c:v>
                      </c:pt>
                      <c:pt idx="435">
                        <c:v>501500000000</c:v>
                      </c:pt>
                      <c:pt idx="436">
                        <c:v>504000000000</c:v>
                      </c:pt>
                      <c:pt idx="437">
                        <c:v>510700000000</c:v>
                      </c:pt>
                      <c:pt idx="438">
                        <c:v>514300000000</c:v>
                      </c:pt>
                      <c:pt idx="439">
                        <c:v>519700000000</c:v>
                      </c:pt>
                      <c:pt idx="440">
                        <c:v>526300000000</c:v>
                      </c:pt>
                      <c:pt idx="441">
                        <c:v>530000000000</c:v>
                      </c:pt>
                      <c:pt idx="442">
                        <c:v>537100000000</c:v>
                      </c:pt>
                      <c:pt idx="443">
                        <c:v>540700000000</c:v>
                      </c:pt>
                      <c:pt idx="444">
                        <c:v>546300000000</c:v>
                      </c:pt>
                      <c:pt idx="445">
                        <c:v>551700000000</c:v>
                      </c:pt>
                      <c:pt idx="446">
                        <c:v>555900000000</c:v>
                      </c:pt>
                      <c:pt idx="447">
                        <c:v>563400000000</c:v>
                      </c:pt>
                      <c:pt idx="448">
                        <c:v>567500000000</c:v>
                      </c:pt>
                      <c:pt idx="449">
                        <c:v>574500000000</c:v>
                      </c:pt>
                      <c:pt idx="450">
                        <c:v>580300000000</c:v>
                      </c:pt>
                      <c:pt idx="451">
                        <c:v>586100000000</c:v>
                      </c:pt>
                      <c:pt idx="452">
                        <c:v>593300000000</c:v>
                      </c:pt>
                      <c:pt idx="453">
                        <c:v>598200000000</c:v>
                      </c:pt>
                      <c:pt idx="454">
                        <c:v>606200000000</c:v>
                      </c:pt>
                      <c:pt idx="455">
                        <c:v>611800000000</c:v>
                      </c:pt>
                      <c:pt idx="456">
                        <c:v>618900000000</c:v>
                      </c:pt>
                      <c:pt idx="457">
                        <c:v>626100000000</c:v>
                      </c:pt>
                      <c:pt idx="458">
                        <c:v>632300000000</c:v>
                      </c:pt>
                      <c:pt idx="459">
                        <c:v>640700000000</c:v>
                      </c:pt>
                      <c:pt idx="460">
                        <c:v>647000000000</c:v>
                      </c:pt>
                      <c:pt idx="461">
                        <c:v>656200000000</c:v>
                      </c:pt>
                      <c:pt idx="462">
                        <c:v>662600000000</c:v>
                      </c:pt>
                      <c:pt idx="463">
                        <c:v>670300000000</c:v>
                      </c:pt>
                      <c:pt idx="464">
                        <c:v>679400000000</c:v>
                      </c:pt>
                      <c:pt idx="465">
                        <c:v>686700000000</c:v>
                      </c:pt>
                      <c:pt idx="466">
                        <c:v>694800000000</c:v>
                      </c:pt>
                      <c:pt idx="467">
                        <c:v>703100000000</c:v>
                      </c:pt>
                      <c:pt idx="468">
                        <c:v>713500000000</c:v>
                      </c:pt>
                      <c:pt idx="469">
                        <c:v>724000000000</c:v>
                      </c:pt>
                      <c:pt idx="470">
                        <c:v>733400000000</c:v>
                      </c:pt>
                      <c:pt idx="471">
                        <c:v>741800000000</c:v>
                      </c:pt>
                      <c:pt idx="472">
                        <c:v>753100000000</c:v>
                      </c:pt>
                      <c:pt idx="473">
                        <c:v>761800000000</c:v>
                      </c:pt>
                      <c:pt idx="474">
                        <c:v>771700000000</c:v>
                      </c:pt>
                      <c:pt idx="475">
                        <c:v>782500000000</c:v>
                      </c:pt>
                      <c:pt idx="476">
                        <c:v>794300000000</c:v>
                      </c:pt>
                      <c:pt idx="477">
                        <c:v>806600000000</c:v>
                      </c:pt>
                      <c:pt idx="478">
                        <c:v>817400000000</c:v>
                      </c:pt>
                      <c:pt idx="479">
                        <c:v>831100000000</c:v>
                      </c:pt>
                      <c:pt idx="480">
                        <c:v>843700000000</c:v>
                      </c:pt>
                      <c:pt idx="481">
                        <c:v>857100000000</c:v>
                      </c:pt>
                      <c:pt idx="482">
                        <c:v>870900000000</c:v>
                      </c:pt>
                      <c:pt idx="483">
                        <c:v>884200000000</c:v>
                      </c:pt>
                      <c:pt idx="484">
                        <c:v>899900000000</c:v>
                      </c:pt>
                      <c:pt idx="485">
                        <c:v>914900000000</c:v>
                      </c:pt>
                      <c:pt idx="486">
                        <c:v>930400000000</c:v>
                      </c:pt>
                      <c:pt idx="487">
                        <c:v>946700000000</c:v>
                      </c:pt>
                      <c:pt idx="488">
                        <c:v>964100000000</c:v>
                      </c:pt>
                      <c:pt idx="489">
                        <c:v>982000000000</c:v>
                      </c:pt>
                      <c:pt idx="490">
                        <c:v>1001000000000</c:v>
                      </c:pt>
                      <c:pt idx="491">
                        <c:v>1019000000000</c:v>
                      </c:pt>
                      <c:pt idx="492">
                        <c:v>1041000000000</c:v>
                      </c:pt>
                      <c:pt idx="493">
                        <c:v>1061000000000</c:v>
                      </c:pt>
                      <c:pt idx="494">
                        <c:v>1083000000000</c:v>
                      </c:pt>
                      <c:pt idx="495">
                        <c:v>1107000000000</c:v>
                      </c:pt>
                      <c:pt idx="496">
                        <c:v>1131000000000</c:v>
                      </c:pt>
                      <c:pt idx="497">
                        <c:v>1157000000000</c:v>
                      </c:pt>
                      <c:pt idx="498">
                        <c:v>1181000000000</c:v>
                      </c:pt>
                      <c:pt idx="499">
                        <c:v>1211000000000</c:v>
                      </c:pt>
                      <c:pt idx="500">
                        <c:v>1242000000000</c:v>
                      </c:pt>
                      <c:pt idx="501">
                        <c:v>1272000000000</c:v>
                      </c:pt>
                      <c:pt idx="502">
                        <c:v>1305000000000</c:v>
                      </c:pt>
                      <c:pt idx="503">
                        <c:v>1339000000000</c:v>
                      </c:pt>
                      <c:pt idx="504">
                        <c:v>1380000000000</c:v>
                      </c:pt>
                      <c:pt idx="505">
                        <c:v>1417000000000</c:v>
                      </c:pt>
                      <c:pt idx="506">
                        <c:v>1458000000000</c:v>
                      </c:pt>
                      <c:pt idx="507">
                        <c:v>1502000000000</c:v>
                      </c:pt>
                      <c:pt idx="508">
                        <c:v>1551000000000</c:v>
                      </c:pt>
                      <c:pt idx="509">
                        <c:v>1601000000000</c:v>
                      </c:pt>
                      <c:pt idx="510">
                        <c:v>1658000000000</c:v>
                      </c:pt>
                      <c:pt idx="511">
                        <c:v>1715000000000</c:v>
                      </c:pt>
                      <c:pt idx="512">
                        <c:v>1779000000000</c:v>
                      </c:pt>
                      <c:pt idx="513">
                        <c:v>1847000000000</c:v>
                      </c:pt>
                      <c:pt idx="514">
                        <c:v>1921000000000</c:v>
                      </c:pt>
                      <c:pt idx="515">
                        <c:v>2002000000000</c:v>
                      </c:pt>
                      <c:pt idx="516">
                        <c:v>2089000000000</c:v>
                      </c:pt>
                      <c:pt idx="517">
                        <c:v>2186000000000</c:v>
                      </c:pt>
                      <c:pt idx="518">
                        <c:v>2291000000000</c:v>
                      </c:pt>
                      <c:pt idx="519">
                        <c:v>2407000000000</c:v>
                      </c:pt>
                      <c:pt idx="520">
                        <c:v>2536000000000</c:v>
                      </c:pt>
                      <c:pt idx="521">
                        <c:v>2679000000000</c:v>
                      </c:pt>
                      <c:pt idx="522">
                        <c:v>2840000000000</c:v>
                      </c:pt>
                      <c:pt idx="523">
                        <c:v>3019000000000</c:v>
                      </c:pt>
                      <c:pt idx="524">
                        <c:v>3221000000000</c:v>
                      </c:pt>
                      <c:pt idx="525">
                        <c:v>3451000000000</c:v>
                      </c:pt>
                      <c:pt idx="526">
                        <c:v>3714000000000</c:v>
                      </c:pt>
                      <c:pt idx="527">
                        <c:v>4019000000000</c:v>
                      </c:pt>
                      <c:pt idx="528">
                        <c:v>4370000000000</c:v>
                      </c:pt>
                      <c:pt idx="529">
                        <c:v>4791000000000</c:v>
                      </c:pt>
                      <c:pt idx="530">
                        <c:v>5288000000000</c:v>
                      </c:pt>
                      <c:pt idx="531">
                        <c:v>5884000000000</c:v>
                      </c:pt>
                      <c:pt idx="532">
                        <c:v>6625000000000</c:v>
                      </c:pt>
                      <c:pt idx="533">
                        <c:v>7537000000000</c:v>
                      </c:pt>
                      <c:pt idx="534">
                        <c:v>8713000000000</c:v>
                      </c:pt>
                      <c:pt idx="535">
                        <c:v>10240000000000</c:v>
                      </c:pt>
                      <c:pt idx="536">
                        <c:v>12330000000000</c:v>
                      </c:pt>
                      <c:pt idx="537">
                        <c:v>15310000000000</c:v>
                      </c:pt>
                      <c:pt idx="538">
                        <c:v>19860000000000</c:v>
                      </c:pt>
                      <c:pt idx="539">
                        <c:v>28170000000000</c:v>
                      </c:pt>
                      <c:pt idx="540">
                        <c:v>47170000000000</c:v>
                      </c:pt>
                      <c:pt idx="541">
                        <c:v>99760000000000</c:v>
                      </c:pt>
                      <c:pt idx="542">
                        <c:v>235000000000000</c:v>
                      </c:pt>
                      <c:pt idx="543">
                        <c:v>502000000000000</c:v>
                      </c:pt>
                      <c:pt idx="544">
                        <c:v>857600000000000</c:v>
                      </c:pt>
                      <c:pt idx="545">
                        <c:v>1115000000000000</c:v>
                      </c:pt>
                      <c:pt idx="546">
                        <c:v>1089000000000000</c:v>
                      </c:pt>
                      <c:pt idx="547">
                        <c:v>799200000000000</c:v>
                      </c:pt>
                      <c:pt idx="548">
                        <c:v>448100000000000</c:v>
                      </c:pt>
                      <c:pt idx="549">
                        <c:v>200300000000000</c:v>
                      </c:pt>
                      <c:pt idx="550">
                        <c:v>79880000000000</c:v>
                      </c:pt>
                      <c:pt idx="551">
                        <c:v>34180000000000</c:v>
                      </c:pt>
                      <c:pt idx="552">
                        <c:v>18020000000000</c:v>
                      </c:pt>
                      <c:pt idx="553">
                        <c:v>11440000000000</c:v>
                      </c:pt>
                      <c:pt idx="554">
                        <c:v>8069000000000</c:v>
                      </c:pt>
                      <c:pt idx="555">
                        <c:v>5957000000000</c:v>
                      </c:pt>
                      <c:pt idx="556">
                        <c:v>4543000000000</c:v>
                      </c:pt>
                      <c:pt idx="557">
                        <c:v>3552000000000</c:v>
                      </c:pt>
                      <c:pt idx="558">
                        <c:v>2817000000000</c:v>
                      </c:pt>
                      <c:pt idx="559">
                        <c:v>2276000000000</c:v>
                      </c:pt>
                      <c:pt idx="560">
                        <c:v>1857000000000</c:v>
                      </c:pt>
                      <c:pt idx="561">
                        <c:v>1530000000000</c:v>
                      </c:pt>
                      <c:pt idx="562">
                        <c:v>1270000000000</c:v>
                      </c:pt>
                      <c:pt idx="563">
                        <c:v>1062000000000</c:v>
                      </c:pt>
                      <c:pt idx="564">
                        <c:v>895300000000</c:v>
                      </c:pt>
                      <c:pt idx="565">
                        <c:v>756200000000</c:v>
                      </c:pt>
                      <c:pt idx="566">
                        <c:v>643200000000</c:v>
                      </c:pt>
                      <c:pt idx="567">
                        <c:v>548300000000</c:v>
                      </c:pt>
                      <c:pt idx="568">
                        <c:v>469600000000</c:v>
                      </c:pt>
                      <c:pt idx="569">
                        <c:v>403400000000</c:v>
                      </c:pt>
                      <c:pt idx="570">
                        <c:v>346600000000</c:v>
                      </c:pt>
                      <c:pt idx="571">
                        <c:v>299400000000</c:v>
                      </c:pt>
                      <c:pt idx="572">
                        <c:v>258700000000</c:v>
                      </c:pt>
                      <c:pt idx="573">
                        <c:v>223900000000</c:v>
                      </c:pt>
                      <c:pt idx="574">
                        <c:v>194600000000</c:v>
                      </c:pt>
                      <c:pt idx="575">
                        <c:v>168900000000</c:v>
                      </c:pt>
                      <c:pt idx="576">
                        <c:v>147400000000</c:v>
                      </c:pt>
                      <c:pt idx="577">
                        <c:v>128500000000</c:v>
                      </c:pt>
                      <c:pt idx="578">
                        <c:v>112600000000</c:v>
                      </c:pt>
                      <c:pt idx="579">
                        <c:v>98710000000</c:v>
                      </c:pt>
                      <c:pt idx="580">
                        <c:v>86640000000</c:v>
                      </c:pt>
                      <c:pt idx="581">
                        <c:v>76750000000</c:v>
                      </c:pt>
                      <c:pt idx="582">
                        <c:v>67880000000</c:v>
                      </c:pt>
                      <c:pt idx="583">
                        <c:v>60500000000</c:v>
                      </c:pt>
                      <c:pt idx="584">
                        <c:v>54330000000</c:v>
                      </c:pt>
                      <c:pt idx="585">
                        <c:v>48860000000</c:v>
                      </c:pt>
                      <c:pt idx="586">
                        <c:v>44460000000</c:v>
                      </c:pt>
                      <c:pt idx="587">
                        <c:v>40750000000</c:v>
                      </c:pt>
                      <c:pt idx="588">
                        <c:v>37730000000</c:v>
                      </c:pt>
                      <c:pt idx="589">
                        <c:v>35230000000</c:v>
                      </c:pt>
                      <c:pt idx="590">
                        <c:v>33150000000</c:v>
                      </c:pt>
                      <c:pt idx="591">
                        <c:v>31790000000</c:v>
                      </c:pt>
                      <c:pt idx="592">
                        <c:v>30690000000</c:v>
                      </c:pt>
                      <c:pt idx="593">
                        <c:v>29810000000</c:v>
                      </c:pt>
                      <c:pt idx="594">
                        <c:v>29500000000</c:v>
                      </c:pt>
                      <c:pt idx="595">
                        <c:v>29280000000</c:v>
                      </c:pt>
                      <c:pt idx="596">
                        <c:v>29320000000</c:v>
                      </c:pt>
                      <c:pt idx="597">
                        <c:v>29600000000</c:v>
                      </c:pt>
                      <c:pt idx="598">
                        <c:v>30000000000</c:v>
                      </c:pt>
                      <c:pt idx="599">
                        <c:v>30780000000</c:v>
                      </c:pt>
                      <c:pt idx="600">
                        <c:v>31430000000</c:v>
                      </c:pt>
                      <c:pt idx="601">
                        <c:v>32460000000</c:v>
                      </c:pt>
                      <c:pt idx="602">
                        <c:v>33480000000</c:v>
                      </c:pt>
                      <c:pt idx="603">
                        <c:v>34480000000</c:v>
                      </c:pt>
                      <c:pt idx="604">
                        <c:v>35870000000</c:v>
                      </c:pt>
                      <c:pt idx="605">
                        <c:v>37030000000</c:v>
                      </c:pt>
                      <c:pt idx="606">
                        <c:v>38390000000</c:v>
                      </c:pt>
                      <c:pt idx="607">
                        <c:v>39970000000</c:v>
                      </c:pt>
                      <c:pt idx="608">
                        <c:v>41110000000</c:v>
                      </c:pt>
                      <c:pt idx="609">
                        <c:v>42880000000</c:v>
                      </c:pt>
                      <c:pt idx="610">
                        <c:v>44070000000</c:v>
                      </c:pt>
                      <c:pt idx="611">
                        <c:v>45830000000</c:v>
                      </c:pt>
                      <c:pt idx="612">
                        <c:v>47390000000</c:v>
                      </c:pt>
                      <c:pt idx="613">
                        <c:v>48840000000</c:v>
                      </c:pt>
                      <c:pt idx="614">
                        <c:v>50670000000</c:v>
                      </c:pt>
                      <c:pt idx="615">
                        <c:v>52100000000</c:v>
                      </c:pt>
                      <c:pt idx="616">
                        <c:v>53870000000</c:v>
                      </c:pt>
                      <c:pt idx="617">
                        <c:v>55410000000</c:v>
                      </c:pt>
                      <c:pt idx="618">
                        <c:v>56980000000</c:v>
                      </c:pt>
                      <c:pt idx="619">
                        <c:v>58860000000</c:v>
                      </c:pt>
                      <c:pt idx="620">
                        <c:v>60110000000</c:v>
                      </c:pt>
                      <c:pt idx="621">
                        <c:v>61920000000</c:v>
                      </c:pt>
                      <c:pt idx="622">
                        <c:v>63650000000</c:v>
                      </c:pt>
                      <c:pt idx="623">
                        <c:v>64880000000</c:v>
                      </c:pt>
                      <c:pt idx="624">
                        <c:v>66790000000</c:v>
                      </c:pt>
                      <c:pt idx="625">
                        <c:v>67960000000</c:v>
                      </c:pt>
                      <c:pt idx="626">
                        <c:v>70040000000</c:v>
                      </c:pt>
                      <c:pt idx="627">
                        <c:v>70880000000</c:v>
                      </c:pt>
                      <c:pt idx="628">
                        <c:v>72470000000</c:v>
                      </c:pt>
                      <c:pt idx="629">
                        <c:v>74670000000</c:v>
                      </c:pt>
                      <c:pt idx="630">
                        <c:v>75400000000</c:v>
                      </c:pt>
                      <c:pt idx="631">
                        <c:v>77590000000</c:v>
                      </c:pt>
                      <c:pt idx="632">
                        <c:v>78370000000</c:v>
                      </c:pt>
                      <c:pt idx="633">
                        <c:v>80020000000</c:v>
                      </c:pt>
                      <c:pt idx="634">
                        <c:v>81730000000</c:v>
                      </c:pt>
                      <c:pt idx="635">
                        <c:v>82650000000</c:v>
                      </c:pt>
                      <c:pt idx="636">
                        <c:v>84460000000</c:v>
                      </c:pt>
                      <c:pt idx="637">
                        <c:v>85400000000</c:v>
                      </c:pt>
                      <c:pt idx="638">
                        <c:v>87080000000</c:v>
                      </c:pt>
                      <c:pt idx="639">
                        <c:v>88350000000</c:v>
                      </c:pt>
                      <c:pt idx="640">
                        <c:v>89530000000</c:v>
                      </c:pt>
                      <c:pt idx="641">
                        <c:v>91090000000</c:v>
                      </c:pt>
                      <c:pt idx="642">
                        <c:v>91960000000</c:v>
                      </c:pt>
                      <c:pt idx="643">
                        <c:v>93290000000</c:v>
                      </c:pt>
                      <c:pt idx="644">
                        <c:v>94480000000</c:v>
                      </c:pt>
                      <c:pt idx="645">
                        <c:v>95310000000</c:v>
                      </c:pt>
                      <c:pt idx="646">
                        <c:v>96770000000</c:v>
                      </c:pt>
                      <c:pt idx="647">
                        <c:v>97310000000</c:v>
                      </c:pt>
                      <c:pt idx="648">
                        <c:v>98580000000</c:v>
                      </c:pt>
                      <c:pt idx="649">
                        <c:v>99860000000</c:v>
                      </c:pt>
                      <c:pt idx="650">
                        <c:v>100600000000</c:v>
                      </c:pt>
                      <c:pt idx="651">
                        <c:v>102600000000</c:v>
                      </c:pt>
                      <c:pt idx="652">
                        <c:v>102800000000</c:v>
                      </c:pt>
                      <c:pt idx="653">
                        <c:v>104800000000</c:v>
                      </c:pt>
                      <c:pt idx="654">
                        <c:v>105400000000</c:v>
                      </c:pt>
                      <c:pt idx="655">
                        <c:v>106200000000</c:v>
                      </c:pt>
                      <c:pt idx="656">
                        <c:v>107000000000</c:v>
                      </c:pt>
                      <c:pt idx="657">
                        <c:v>107500000000</c:v>
                      </c:pt>
                      <c:pt idx="658">
                        <c:v>109500000000</c:v>
                      </c:pt>
                      <c:pt idx="659">
                        <c:v>109400000000</c:v>
                      </c:pt>
                      <c:pt idx="660">
                        <c:v>110800000000</c:v>
                      </c:pt>
                      <c:pt idx="661">
                        <c:v>111500000000</c:v>
                      </c:pt>
                      <c:pt idx="662">
                        <c:v>112500000000</c:v>
                      </c:pt>
                      <c:pt idx="663">
                        <c:v>113500000000</c:v>
                      </c:pt>
                      <c:pt idx="664">
                        <c:v>113800000000</c:v>
                      </c:pt>
                      <c:pt idx="665">
                        <c:v>115100000000</c:v>
                      </c:pt>
                      <c:pt idx="666">
                        <c:v>115600000000</c:v>
                      </c:pt>
                      <c:pt idx="667">
                        <c:v>116300000000</c:v>
                      </c:pt>
                      <c:pt idx="668">
                        <c:v>117100000000</c:v>
                      </c:pt>
                      <c:pt idx="669">
                        <c:v>117900000000</c:v>
                      </c:pt>
                      <c:pt idx="670">
                        <c:v>118600000000</c:v>
                      </c:pt>
                      <c:pt idx="671">
                        <c:v>119100000000</c:v>
                      </c:pt>
                      <c:pt idx="672">
                        <c:v>119900000000</c:v>
                      </c:pt>
                      <c:pt idx="673">
                        <c:v>120700000000</c:v>
                      </c:pt>
                      <c:pt idx="674">
                        <c:v>121300000000</c:v>
                      </c:pt>
                      <c:pt idx="675">
                        <c:v>121600000000</c:v>
                      </c:pt>
                      <c:pt idx="676">
                        <c:v>122400000000</c:v>
                      </c:pt>
                      <c:pt idx="677">
                        <c:v>123000000000</c:v>
                      </c:pt>
                      <c:pt idx="678">
                        <c:v>123400000000</c:v>
                      </c:pt>
                      <c:pt idx="679">
                        <c:v>124200000000</c:v>
                      </c:pt>
                      <c:pt idx="680">
                        <c:v>124500000000</c:v>
                      </c:pt>
                      <c:pt idx="681">
                        <c:v>125400000000</c:v>
                      </c:pt>
                      <c:pt idx="682">
                        <c:v>125600000000</c:v>
                      </c:pt>
                      <c:pt idx="683">
                        <c:v>126200000000</c:v>
                      </c:pt>
                      <c:pt idx="684">
                        <c:v>126900000000</c:v>
                      </c:pt>
                      <c:pt idx="685">
                        <c:v>127100000000</c:v>
                      </c:pt>
                      <c:pt idx="686">
                        <c:v>127900000000</c:v>
                      </c:pt>
                      <c:pt idx="687">
                        <c:v>128200000000</c:v>
                      </c:pt>
                      <c:pt idx="688">
                        <c:v>128900000000</c:v>
                      </c:pt>
                      <c:pt idx="689">
                        <c:v>129400000000</c:v>
                      </c:pt>
                      <c:pt idx="690">
                        <c:v>129500000000</c:v>
                      </c:pt>
                      <c:pt idx="691">
                        <c:v>130300000000</c:v>
                      </c:pt>
                      <c:pt idx="692">
                        <c:v>130600000000</c:v>
                      </c:pt>
                      <c:pt idx="693">
                        <c:v>131200000000</c:v>
                      </c:pt>
                      <c:pt idx="694">
                        <c:v>131400000000</c:v>
                      </c:pt>
                      <c:pt idx="695">
                        <c:v>132000000000</c:v>
                      </c:pt>
                      <c:pt idx="696">
                        <c:v>132500000000</c:v>
                      </c:pt>
                      <c:pt idx="697">
                        <c:v>132700000000</c:v>
                      </c:pt>
                      <c:pt idx="698">
                        <c:v>133300000000</c:v>
                      </c:pt>
                      <c:pt idx="699">
                        <c:v>133700000000</c:v>
                      </c:pt>
                      <c:pt idx="700">
                        <c:v>134100000000</c:v>
                      </c:pt>
                      <c:pt idx="701">
                        <c:v>134600000000</c:v>
                      </c:pt>
                      <c:pt idx="702">
                        <c:v>134800000000</c:v>
                      </c:pt>
                      <c:pt idx="703">
                        <c:v>135600000000</c:v>
                      </c:pt>
                      <c:pt idx="704">
                        <c:v>135900000000</c:v>
                      </c:pt>
                      <c:pt idx="705">
                        <c:v>136300000000</c:v>
                      </c:pt>
                      <c:pt idx="706">
                        <c:v>136900000000</c:v>
                      </c:pt>
                      <c:pt idx="707">
                        <c:v>137300000000</c:v>
                      </c:pt>
                      <c:pt idx="708">
                        <c:v>137900000000</c:v>
                      </c:pt>
                      <c:pt idx="709">
                        <c:v>138100000000</c:v>
                      </c:pt>
                      <c:pt idx="710">
                        <c:v>138800000000</c:v>
                      </c:pt>
                      <c:pt idx="711">
                        <c:v>139500000000</c:v>
                      </c:pt>
                      <c:pt idx="712">
                        <c:v>139900000000</c:v>
                      </c:pt>
                      <c:pt idx="713">
                        <c:v>140700000000</c:v>
                      </c:pt>
                      <c:pt idx="714">
                        <c:v>141200000000</c:v>
                      </c:pt>
                      <c:pt idx="715">
                        <c:v>141900000000</c:v>
                      </c:pt>
                      <c:pt idx="716">
                        <c:v>142700000000</c:v>
                      </c:pt>
                      <c:pt idx="717">
                        <c:v>143600000000</c:v>
                      </c:pt>
                      <c:pt idx="718">
                        <c:v>144400000000</c:v>
                      </c:pt>
                      <c:pt idx="719">
                        <c:v>145300000000</c:v>
                      </c:pt>
                      <c:pt idx="720">
                        <c:v>146500000000</c:v>
                      </c:pt>
                      <c:pt idx="721">
                        <c:v>147700000000</c:v>
                      </c:pt>
                      <c:pt idx="722">
                        <c:v>149000000000</c:v>
                      </c:pt>
                      <c:pt idx="723">
                        <c:v>150400000000</c:v>
                      </c:pt>
                      <c:pt idx="724">
                        <c:v>152200000000</c:v>
                      </c:pt>
                      <c:pt idx="725">
                        <c:v>154100000000</c:v>
                      </c:pt>
                      <c:pt idx="726">
                        <c:v>156300000000</c:v>
                      </c:pt>
                      <c:pt idx="727">
                        <c:v>158900000000</c:v>
                      </c:pt>
                      <c:pt idx="728">
                        <c:v>162000000000</c:v>
                      </c:pt>
                      <c:pt idx="729">
                        <c:v>165800000000</c:v>
                      </c:pt>
                      <c:pt idx="730">
                        <c:v>170400000000</c:v>
                      </c:pt>
                      <c:pt idx="731">
                        <c:v>176200000000</c:v>
                      </c:pt>
                      <c:pt idx="732">
                        <c:v>183500000000</c:v>
                      </c:pt>
                      <c:pt idx="733">
                        <c:v>193300000000</c:v>
                      </c:pt>
                      <c:pt idx="734">
                        <c:v>207000000000</c:v>
                      </c:pt>
                      <c:pt idx="735">
                        <c:v>228100000000</c:v>
                      </c:pt>
                      <c:pt idx="736">
                        <c:v>268300000000</c:v>
                      </c:pt>
                      <c:pt idx="737">
                        <c:v>353700000000</c:v>
                      </c:pt>
                      <c:pt idx="738">
                        <c:v>549000000000</c:v>
                      </c:pt>
                      <c:pt idx="739">
                        <c:v>970200000000</c:v>
                      </c:pt>
                      <c:pt idx="740">
                        <c:v>1756000000000</c:v>
                      </c:pt>
                      <c:pt idx="741">
                        <c:v>2941000000000</c:v>
                      </c:pt>
                      <c:pt idx="742">
                        <c:v>4313000000000</c:v>
                      </c:pt>
                      <c:pt idx="743">
                        <c:v>5398000000000</c:v>
                      </c:pt>
                      <c:pt idx="744">
                        <c:v>5698000000000</c:v>
                      </c:pt>
                      <c:pt idx="745">
                        <c:v>5069000000000</c:v>
                      </c:pt>
                      <c:pt idx="746">
                        <c:v>3815000000000</c:v>
                      </c:pt>
                      <c:pt idx="747">
                        <c:v>2463000000000</c:v>
                      </c:pt>
                      <c:pt idx="748">
                        <c:v>1406000000000</c:v>
                      </c:pt>
                      <c:pt idx="749">
                        <c:v>753400000000</c:v>
                      </c:pt>
                      <c:pt idx="750">
                        <c:v>421400000000</c:v>
                      </c:pt>
                      <c:pt idx="751">
                        <c:v>273400000000</c:v>
                      </c:pt>
                      <c:pt idx="752">
                        <c:v>210300000000</c:v>
                      </c:pt>
                      <c:pt idx="753">
                        <c:v>181800000000</c:v>
                      </c:pt>
                      <c:pt idx="754">
                        <c:v>167900000000</c:v>
                      </c:pt>
                      <c:pt idx="755">
                        <c:v>159200000000</c:v>
                      </c:pt>
                      <c:pt idx="756">
                        <c:v>153200000000</c:v>
                      </c:pt>
                      <c:pt idx="757">
                        <c:v>148900000000</c:v>
                      </c:pt>
                      <c:pt idx="758">
                        <c:v>145800000000</c:v>
                      </c:pt>
                      <c:pt idx="759">
                        <c:v>143400000000</c:v>
                      </c:pt>
                      <c:pt idx="760">
                        <c:v>141600000000</c:v>
                      </c:pt>
                      <c:pt idx="761">
                        <c:v>140200000000</c:v>
                      </c:pt>
                      <c:pt idx="762">
                        <c:v>139200000000</c:v>
                      </c:pt>
                      <c:pt idx="763">
                        <c:v>138200000000</c:v>
                      </c:pt>
                      <c:pt idx="764">
                        <c:v>137600000000</c:v>
                      </c:pt>
                      <c:pt idx="765">
                        <c:v>137100000000</c:v>
                      </c:pt>
                      <c:pt idx="766">
                        <c:v>136700000000</c:v>
                      </c:pt>
                      <c:pt idx="767">
                        <c:v>136500000000</c:v>
                      </c:pt>
                      <c:pt idx="768">
                        <c:v>136300000000</c:v>
                      </c:pt>
                      <c:pt idx="769">
                        <c:v>136200000000</c:v>
                      </c:pt>
                      <c:pt idx="770">
                        <c:v>136100000000</c:v>
                      </c:pt>
                      <c:pt idx="771">
                        <c:v>136100000000</c:v>
                      </c:pt>
                      <c:pt idx="772">
                        <c:v>136200000000</c:v>
                      </c:pt>
                      <c:pt idx="773">
                        <c:v>136300000000</c:v>
                      </c:pt>
                      <c:pt idx="774">
                        <c:v>136500000000</c:v>
                      </c:pt>
                      <c:pt idx="775">
                        <c:v>136600000000</c:v>
                      </c:pt>
                      <c:pt idx="776">
                        <c:v>136800000000</c:v>
                      </c:pt>
                      <c:pt idx="777">
                        <c:v>137100000000</c:v>
                      </c:pt>
                      <c:pt idx="778">
                        <c:v>137300000000</c:v>
                      </c:pt>
                      <c:pt idx="779">
                        <c:v>137600000000</c:v>
                      </c:pt>
                      <c:pt idx="780">
                        <c:v>138000000000</c:v>
                      </c:pt>
                      <c:pt idx="781">
                        <c:v>138300000000</c:v>
                      </c:pt>
                      <c:pt idx="782">
                        <c:v>138600000000</c:v>
                      </c:pt>
                      <c:pt idx="783">
                        <c:v>139100000000</c:v>
                      </c:pt>
                      <c:pt idx="784">
                        <c:v>139500000000</c:v>
                      </c:pt>
                      <c:pt idx="785">
                        <c:v>139900000000</c:v>
                      </c:pt>
                      <c:pt idx="786">
                        <c:v>140300000000</c:v>
                      </c:pt>
                      <c:pt idx="787">
                        <c:v>140900000000</c:v>
                      </c:pt>
                      <c:pt idx="788">
                        <c:v>141300000000</c:v>
                      </c:pt>
                      <c:pt idx="789">
                        <c:v>141900000000</c:v>
                      </c:pt>
                      <c:pt idx="790">
                        <c:v>142400000000</c:v>
                      </c:pt>
                      <c:pt idx="791">
                        <c:v>143100000000</c:v>
                      </c:pt>
                      <c:pt idx="792">
                        <c:v>143700000000</c:v>
                      </c:pt>
                      <c:pt idx="793">
                        <c:v>144300000000</c:v>
                      </c:pt>
                      <c:pt idx="794">
                        <c:v>145000000000</c:v>
                      </c:pt>
                      <c:pt idx="795">
                        <c:v>145700000000</c:v>
                      </c:pt>
                      <c:pt idx="796">
                        <c:v>146300000000</c:v>
                      </c:pt>
                      <c:pt idx="797">
                        <c:v>147100000000</c:v>
                      </c:pt>
                      <c:pt idx="798">
                        <c:v>147900000000</c:v>
                      </c:pt>
                      <c:pt idx="799">
                        <c:v>148700000000</c:v>
                      </c:pt>
                      <c:pt idx="800">
                        <c:v>149600000000</c:v>
                      </c:pt>
                      <c:pt idx="801">
                        <c:v>150300000000</c:v>
                      </c:pt>
                      <c:pt idx="802">
                        <c:v>151300000000</c:v>
                      </c:pt>
                      <c:pt idx="803">
                        <c:v>152100000000</c:v>
                      </c:pt>
                      <c:pt idx="804">
                        <c:v>153100000000</c:v>
                      </c:pt>
                      <c:pt idx="805">
                        <c:v>154100000000</c:v>
                      </c:pt>
                      <c:pt idx="806">
                        <c:v>155100000000</c:v>
                      </c:pt>
                      <c:pt idx="807">
                        <c:v>156200000000</c:v>
                      </c:pt>
                      <c:pt idx="808">
                        <c:v>157200000000</c:v>
                      </c:pt>
                      <c:pt idx="809">
                        <c:v>158300000000</c:v>
                      </c:pt>
                      <c:pt idx="810">
                        <c:v>159500000000</c:v>
                      </c:pt>
                      <c:pt idx="811">
                        <c:v>160700000000</c:v>
                      </c:pt>
                      <c:pt idx="812">
                        <c:v>161900000000</c:v>
                      </c:pt>
                      <c:pt idx="813">
                        <c:v>163200000000</c:v>
                      </c:pt>
                      <c:pt idx="814">
                        <c:v>164600000000</c:v>
                      </c:pt>
                      <c:pt idx="815">
                        <c:v>166000000000</c:v>
                      </c:pt>
                      <c:pt idx="816">
                        <c:v>167200000000</c:v>
                      </c:pt>
                      <c:pt idx="817">
                        <c:v>168700000000</c:v>
                      </c:pt>
                      <c:pt idx="818">
                        <c:v>170100000000</c:v>
                      </c:pt>
                      <c:pt idx="819">
                        <c:v>171900000000</c:v>
                      </c:pt>
                      <c:pt idx="820">
                        <c:v>173300000000</c:v>
                      </c:pt>
                      <c:pt idx="821">
                        <c:v>175000000000</c:v>
                      </c:pt>
                      <c:pt idx="822">
                        <c:v>176500000000</c:v>
                      </c:pt>
                      <c:pt idx="823">
                        <c:v>178300000000</c:v>
                      </c:pt>
                      <c:pt idx="824">
                        <c:v>180100000000</c:v>
                      </c:pt>
                      <c:pt idx="825">
                        <c:v>182000000000</c:v>
                      </c:pt>
                      <c:pt idx="826">
                        <c:v>183900000000</c:v>
                      </c:pt>
                      <c:pt idx="827">
                        <c:v>185800000000</c:v>
                      </c:pt>
                      <c:pt idx="828">
                        <c:v>187900000000</c:v>
                      </c:pt>
                      <c:pt idx="829">
                        <c:v>189900000000</c:v>
                      </c:pt>
                      <c:pt idx="830">
                        <c:v>192100000000</c:v>
                      </c:pt>
                      <c:pt idx="831">
                        <c:v>194200000000</c:v>
                      </c:pt>
                      <c:pt idx="832">
                        <c:v>196600000000</c:v>
                      </c:pt>
                      <c:pt idx="833">
                        <c:v>198900000000</c:v>
                      </c:pt>
                      <c:pt idx="834">
                        <c:v>201300000000</c:v>
                      </c:pt>
                      <c:pt idx="835">
                        <c:v>203900000000</c:v>
                      </c:pt>
                      <c:pt idx="836">
                        <c:v>206400000000</c:v>
                      </c:pt>
                      <c:pt idx="837">
                        <c:v>209200000000</c:v>
                      </c:pt>
                      <c:pt idx="838">
                        <c:v>212400000000</c:v>
                      </c:pt>
                      <c:pt idx="839">
                        <c:v>214500000000</c:v>
                      </c:pt>
                      <c:pt idx="840">
                        <c:v>217500000000</c:v>
                      </c:pt>
                      <c:pt idx="841">
                        <c:v>220000000000</c:v>
                      </c:pt>
                      <c:pt idx="842">
                        <c:v>223500000000</c:v>
                      </c:pt>
                      <c:pt idx="843">
                        <c:v>226400000000</c:v>
                      </c:pt>
                      <c:pt idx="844">
                        <c:v>228700000000</c:v>
                      </c:pt>
                      <c:pt idx="845">
                        <c:v>234100000000</c:v>
                      </c:pt>
                      <c:pt idx="846">
                        <c:v>236700000000</c:v>
                      </c:pt>
                      <c:pt idx="847">
                        <c:v>241300000000</c:v>
                      </c:pt>
                      <c:pt idx="848">
                        <c:v>242900000000</c:v>
                      </c:pt>
                      <c:pt idx="849">
                        <c:v>247600000000</c:v>
                      </c:pt>
                      <c:pt idx="850">
                        <c:v>252100000000</c:v>
                      </c:pt>
                      <c:pt idx="851">
                        <c:v>255300000000</c:v>
                      </c:pt>
                      <c:pt idx="852">
                        <c:v>259900000000</c:v>
                      </c:pt>
                      <c:pt idx="853">
                        <c:v>263700000000</c:v>
                      </c:pt>
                      <c:pt idx="854">
                        <c:v>269100000000</c:v>
                      </c:pt>
                      <c:pt idx="855">
                        <c:v>273300000000</c:v>
                      </c:pt>
                      <c:pt idx="856">
                        <c:v>277600000000</c:v>
                      </c:pt>
                      <c:pt idx="857">
                        <c:v>283400000000</c:v>
                      </c:pt>
                      <c:pt idx="858">
                        <c:v>287600000000</c:v>
                      </c:pt>
                      <c:pt idx="859">
                        <c:v>293200000000</c:v>
                      </c:pt>
                      <c:pt idx="860">
                        <c:v>299000000000</c:v>
                      </c:pt>
                      <c:pt idx="861">
                        <c:v>304000000000</c:v>
                      </c:pt>
                      <c:pt idx="862">
                        <c:v>310600000000</c:v>
                      </c:pt>
                      <c:pt idx="863">
                        <c:v>315800000000</c:v>
                      </c:pt>
                      <c:pt idx="864">
                        <c:v>322900000000</c:v>
                      </c:pt>
                      <c:pt idx="865">
                        <c:v>329800000000</c:v>
                      </c:pt>
                      <c:pt idx="866">
                        <c:v>334500000000</c:v>
                      </c:pt>
                      <c:pt idx="867">
                        <c:v>343800000000</c:v>
                      </c:pt>
                      <c:pt idx="868">
                        <c:v>349000000000</c:v>
                      </c:pt>
                      <c:pt idx="869">
                        <c:v>358300000000</c:v>
                      </c:pt>
                      <c:pt idx="870">
                        <c:v>363500000000</c:v>
                      </c:pt>
                      <c:pt idx="871">
                        <c:v>372900000000</c:v>
                      </c:pt>
                      <c:pt idx="872">
                        <c:v>382800000000</c:v>
                      </c:pt>
                      <c:pt idx="873">
                        <c:v>388900000000</c:v>
                      </c:pt>
                      <c:pt idx="874">
                        <c:v>395800000000</c:v>
                      </c:pt>
                      <c:pt idx="875">
                        <c:v>406900000000</c:v>
                      </c:pt>
                      <c:pt idx="876">
                        <c:v>419400000000</c:v>
                      </c:pt>
                      <c:pt idx="877">
                        <c:v>429000000000</c:v>
                      </c:pt>
                      <c:pt idx="878">
                        <c:v>438100000000</c:v>
                      </c:pt>
                      <c:pt idx="879">
                        <c:v>447900000000</c:v>
                      </c:pt>
                      <c:pt idx="880">
                        <c:v>463100000000</c:v>
                      </c:pt>
                      <c:pt idx="881">
                        <c:v>473800000000</c:v>
                      </c:pt>
                      <c:pt idx="882">
                        <c:v>485400000000</c:v>
                      </c:pt>
                      <c:pt idx="883">
                        <c:v>499600000000</c:v>
                      </c:pt>
                      <c:pt idx="884">
                        <c:v>511700000000</c:v>
                      </c:pt>
                      <c:pt idx="885">
                        <c:v>527700000000</c:v>
                      </c:pt>
                      <c:pt idx="886">
                        <c:v>541400000000</c:v>
                      </c:pt>
                      <c:pt idx="887">
                        <c:v>558000000000</c:v>
                      </c:pt>
                      <c:pt idx="888">
                        <c:v>576100000000</c:v>
                      </c:pt>
                      <c:pt idx="889">
                        <c:v>589200000000</c:v>
                      </c:pt>
                      <c:pt idx="890">
                        <c:v>612400000000</c:v>
                      </c:pt>
                      <c:pt idx="891">
                        <c:v>629900000000</c:v>
                      </c:pt>
                      <c:pt idx="892">
                        <c:v>647800000000</c:v>
                      </c:pt>
                      <c:pt idx="893">
                        <c:v>671600000000</c:v>
                      </c:pt>
                      <c:pt idx="894">
                        <c:v>687900000000</c:v>
                      </c:pt>
                      <c:pt idx="895">
                        <c:v>722500000000</c:v>
                      </c:pt>
                      <c:pt idx="896">
                        <c:v>734600000000</c:v>
                      </c:pt>
                      <c:pt idx="897">
                        <c:v>761600000000</c:v>
                      </c:pt>
                      <c:pt idx="898">
                        <c:v>796900000000</c:v>
                      </c:pt>
                      <c:pt idx="899">
                        <c:v>827500000000</c:v>
                      </c:pt>
                      <c:pt idx="900">
                        <c:v>852400000000</c:v>
                      </c:pt>
                      <c:pt idx="901">
                        <c:v>885600000000</c:v>
                      </c:pt>
                      <c:pt idx="902">
                        <c:v>935800000000</c:v>
                      </c:pt>
                      <c:pt idx="903">
                        <c:v>975000000000</c:v>
                      </c:pt>
                      <c:pt idx="904">
                        <c:v>1011000000000</c:v>
                      </c:pt>
                      <c:pt idx="905">
                        <c:v>1054000000000</c:v>
                      </c:pt>
                      <c:pt idx="906">
                        <c:v>1108000000000</c:v>
                      </c:pt>
                      <c:pt idx="907">
                        <c:v>1160000000000</c:v>
                      </c:pt>
                      <c:pt idx="908">
                        <c:v>1208000000000</c:v>
                      </c:pt>
                      <c:pt idx="909">
                        <c:v>1270000000000</c:v>
                      </c:pt>
                      <c:pt idx="910">
                        <c:v>1341000000000</c:v>
                      </c:pt>
                      <c:pt idx="911">
                        <c:v>1409000000000</c:v>
                      </c:pt>
                      <c:pt idx="912">
                        <c:v>1484000000000</c:v>
                      </c:pt>
                      <c:pt idx="913">
                        <c:v>1585000000000</c:v>
                      </c:pt>
                      <c:pt idx="914">
                        <c:v>1674000000000</c:v>
                      </c:pt>
                      <c:pt idx="915">
                        <c:v>1775000000000</c:v>
                      </c:pt>
                      <c:pt idx="916">
                        <c:v>1904000000000</c:v>
                      </c:pt>
                      <c:pt idx="917">
                        <c:v>2036000000000</c:v>
                      </c:pt>
                      <c:pt idx="918">
                        <c:v>2185000000000</c:v>
                      </c:pt>
                      <c:pt idx="919">
                        <c:v>2329000000000</c:v>
                      </c:pt>
                      <c:pt idx="920">
                        <c:v>2513000000000</c:v>
                      </c:pt>
                      <c:pt idx="921">
                        <c:v>2761000000000</c:v>
                      </c:pt>
                      <c:pt idx="922">
                        <c:v>2970000000000</c:v>
                      </c:pt>
                      <c:pt idx="923">
                        <c:v>3256000000000</c:v>
                      </c:pt>
                      <c:pt idx="924">
                        <c:v>3583000000000</c:v>
                      </c:pt>
                      <c:pt idx="925">
                        <c:v>4051000000000</c:v>
                      </c:pt>
                      <c:pt idx="926">
                        <c:v>4506000000000</c:v>
                      </c:pt>
                      <c:pt idx="927">
                        <c:v>5047000000000</c:v>
                      </c:pt>
                      <c:pt idx="928">
                        <c:v>5842000000000</c:v>
                      </c:pt>
                      <c:pt idx="929">
                        <c:v>6777000000000</c:v>
                      </c:pt>
                      <c:pt idx="930">
                        <c:v>8011000000000</c:v>
                      </c:pt>
                      <c:pt idx="931">
                        <c:v>9604000000000</c:v>
                      </c:pt>
                      <c:pt idx="932">
                        <c:v>12530000000000</c:v>
                      </c:pt>
                      <c:pt idx="933">
                        <c:v>17830000000000</c:v>
                      </c:pt>
                      <c:pt idx="934">
                        <c:v>28320000000000</c:v>
                      </c:pt>
                      <c:pt idx="935">
                        <c:v>49760000000000</c:v>
                      </c:pt>
                      <c:pt idx="936">
                        <c:v>92200000000000</c:v>
                      </c:pt>
                      <c:pt idx="937">
                        <c:v>167200000000000</c:v>
                      </c:pt>
                      <c:pt idx="938">
                        <c:v>284600000000000</c:v>
                      </c:pt>
                      <c:pt idx="939">
                        <c:v>443500000000000</c:v>
                      </c:pt>
                      <c:pt idx="940">
                        <c:v>620100000000000</c:v>
                      </c:pt>
                      <c:pt idx="941">
                        <c:v>773900000000000</c:v>
                      </c:pt>
                      <c:pt idx="942">
                        <c:v>861300000000000</c:v>
                      </c:pt>
                      <c:pt idx="943">
                        <c:v>849300000000000</c:v>
                      </c:pt>
                      <c:pt idx="944">
                        <c:v>744800000000000</c:v>
                      </c:pt>
                      <c:pt idx="945">
                        <c:v>582400000000000</c:v>
                      </c:pt>
                      <c:pt idx="946">
                        <c:v>407000000000000</c:v>
                      </c:pt>
                      <c:pt idx="947">
                        <c:v>256500000000000</c:v>
                      </c:pt>
                      <c:pt idx="948">
                        <c:v>147600000000000</c:v>
                      </c:pt>
                      <c:pt idx="949">
                        <c:v>79560000000000</c:v>
                      </c:pt>
                      <c:pt idx="950">
                        <c:v>41540000000000</c:v>
                      </c:pt>
                      <c:pt idx="951">
                        <c:v>22510000000000</c:v>
                      </c:pt>
                      <c:pt idx="952">
                        <c:v>13040000000000</c:v>
                      </c:pt>
                      <c:pt idx="953">
                        <c:v>8532000000000</c:v>
                      </c:pt>
                      <c:pt idx="954">
                        <c:v>6134000000000</c:v>
                      </c:pt>
                      <c:pt idx="955">
                        <c:v>4738000000000</c:v>
                      </c:pt>
                      <c:pt idx="956">
                        <c:v>3853000000000</c:v>
                      </c:pt>
                      <c:pt idx="957">
                        <c:v>3113000000000</c:v>
                      </c:pt>
                      <c:pt idx="958">
                        <c:v>2623000000000</c:v>
                      </c:pt>
                      <c:pt idx="959">
                        <c:v>2203000000000</c:v>
                      </c:pt>
                      <c:pt idx="960">
                        <c:v>1854000000000</c:v>
                      </c:pt>
                      <c:pt idx="961">
                        <c:v>1600000000000</c:v>
                      </c:pt>
                      <c:pt idx="962">
                        <c:v>1374000000000</c:v>
                      </c:pt>
                      <c:pt idx="963">
                        <c:v>1196000000000</c:v>
                      </c:pt>
                      <c:pt idx="964">
                        <c:v>1034000000000</c:v>
                      </c:pt>
                      <c:pt idx="965">
                        <c:v>906500000000</c:v>
                      </c:pt>
                      <c:pt idx="966">
                        <c:v>796000000000</c:v>
                      </c:pt>
                      <c:pt idx="967">
                        <c:v>699700000000</c:v>
                      </c:pt>
                      <c:pt idx="968">
                        <c:v>615000000000</c:v>
                      </c:pt>
                      <c:pt idx="969">
                        <c:v>542800000000</c:v>
                      </c:pt>
                      <c:pt idx="970">
                        <c:v>482600000000</c:v>
                      </c:pt>
                      <c:pt idx="971">
                        <c:v>426800000000</c:v>
                      </c:pt>
                      <c:pt idx="972">
                        <c:v>380000000000</c:v>
                      </c:pt>
                      <c:pt idx="973">
                        <c:v>336900000000</c:v>
                      </c:pt>
                      <c:pt idx="974">
                        <c:v>300000000000</c:v>
                      </c:pt>
                      <c:pt idx="975">
                        <c:v>266800000000</c:v>
                      </c:pt>
                      <c:pt idx="976">
                        <c:v>237100000000</c:v>
                      </c:pt>
                      <c:pt idx="977">
                        <c:v>211400000000</c:v>
                      </c:pt>
                      <c:pt idx="978">
                        <c:v>187800000000</c:v>
                      </c:pt>
                      <c:pt idx="979">
                        <c:v>167000000000</c:v>
                      </c:pt>
                      <c:pt idx="980">
                        <c:v>148400000000</c:v>
                      </c:pt>
                      <c:pt idx="981">
                        <c:v>131700000000</c:v>
                      </c:pt>
                      <c:pt idx="982">
                        <c:v>116900000000</c:v>
                      </c:pt>
                      <c:pt idx="983">
                        <c:v>103100000000</c:v>
                      </c:pt>
                      <c:pt idx="984">
                        <c:v>91570000000</c:v>
                      </c:pt>
                      <c:pt idx="985">
                        <c:v>80290000000</c:v>
                      </c:pt>
                      <c:pt idx="986">
                        <c:v>70820000000</c:v>
                      </c:pt>
                      <c:pt idx="987">
                        <c:v>62600000000</c:v>
                      </c:pt>
                      <c:pt idx="988">
                        <c:v>54680000000</c:v>
                      </c:pt>
                      <c:pt idx="989">
                        <c:v>47970000000</c:v>
                      </c:pt>
                      <c:pt idx="990">
                        <c:v>41680000000</c:v>
                      </c:pt>
                      <c:pt idx="991">
                        <c:v>36410000000</c:v>
                      </c:pt>
                      <c:pt idx="992">
                        <c:v>31570000000</c:v>
                      </c:pt>
                      <c:pt idx="993">
                        <c:v>27200000000</c:v>
                      </c:pt>
                      <c:pt idx="994">
                        <c:v>23560000000</c:v>
                      </c:pt>
                      <c:pt idx="995">
                        <c:v>20250000000</c:v>
                      </c:pt>
                      <c:pt idx="996">
                        <c:v>17420000000</c:v>
                      </c:pt>
                      <c:pt idx="997">
                        <c:v>15000000000</c:v>
                      </c:pt>
                      <c:pt idx="998">
                        <c:v>12930000000</c:v>
                      </c:pt>
                      <c:pt idx="999">
                        <c:v>11210000000</c:v>
                      </c:pt>
                      <c:pt idx="1000">
                        <c:v>9759000000</c:v>
                      </c:pt>
                      <c:pt idx="1001">
                        <c:v>8664000000</c:v>
                      </c:pt>
                      <c:pt idx="1002">
                        <c:v>7807000000</c:v>
                      </c:pt>
                      <c:pt idx="1003">
                        <c:v>7157000000</c:v>
                      </c:pt>
                      <c:pt idx="1004">
                        <c:v>6802000000</c:v>
                      </c:pt>
                      <c:pt idx="1005">
                        <c:v>6613000000</c:v>
                      </c:pt>
                      <c:pt idx="1006">
                        <c:v>6641000000</c:v>
                      </c:pt>
                      <c:pt idx="1007">
                        <c:v>6848000000</c:v>
                      </c:pt>
                      <c:pt idx="1008">
                        <c:v>7219000000</c:v>
                      </c:pt>
                      <c:pt idx="1009">
                        <c:v>7773000000</c:v>
                      </c:pt>
                      <c:pt idx="1010">
                        <c:v>8453000000</c:v>
                      </c:pt>
                      <c:pt idx="1011">
                        <c:v>9295000000</c:v>
                      </c:pt>
                      <c:pt idx="1012">
                        <c:v>10250000000</c:v>
                      </c:pt>
                      <c:pt idx="1013">
                        <c:v>11340000000</c:v>
                      </c:pt>
                      <c:pt idx="1014">
                        <c:v>12540000000</c:v>
                      </c:pt>
                      <c:pt idx="1015">
                        <c:v>13850000000</c:v>
                      </c:pt>
                      <c:pt idx="1016">
                        <c:v>15250000000</c:v>
                      </c:pt>
                      <c:pt idx="1017">
                        <c:v>16750000000</c:v>
                      </c:pt>
                      <c:pt idx="1018">
                        <c:v>18390000000</c:v>
                      </c:pt>
                      <c:pt idx="1019">
                        <c:v>20000000000</c:v>
                      </c:pt>
                      <c:pt idx="1020">
                        <c:v>21810000000</c:v>
                      </c:pt>
                      <c:pt idx="1021">
                        <c:v>23640000000</c:v>
                      </c:pt>
                      <c:pt idx="1022">
                        <c:v>25570000000</c:v>
                      </c:pt>
                      <c:pt idx="1023">
                        <c:v>27590000000</c:v>
                      </c:pt>
                      <c:pt idx="1024">
                        <c:v>29560000000</c:v>
                      </c:pt>
                      <c:pt idx="1025">
                        <c:v>31790000000</c:v>
                      </c:pt>
                      <c:pt idx="1026">
                        <c:v>33850000000</c:v>
                      </c:pt>
                      <c:pt idx="1027">
                        <c:v>36150000000</c:v>
                      </c:pt>
                      <c:pt idx="1028">
                        <c:v>38360000000</c:v>
                      </c:pt>
                      <c:pt idx="1029">
                        <c:v>40680000000</c:v>
                      </c:pt>
                      <c:pt idx="1030">
                        <c:v>43120000000</c:v>
                      </c:pt>
                      <c:pt idx="1031">
                        <c:v>45390000000</c:v>
                      </c:pt>
                      <c:pt idx="1032">
                        <c:v>48010000000</c:v>
                      </c:pt>
                      <c:pt idx="1033">
                        <c:v>50460000000</c:v>
                      </c:pt>
                      <c:pt idx="1034">
                        <c:v>53030000000</c:v>
                      </c:pt>
                      <c:pt idx="1035">
                        <c:v>55670000000</c:v>
                      </c:pt>
                      <c:pt idx="1036">
                        <c:v>58250000000</c:v>
                      </c:pt>
                      <c:pt idx="1037">
                        <c:v>60960000000</c:v>
                      </c:pt>
                      <c:pt idx="1038">
                        <c:v>63650000000</c:v>
                      </c:pt>
                      <c:pt idx="1039">
                        <c:v>66340000000</c:v>
                      </c:pt>
                      <c:pt idx="1040">
                        <c:v>69130000000</c:v>
                      </c:pt>
                      <c:pt idx="1041">
                        <c:v>71860000000</c:v>
                      </c:pt>
                      <c:pt idx="1042">
                        <c:v>74700000000</c:v>
                      </c:pt>
                      <c:pt idx="1043">
                        <c:v>77480000000</c:v>
                      </c:pt>
                      <c:pt idx="1044">
                        <c:v>80280000000</c:v>
                      </c:pt>
                      <c:pt idx="1045">
                        <c:v>83350000000</c:v>
                      </c:pt>
                      <c:pt idx="1046">
                        <c:v>86290000000</c:v>
                      </c:pt>
                      <c:pt idx="1047">
                        <c:v>89190000000</c:v>
                      </c:pt>
                      <c:pt idx="1048">
                        <c:v>92090000000</c:v>
                      </c:pt>
                      <c:pt idx="1049">
                        <c:v>95160000000</c:v>
                      </c:pt>
                      <c:pt idx="1050">
                        <c:v>98240000000</c:v>
                      </c:pt>
                      <c:pt idx="1051">
                        <c:v>101100000000</c:v>
                      </c:pt>
                      <c:pt idx="1052">
                        <c:v>104200000000</c:v>
                      </c:pt>
                      <c:pt idx="1053">
                        <c:v>107700000000</c:v>
                      </c:pt>
                      <c:pt idx="1054">
                        <c:v>110800000000</c:v>
                      </c:pt>
                      <c:pt idx="1055">
                        <c:v>113800000000</c:v>
                      </c:pt>
                      <c:pt idx="1056">
                        <c:v>116900000000</c:v>
                      </c:pt>
                      <c:pt idx="1057">
                        <c:v>120300000000</c:v>
                      </c:pt>
                      <c:pt idx="1058">
                        <c:v>123500000000</c:v>
                      </c:pt>
                      <c:pt idx="1059">
                        <c:v>126300000000</c:v>
                      </c:pt>
                      <c:pt idx="1060">
                        <c:v>129600000000</c:v>
                      </c:pt>
                      <c:pt idx="1061">
                        <c:v>133000000000</c:v>
                      </c:pt>
                      <c:pt idx="1062">
                        <c:v>136300000000</c:v>
                      </c:pt>
                      <c:pt idx="1063">
                        <c:v>139600000000</c:v>
                      </c:pt>
                      <c:pt idx="1064">
                        <c:v>142800000000</c:v>
                      </c:pt>
                      <c:pt idx="1065">
                        <c:v>146400000000</c:v>
                      </c:pt>
                      <c:pt idx="1066">
                        <c:v>149400000000</c:v>
                      </c:pt>
                      <c:pt idx="1067">
                        <c:v>152900000000</c:v>
                      </c:pt>
                      <c:pt idx="1068">
                        <c:v>156400000000</c:v>
                      </c:pt>
                      <c:pt idx="1069">
                        <c:v>159600000000</c:v>
                      </c:pt>
                      <c:pt idx="1070">
                        <c:v>163300000000</c:v>
                      </c:pt>
                      <c:pt idx="1071">
                        <c:v>166500000000</c:v>
                      </c:pt>
                      <c:pt idx="1072">
                        <c:v>170100000000</c:v>
                      </c:pt>
                      <c:pt idx="1073">
                        <c:v>173700000000</c:v>
                      </c:pt>
                      <c:pt idx="1074">
                        <c:v>176800000000</c:v>
                      </c:pt>
                      <c:pt idx="1075">
                        <c:v>180700000000</c:v>
                      </c:pt>
                      <c:pt idx="1076">
                        <c:v>183900000000</c:v>
                      </c:pt>
                      <c:pt idx="1077">
                        <c:v>187600000000</c:v>
                      </c:pt>
                      <c:pt idx="1078">
                        <c:v>191100000000</c:v>
                      </c:pt>
                      <c:pt idx="1079">
                        <c:v>194600000000</c:v>
                      </c:pt>
                      <c:pt idx="1080">
                        <c:v>198600000000</c:v>
                      </c:pt>
                      <c:pt idx="1081">
                        <c:v>201500000000</c:v>
                      </c:pt>
                      <c:pt idx="1082">
                        <c:v>205600000000</c:v>
                      </c:pt>
                      <c:pt idx="1083">
                        <c:v>209200000000</c:v>
                      </c:pt>
                      <c:pt idx="1084">
                        <c:v>212800000000</c:v>
                      </c:pt>
                      <c:pt idx="1085">
                        <c:v>216600000000</c:v>
                      </c:pt>
                      <c:pt idx="1086">
                        <c:v>219900000000</c:v>
                      </c:pt>
                      <c:pt idx="1087">
                        <c:v>224000000000</c:v>
                      </c:pt>
                      <c:pt idx="1088">
                        <c:v>227600000000</c:v>
                      </c:pt>
                      <c:pt idx="1089">
                        <c:v>231600000000</c:v>
                      </c:pt>
                      <c:pt idx="1090">
                        <c:v>235400000000</c:v>
                      </c:pt>
                      <c:pt idx="1091">
                        <c:v>239000000000</c:v>
                      </c:pt>
                      <c:pt idx="1092">
                        <c:v>243100000000</c:v>
                      </c:pt>
                      <c:pt idx="1093">
                        <c:v>246800000000</c:v>
                      </c:pt>
                      <c:pt idx="1094">
                        <c:v>250800000000</c:v>
                      </c:pt>
                      <c:pt idx="1095">
                        <c:v>254600000000</c:v>
                      </c:pt>
                      <c:pt idx="1096">
                        <c:v>258500000000</c:v>
                      </c:pt>
                      <c:pt idx="1097">
                        <c:v>262700000000</c:v>
                      </c:pt>
                      <c:pt idx="1098">
                        <c:v>266600000000</c:v>
                      </c:pt>
                      <c:pt idx="1099">
                        <c:v>270700000000</c:v>
                      </c:pt>
                      <c:pt idx="1100">
                        <c:v>274800000000</c:v>
                      </c:pt>
                      <c:pt idx="1101">
                        <c:v>279000000000</c:v>
                      </c:pt>
                      <c:pt idx="1102">
                        <c:v>283100000000</c:v>
                      </c:pt>
                      <c:pt idx="1103">
                        <c:v>287400000000</c:v>
                      </c:pt>
                      <c:pt idx="1104">
                        <c:v>291800000000</c:v>
                      </c:pt>
                      <c:pt idx="1105">
                        <c:v>296200000000</c:v>
                      </c:pt>
                      <c:pt idx="1106">
                        <c:v>300500000000</c:v>
                      </c:pt>
                      <c:pt idx="1107">
                        <c:v>305100000000</c:v>
                      </c:pt>
                      <c:pt idx="1108">
                        <c:v>309700000000</c:v>
                      </c:pt>
                      <c:pt idx="1109">
                        <c:v>314500000000</c:v>
                      </c:pt>
                      <c:pt idx="1110">
                        <c:v>319000000000</c:v>
                      </c:pt>
                      <c:pt idx="1111">
                        <c:v>323900000000</c:v>
                      </c:pt>
                      <c:pt idx="1112">
                        <c:v>329200000000</c:v>
                      </c:pt>
                      <c:pt idx="1113">
                        <c:v>334000000000</c:v>
                      </c:pt>
                      <c:pt idx="1114">
                        <c:v>339600000000</c:v>
                      </c:pt>
                      <c:pt idx="1115">
                        <c:v>345100000000</c:v>
                      </c:pt>
                      <c:pt idx="1116">
                        <c:v>350900000000</c:v>
                      </c:pt>
                      <c:pt idx="1117">
                        <c:v>357000000000</c:v>
                      </c:pt>
                      <c:pt idx="1118">
                        <c:v>363300000000</c:v>
                      </c:pt>
                      <c:pt idx="1119">
                        <c:v>370000000000</c:v>
                      </c:pt>
                      <c:pt idx="1120">
                        <c:v>377100000000</c:v>
                      </c:pt>
                      <c:pt idx="1121">
                        <c:v>384900000000</c:v>
                      </c:pt>
                      <c:pt idx="1122">
                        <c:v>393200000000</c:v>
                      </c:pt>
                      <c:pt idx="1123">
                        <c:v>402800000000</c:v>
                      </c:pt>
                      <c:pt idx="1124">
                        <c:v>413000000000</c:v>
                      </c:pt>
                      <c:pt idx="1125">
                        <c:v>425100000000</c:v>
                      </c:pt>
                      <c:pt idx="1126">
                        <c:v>439400000000</c:v>
                      </c:pt>
                      <c:pt idx="1127">
                        <c:v>456900000000</c:v>
                      </c:pt>
                      <c:pt idx="1128">
                        <c:v>482200000000</c:v>
                      </c:pt>
                      <c:pt idx="1129">
                        <c:v>520100000000</c:v>
                      </c:pt>
                      <c:pt idx="1130">
                        <c:v>586500000000</c:v>
                      </c:pt>
                      <c:pt idx="1131">
                        <c:v>702700000000</c:v>
                      </c:pt>
                      <c:pt idx="1132">
                        <c:v>911900000000</c:v>
                      </c:pt>
                      <c:pt idx="1133">
                        <c:v>1283000000000</c:v>
                      </c:pt>
                      <c:pt idx="1134">
                        <c:v>1895000000000</c:v>
                      </c:pt>
                      <c:pt idx="1135">
                        <c:v>2798000000000</c:v>
                      </c:pt>
                      <c:pt idx="1136">
                        <c:v>4045000000000</c:v>
                      </c:pt>
                      <c:pt idx="1137">
                        <c:v>5569000000000</c:v>
                      </c:pt>
                      <c:pt idx="1138">
                        <c:v>7178000000000</c:v>
                      </c:pt>
                      <c:pt idx="1139">
                        <c:v>8582000000000</c:v>
                      </c:pt>
                      <c:pt idx="1140">
                        <c:v>9481000000000</c:v>
                      </c:pt>
                      <c:pt idx="1141">
                        <c:v>9673000000000</c:v>
                      </c:pt>
                      <c:pt idx="1142">
                        <c:v>9105000000000</c:v>
                      </c:pt>
                      <c:pt idx="1143">
                        <c:v>7905000000000</c:v>
                      </c:pt>
                      <c:pt idx="1144">
                        <c:v>6367000000000</c:v>
                      </c:pt>
                      <c:pt idx="1145">
                        <c:v>4793000000000</c:v>
                      </c:pt>
                      <c:pt idx="1146">
                        <c:v>3408000000000</c:v>
                      </c:pt>
                      <c:pt idx="1147">
                        <c:v>2329000000000</c:v>
                      </c:pt>
                      <c:pt idx="1148">
                        <c:v>1568000000000</c:v>
                      </c:pt>
                      <c:pt idx="1149">
                        <c:v>1087000000000</c:v>
                      </c:pt>
                      <c:pt idx="1150">
                        <c:v>808300000000</c:v>
                      </c:pt>
                      <c:pt idx="1151">
                        <c:v>656700000000</c:v>
                      </c:pt>
                      <c:pt idx="1152">
                        <c:v>578000000000</c:v>
                      </c:pt>
                      <c:pt idx="1153">
                        <c:v>537200000000</c:v>
                      </c:pt>
                      <c:pt idx="1154">
                        <c:v>516200000000</c:v>
                      </c:pt>
                      <c:pt idx="1155">
                        <c:v>507300000000</c:v>
                      </c:pt>
                      <c:pt idx="1156">
                        <c:v>502700000000</c:v>
                      </c:pt>
                      <c:pt idx="1157">
                        <c:v>500300000000</c:v>
                      </c:pt>
                      <c:pt idx="1158">
                        <c:v>499400000000</c:v>
                      </c:pt>
                      <c:pt idx="1159">
                        <c:v>499800000000</c:v>
                      </c:pt>
                      <c:pt idx="1160">
                        <c:v>500600000000</c:v>
                      </c:pt>
                      <c:pt idx="1161">
                        <c:v>502200000000</c:v>
                      </c:pt>
                      <c:pt idx="1162">
                        <c:v>504200000000</c:v>
                      </c:pt>
                      <c:pt idx="1163">
                        <c:v>506400000000</c:v>
                      </c:pt>
                      <c:pt idx="1164">
                        <c:v>509100000000</c:v>
                      </c:pt>
                      <c:pt idx="1165">
                        <c:v>511800000000</c:v>
                      </c:pt>
                      <c:pt idx="1166">
                        <c:v>515000000000</c:v>
                      </c:pt>
                      <c:pt idx="1167">
                        <c:v>518000000000</c:v>
                      </c:pt>
                      <c:pt idx="1168">
                        <c:v>521400000000</c:v>
                      </c:pt>
                      <c:pt idx="1169">
                        <c:v>524900000000</c:v>
                      </c:pt>
                      <c:pt idx="1170">
                        <c:v>528200000000</c:v>
                      </c:pt>
                      <c:pt idx="1171">
                        <c:v>531900000000</c:v>
                      </c:pt>
                      <c:pt idx="1172">
                        <c:v>535400000000</c:v>
                      </c:pt>
                      <c:pt idx="1173">
                        <c:v>539300000000</c:v>
                      </c:pt>
                      <c:pt idx="1174">
                        <c:v>543000000000</c:v>
                      </c:pt>
                      <c:pt idx="1175">
                        <c:v>546600000000</c:v>
                      </c:pt>
                      <c:pt idx="1176">
                        <c:v>550900000000</c:v>
                      </c:pt>
                      <c:pt idx="1177">
                        <c:v>554500000000</c:v>
                      </c:pt>
                      <c:pt idx="1178">
                        <c:v>558700000000</c:v>
                      </c:pt>
                      <c:pt idx="1179">
                        <c:v>562600000000</c:v>
                      </c:pt>
                      <c:pt idx="1180">
                        <c:v>566700000000</c:v>
                      </c:pt>
                      <c:pt idx="1181">
                        <c:v>570800000000</c:v>
                      </c:pt>
                      <c:pt idx="1182">
                        <c:v>574600000000</c:v>
                      </c:pt>
                      <c:pt idx="1183">
                        <c:v>578900000000</c:v>
                      </c:pt>
                      <c:pt idx="1184">
                        <c:v>582900000000</c:v>
                      </c:pt>
                      <c:pt idx="1185">
                        <c:v>587100000000</c:v>
                      </c:pt>
                      <c:pt idx="1186">
                        <c:v>591300000000</c:v>
                      </c:pt>
                      <c:pt idx="1187">
                        <c:v>595300000000</c:v>
                      </c:pt>
                      <c:pt idx="1188">
                        <c:v>599800000000</c:v>
                      </c:pt>
                      <c:pt idx="1189">
                        <c:v>603800000000</c:v>
                      </c:pt>
                      <c:pt idx="1190">
                        <c:v>608200000000</c:v>
                      </c:pt>
                      <c:pt idx="1191">
                        <c:v>612600000000</c:v>
                      </c:pt>
                      <c:pt idx="1192">
                        <c:v>616700000000</c:v>
                      </c:pt>
                      <c:pt idx="1193">
                        <c:v>620900000000</c:v>
                      </c:pt>
                      <c:pt idx="1194">
                        <c:v>625300000000</c:v>
                      </c:pt>
                      <c:pt idx="1195">
                        <c:v>629900000000</c:v>
                      </c:pt>
                      <c:pt idx="1196">
                        <c:v>634300000000</c:v>
                      </c:pt>
                      <c:pt idx="1197">
                        <c:v>638500000000</c:v>
                      </c:pt>
                      <c:pt idx="1198">
                        <c:v>643100000000</c:v>
                      </c:pt>
                      <c:pt idx="1199">
                        <c:v>647700000000</c:v>
                      </c:pt>
                      <c:pt idx="1200">
                        <c:v>652000000000</c:v>
                      </c:pt>
                      <c:pt idx="1201">
                        <c:v>656300000000</c:v>
                      </c:pt>
                      <c:pt idx="1202">
                        <c:v>661100000000</c:v>
                      </c:pt>
                      <c:pt idx="1203">
                        <c:v>665500000000</c:v>
                      </c:pt>
                      <c:pt idx="1204">
                        <c:v>669900000000</c:v>
                      </c:pt>
                      <c:pt idx="1205">
                        <c:v>674700000000</c:v>
                      </c:pt>
                      <c:pt idx="1206">
                        <c:v>679600000000</c:v>
                      </c:pt>
                      <c:pt idx="1207">
                        <c:v>684000000000</c:v>
                      </c:pt>
                      <c:pt idx="1208">
                        <c:v>688700000000</c:v>
                      </c:pt>
                      <c:pt idx="1209">
                        <c:v>693400000000</c:v>
                      </c:pt>
                      <c:pt idx="1210">
                        <c:v>698300000000</c:v>
                      </c:pt>
                      <c:pt idx="1211">
                        <c:v>703100000000</c:v>
                      </c:pt>
                      <c:pt idx="1212">
                        <c:v>707500000000</c:v>
                      </c:pt>
                      <c:pt idx="1213">
                        <c:v>712400000000</c:v>
                      </c:pt>
                      <c:pt idx="1214">
                        <c:v>717700000000</c:v>
                      </c:pt>
                      <c:pt idx="1215">
                        <c:v>722000000000</c:v>
                      </c:pt>
                      <c:pt idx="1216">
                        <c:v>727300000000</c:v>
                      </c:pt>
                      <c:pt idx="1217">
                        <c:v>732100000000</c:v>
                      </c:pt>
                      <c:pt idx="1218">
                        <c:v>737500000000</c:v>
                      </c:pt>
                      <c:pt idx="1219">
                        <c:v>742200000000</c:v>
                      </c:pt>
                      <c:pt idx="1220">
                        <c:v>747300000000</c:v>
                      </c:pt>
                      <c:pt idx="1221">
                        <c:v>752500000000</c:v>
                      </c:pt>
                      <c:pt idx="1222">
                        <c:v>758100000000</c:v>
                      </c:pt>
                      <c:pt idx="1223">
                        <c:v>762900000000</c:v>
                      </c:pt>
                      <c:pt idx="1224">
                        <c:v>768100000000</c:v>
                      </c:pt>
                      <c:pt idx="1225">
                        <c:v>773700000000</c:v>
                      </c:pt>
                      <c:pt idx="1226">
                        <c:v>779100000000</c:v>
                      </c:pt>
                      <c:pt idx="1227">
                        <c:v>784200000000</c:v>
                      </c:pt>
                      <c:pt idx="1228">
                        <c:v>789900000000</c:v>
                      </c:pt>
                      <c:pt idx="1229">
                        <c:v>795500000000</c:v>
                      </c:pt>
                      <c:pt idx="1230">
                        <c:v>801000000000</c:v>
                      </c:pt>
                      <c:pt idx="1231">
                        <c:v>806700000000</c:v>
                      </c:pt>
                      <c:pt idx="1232">
                        <c:v>812500000000</c:v>
                      </c:pt>
                      <c:pt idx="1233">
                        <c:v>818500000000</c:v>
                      </c:pt>
                      <c:pt idx="1234">
                        <c:v>824100000000</c:v>
                      </c:pt>
                      <c:pt idx="1235">
                        <c:v>830100000000</c:v>
                      </c:pt>
                      <c:pt idx="1236">
                        <c:v>836100000000</c:v>
                      </c:pt>
                      <c:pt idx="1237">
                        <c:v>842100000000</c:v>
                      </c:pt>
                      <c:pt idx="1238">
                        <c:v>848100000000</c:v>
                      </c:pt>
                      <c:pt idx="1239">
                        <c:v>854600000000</c:v>
                      </c:pt>
                      <c:pt idx="1240">
                        <c:v>860900000000</c:v>
                      </c:pt>
                      <c:pt idx="1241">
                        <c:v>867500000000</c:v>
                      </c:pt>
                      <c:pt idx="1242">
                        <c:v>874000000000</c:v>
                      </c:pt>
                      <c:pt idx="1243">
                        <c:v>880500000000</c:v>
                      </c:pt>
                      <c:pt idx="1244">
                        <c:v>887200000000</c:v>
                      </c:pt>
                      <c:pt idx="1245">
                        <c:v>893900000000</c:v>
                      </c:pt>
                      <c:pt idx="1246">
                        <c:v>900900000000</c:v>
                      </c:pt>
                      <c:pt idx="1247">
                        <c:v>908200000000</c:v>
                      </c:pt>
                      <c:pt idx="1248">
                        <c:v>915500000000</c:v>
                      </c:pt>
                      <c:pt idx="1249">
                        <c:v>922900000000</c:v>
                      </c:pt>
                      <c:pt idx="1250">
                        <c:v>930100000000</c:v>
                      </c:pt>
                      <c:pt idx="1251">
                        <c:v>937700000000</c:v>
                      </c:pt>
                      <c:pt idx="1252">
                        <c:v>945300000000</c:v>
                      </c:pt>
                      <c:pt idx="1253">
                        <c:v>953200000000</c:v>
                      </c:pt>
                      <c:pt idx="1254">
                        <c:v>960100000000</c:v>
                      </c:pt>
                      <c:pt idx="1255">
                        <c:v>970700000000</c:v>
                      </c:pt>
                      <c:pt idx="1256">
                        <c:v>977900000000</c:v>
                      </c:pt>
                      <c:pt idx="1257">
                        <c:v>987000000000</c:v>
                      </c:pt>
                      <c:pt idx="1258">
                        <c:v>994800000000</c:v>
                      </c:pt>
                      <c:pt idx="1259">
                        <c:v>1004000000000</c:v>
                      </c:pt>
                      <c:pt idx="1260">
                        <c:v>1015000000000</c:v>
                      </c:pt>
                      <c:pt idx="1261">
                        <c:v>1021000000000</c:v>
                      </c:pt>
                      <c:pt idx="1262">
                        <c:v>1032000000000</c:v>
                      </c:pt>
                      <c:pt idx="1263">
                        <c:v>1042000000000</c:v>
                      </c:pt>
                      <c:pt idx="1264">
                        <c:v>1052000000000</c:v>
                      </c:pt>
                      <c:pt idx="1265">
                        <c:v>1062000000000</c:v>
                      </c:pt>
                      <c:pt idx="1266">
                        <c:v>1072000000000</c:v>
                      </c:pt>
                      <c:pt idx="1267">
                        <c:v>1086000000000</c:v>
                      </c:pt>
                      <c:pt idx="1268">
                        <c:v>1094000000000</c:v>
                      </c:pt>
                      <c:pt idx="1269">
                        <c:v>1106000000000</c:v>
                      </c:pt>
                      <c:pt idx="1270">
                        <c:v>1120000000000</c:v>
                      </c:pt>
                      <c:pt idx="1271">
                        <c:v>1130000000000</c:v>
                      </c:pt>
                      <c:pt idx="1272">
                        <c:v>1146000000000</c:v>
                      </c:pt>
                      <c:pt idx="1273">
                        <c:v>1155000000000</c:v>
                      </c:pt>
                      <c:pt idx="1274">
                        <c:v>1173000000000</c:v>
                      </c:pt>
                      <c:pt idx="1275">
                        <c:v>1187000000000</c:v>
                      </c:pt>
                      <c:pt idx="1276">
                        <c:v>1197000000000</c:v>
                      </c:pt>
                      <c:pt idx="1277">
                        <c:v>1216000000000</c:v>
                      </c:pt>
                      <c:pt idx="1278">
                        <c:v>1228000000000</c:v>
                      </c:pt>
                      <c:pt idx="1279">
                        <c:v>1247000000000</c:v>
                      </c:pt>
                      <c:pt idx="1280">
                        <c:v>1261000000000</c:v>
                      </c:pt>
                      <c:pt idx="1281">
                        <c:v>1279000000000</c:v>
                      </c:pt>
                      <c:pt idx="1282">
                        <c:v>1299000000000</c:v>
                      </c:pt>
                      <c:pt idx="1283">
                        <c:v>1315000000000</c:v>
                      </c:pt>
                      <c:pt idx="1284">
                        <c:v>1339000000000</c:v>
                      </c:pt>
                      <c:pt idx="1285">
                        <c:v>1356000000000</c:v>
                      </c:pt>
                      <c:pt idx="1286">
                        <c:v>1379000000000</c:v>
                      </c:pt>
                      <c:pt idx="1287">
                        <c:v>1403000000000</c:v>
                      </c:pt>
                      <c:pt idx="1288">
                        <c:v>1423000000000</c:v>
                      </c:pt>
                      <c:pt idx="1289">
                        <c:v>1451000000000</c:v>
                      </c:pt>
                      <c:pt idx="1290">
                        <c:v>1473000000000</c:v>
                      </c:pt>
                      <c:pt idx="1291">
                        <c:v>1502000000000</c:v>
                      </c:pt>
                      <c:pt idx="1292">
                        <c:v>1532000000000</c:v>
                      </c:pt>
                      <c:pt idx="1293">
                        <c:v>1558000000000</c:v>
                      </c:pt>
                      <c:pt idx="1294">
                        <c:v>1597000000000</c:v>
                      </c:pt>
                      <c:pt idx="1295">
                        <c:v>1626000000000</c:v>
                      </c:pt>
                      <c:pt idx="1296">
                        <c:v>1665000000000</c:v>
                      </c:pt>
                      <c:pt idx="1297">
                        <c:v>1699000000000</c:v>
                      </c:pt>
                      <c:pt idx="1298">
                        <c:v>1737000000000</c:v>
                      </c:pt>
                      <c:pt idx="1299">
                        <c:v>1789000000000</c:v>
                      </c:pt>
                      <c:pt idx="1300">
                        <c:v>1825000000000</c:v>
                      </c:pt>
                      <c:pt idx="1301">
                        <c:v>1880000000000</c:v>
                      </c:pt>
                      <c:pt idx="1302">
                        <c:v>1932000000000</c:v>
                      </c:pt>
                      <c:pt idx="1303">
                        <c:v>1989000000000</c:v>
                      </c:pt>
                      <c:pt idx="1304">
                        <c:v>2054000000000</c:v>
                      </c:pt>
                      <c:pt idx="1305">
                        <c:v>2110000000000</c:v>
                      </c:pt>
                      <c:pt idx="1306">
                        <c:v>2193000000000</c:v>
                      </c:pt>
                      <c:pt idx="1307">
                        <c:v>2258000000000</c:v>
                      </c:pt>
                      <c:pt idx="1308">
                        <c:v>2347000000000</c:v>
                      </c:pt>
                      <c:pt idx="1309">
                        <c:v>2441000000000</c:v>
                      </c:pt>
                      <c:pt idx="1310">
                        <c:v>2535000000000</c:v>
                      </c:pt>
                      <c:pt idx="1311">
                        <c:v>2660000000000</c:v>
                      </c:pt>
                      <c:pt idx="1312">
                        <c:v>2773000000000</c:v>
                      </c:pt>
                      <c:pt idx="1313">
                        <c:v>2920000000000</c:v>
                      </c:pt>
                      <c:pt idx="1314">
                        <c:v>3074000000000</c:v>
                      </c:pt>
                      <c:pt idx="1315">
                        <c:v>3240000000000</c:v>
                      </c:pt>
                      <c:pt idx="1316">
                        <c:v>3454000000000</c:v>
                      </c:pt>
                      <c:pt idx="1317">
                        <c:v>3661000000000</c:v>
                      </c:pt>
                      <c:pt idx="1318">
                        <c:v>3930000000000</c:v>
                      </c:pt>
                      <c:pt idx="1319">
                        <c:v>4235000000000</c:v>
                      </c:pt>
                      <c:pt idx="1320">
                        <c:v>4571000000000</c:v>
                      </c:pt>
                      <c:pt idx="1321">
                        <c:v>5017000000000</c:v>
                      </c:pt>
                      <c:pt idx="1322">
                        <c:v>5505000000000</c:v>
                      </c:pt>
                      <c:pt idx="1323">
                        <c:v>6193000000000</c:v>
                      </c:pt>
                      <c:pt idx="1324">
                        <c:v>7004000000000</c:v>
                      </c:pt>
                      <c:pt idx="1325">
                        <c:v>8405000000000</c:v>
                      </c:pt>
                      <c:pt idx="1326">
                        <c:v>10790000000000</c:v>
                      </c:pt>
                      <c:pt idx="1327">
                        <c:v>14470000000000</c:v>
                      </c:pt>
                      <c:pt idx="1328">
                        <c:v>21050000000000</c:v>
                      </c:pt>
                      <c:pt idx="1329">
                        <c:v>32210000000000</c:v>
                      </c:pt>
                      <c:pt idx="1330">
                        <c:v>50770000000000</c:v>
                      </c:pt>
                      <c:pt idx="1331">
                        <c:v>80540000000000</c:v>
                      </c:pt>
                      <c:pt idx="1332">
                        <c:v>124700000000000</c:v>
                      </c:pt>
                      <c:pt idx="1333">
                        <c:v>186800000000000</c:v>
                      </c:pt>
                      <c:pt idx="1334">
                        <c:v>266100000000000</c:v>
                      </c:pt>
                      <c:pt idx="1335">
                        <c:v>358500000000000</c:v>
                      </c:pt>
                      <c:pt idx="1336">
                        <c:v>450300000000000</c:v>
                      </c:pt>
                      <c:pt idx="1337">
                        <c:v>537000000000000</c:v>
                      </c:pt>
                      <c:pt idx="1338">
                        <c:v>604300000000000</c:v>
                      </c:pt>
                      <c:pt idx="1339">
                        <c:v>636500000000000</c:v>
                      </c:pt>
                      <c:pt idx="1340">
                        <c:v>638300000000000</c:v>
                      </c:pt>
                      <c:pt idx="1341">
                        <c:v>586500000000000</c:v>
                      </c:pt>
                      <c:pt idx="1342">
                        <c:v>517900000000000</c:v>
                      </c:pt>
                      <c:pt idx="1343">
                        <c:v>420300000000000</c:v>
                      </c:pt>
                      <c:pt idx="1344">
                        <c:v>327500000000000</c:v>
                      </c:pt>
                      <c:pt idx="1345">
                        <c:v>237200000000000</c:v>
                      </c:pt>
                      <c:pt idx="1346">
                        <c:v>164400000000000</c:v>
                      </c:pt>
                      <c:pt idx="1347">
                        <c:v>107400000000000</c:v>
                      </c:pt>
                      <c:pt idx="1348">
                        <c:v>67930000000000</c:v>
                      </c:pt>
                      <c:pt idx="1349">
                        <c:v>41310000000000</c:v>
                      </c:pt>
                      <c:pt idx="1350">
                        <c:v>24750000000000</c:v>
                      </c:pt>
                      <c:pt idx="1351">
                        <c:v>14980000000000</c:v>
                      </c:pt>
                      <c:pt idx="1352">
                        <c:v>9419000000000</c:v>
                      </c:pt>
                      <c:pt idx="1353">
                        <c:v>6237000000000</c:v>
                      </c:pt>
                      <c:pt idx="1354">
                        <c:v>4413000000000</c:v>
                      </c:pt>
                      <c:pt idx="1355">
                        <c:v>3324000000000</c:v>
                      </c:pt>
                      <c:pt idx="1356">
                        <c:v>2726000000000</c:v>
                      </c:pt>
                      <c:pt idx="1357">
                        <c:v>2312000000000</c:v>
                      </c:pt>
                      <c:pt idx="1358">
                        <c:v>2000000000000</c:v>
                      </c:pt>
                      <c:pt idx="1359">
                        <c:v>1749000000000</c:v>
                      </c:pt>
                      <c:pt idx="1360">
                        <c:v>1558000000000</c:v>
                      </c:pt>
                      <c:pt idx="1361">
                        <c:v>1385000000000</c:v>
                      </c:pt>
                      <c:pt idx="1362">
                        <c:v>1256000000000</c:v>
                      </c:pt>
                      <c:pt idx="1363">
                        <c:v>1142000000000</c:v>
                      </c:pt>
                      <c:pt idx="1364">
                        <c:v>1047000000000</c:v>
                      </c:pt>
                      <c:pt idx="1365">
                        <c:v>966000000000</c:v>
                      </c:pt>
                      <c:pt idx="1366">
                        <c:v>896000000000</c:v>
                      </c:pt>
                      <c:pt idx="1367">
                        <c:v>839600000000</c:v>
                      </c:pt>
                      <c:pt idx="1368">
                        <c:v>786900000000</c:v>
                      </c:pt>
                      <c:pt idx="1369">
                        <c:v>742200000000</c:v>
                      </c:pt>
                      <c:pt idx="1370">
                        <c:v>703800000000</c:v>
                      </c:pt>
                      <c:pt idx="1371">
                        <c:v>672200000000</c:v>
                      </c:pt>
                      <c:pt idx="1372">
                        <c:v>638200000000</c:v>
                      </c:pt>
                      <c:pt idx="1373">
                        <c:v>614500000000</c:v>
                      </c:pt>
                      <c:pt idx="1374">
                        <c:v>589900000000</c:v>
                      </c:pt>
                      <c:pt idx="1375">
                        <c:v>571000000000</c:v>
                      </c:pt>
                      <c:pt idx="1376">
                        <c:v>552800000000</c:v>
                      </c:pt>
                      <c:pt idx="1377">
                        <c:v>537100000000</c:v>
                      </c:pt>
                      <c:pt idx="1378">
                        <c:v>523500000000</c:v>
                      </c:pt>
                      <c:pt idx="1379">
                        <c:v>509900000000</c:v>
                      </c:pt>
                      <c:pt idx="1380">
                        <c:v>498300000000</c:v>
                      </c:pt>
                      <c:pt idx="1381">
                        <c:v>488400000000</c:v>
                      </c:pt>
                      <c:pt idx="1382">
                        <c:v>479200000000</c:v>
                      </c:pt>
                      <c:pt idx="1383">
                        <c:v>471900000000</c:v>
                      </c:pt>
                      <c:pt idx="1384">
                        <c:v>463300000000</c:v>
                      </c:pt>
                      <c:pt idx="1385">
                        <c:v>456300000000</c:v>
                      </c:pt>
                      <c:pt idx="1386">
                        <c:v>451300000000</c:v>
                      </c:pt>
                      <c:pt idx="1387">
                        <c:v>445700000000</c:v>
                      </c:pt>
                      <c:pt idx="1388">
                        <c:v>441900000000</c:v>
                      </c:pt>
                      <c:pt idx="1389">
                        <c:v>433700000000</c:v>
                      </c:pt>
                      <c:pt idx="1390">
                        <c:v>434300000000</c:v>
                      </c:pt>
                      <c:pt idx="1391">
                        <c:v>429100000000</c:v>
                      </c:pt>
                      <c:pt idx="1392">
                        <c:v>425100000000</c:v>
                      </c:pt>
                      <c:pt idx="1393">
                        <c:v>422900000000</c:v>
                      </c:pt>
                      <c:pt idx="1394">
                        <c:v>420900000000</c:v>
                      </c:pt>
                      <c:pt idx="1395">
                        <c:v>419600000000</c:v>
                      </c:pt>
                      <c:pt idx="1396">
                        <c:v>415600000000</c:v>
                      </c:pt>
                      <c:pt idx="1397">
                        <c:v>414700000000</c:v>
                      </c:pt>
                      <c:pt idx="1398">
                        <c:v>411000000000</c:v>
                      </c:pt>
                      <c:pt idx="1399">
                        <c:v>410600000000</c:v>
                      </c:pt>
                      <c:pt idx="1400">
                        <c:v>410900000000</c:v>
                      </c:pt>
                      <c:pt idx="1401">
                        <c:v>410600000000</c:v>
                      </c:pt>
                      <c:pt idx="1402">
                        <c:v>407500000000</c:v>
                      </c:pt>
                      <c:pt idx="1403">
                        <c:v>407700000000</c:v>
                      </c:pt>
                      <c:pt idx="1404">
                        <c:v>409300000000</c:v>
                      </c:pt>
                      <c:pt idx="1405">
                        <c:v>405200000000</c:v>
                      </c:pt>
                      <c:pt idx="1406">
                        <c:v>404900000000</c:v>
                      </c:pt>
                      <c:pt idx="1407">
                        <c:v>402900000000</c:v>
                      </c:pt>
                      <c:pt idx="1408">
                        <c:v>403400000000</c:v>
                      </c:pt>
                      <c:pt idx="1409">
                        <c:v>402200000000</c:v>
                      </c:pt>
                      <c:pt idx="1410">
                        <c:v>397400000000</c:v>
                      </c:pt>
                      <c:pt idx="1411">
                        <c:v>407400000000</c:v>
                      </c:pt>
                      <c:pt idx="1412">
                        <c:v>402600000000</c:v>
                      </c:pt>
                      <c:pt idx="1413">
                        <c:v>399800000000</c:v>
                      </c:pt>
                      <c:pt idx="1414">
                        <c:v>402500000000</c:v>
                      </c:pt>
                      <c:pt idx="1415">
                        <c:v>400800000000</c:v>
                      </c:pt>
                      <c:pt idx="1416">
                        <c:v>403500000000</c:v>
                      </c:pt>
                      <c:pt idx="1417">
                        <c:v>397700000000</c:v>
                      </c:pt>
                      <c:pt idx="1418">
                        <c:v>400500000000</c:v>
                      </c:pt>
                      <c:pt idx="1419">
                        <c:v>401200000000</c:v>
                      </c:pt>
                      <c:pt idx="1420">
                        <c:v>398800000000</c:v>
                      </c:pt>
                      <c:pt idx="1421">
                        <c:v>402600000000</c:v>
                      </c:pt>
                      <c:pt idx="1422">
                        <c:v>397900000000</c:v>
                      </c:pt>
                      <c:pt idx="1423">
                        <c:v>401700000000</c:v>
                      </c:pt>
                      <c:pt idx="1424">
                        <c:v>399100000000</c:v>
                      </c:pt>
                      <c:pt idx="1425">
                        <c:v>397500000000</c:v>
                      </c:pt>
                      <c:pt idx="1426">
                        <c:v>402400000000</c:v>
                      </c:pt>
                      <c:pt idx="1427">
                        <c:v>405000000000</c:v>
                      </c:pt>
                      <c:pt idx="1428">
                        <c:v>399900000000</c:v>
                      </c:pt>
                      <c:pt idx="1429">
                        <c:v>399600000000</c:v>
                      </c:pt>
                      <c:pt idx="1430">
                        <c:v>402300000000</c:v>
                      </c:pt>
                      <c:pt idx="1431">
                        <c:v>401400000000</c:v>
                      </c:pt>
                      <c:pt idx="1432">
                        <c:v>396800000000</c:v>
                      </c:pt>
                      <c:pt idx="1433">
                        <c:v>392900000000</c:v>
                      </c:pt>
                      <c:pt idx="1434">
                        <c:v>405600000000</c:v>
                      </c:pt>
                      <c:pt idx="1435">
                        <c:v>399700000000</c:v>
                      </c:pt>
                      <c:pt idx="1436">
                        <c:v>392600000000</c:v>
                      </c:pt>
                      <c:pt idx="1437">
                        <c:v>405700000000</c:v>
                      </c:pt>
                      <c:pt idx="1438">
                        <c:v>402200000000</c:v>
                      </c:pt>
                      <c:pt idx="1439">
                        <c:v>401100000000</c:v>
                      </c:pt>
                      <c:pt idx="1440">
                        <c:v>396100000000</c:v>
                      </c:pt>
                      <c:pt idx="1441">
                        <c:v>398200000000</c:v>
                      </c:pt>
                      <c:pt idx="1442">
                        <c:v>402000000000</c:v>
                      </c:pt>
                      <c:pt idx="1443">
                        <c:v>393200000000</c:v>
                      </c:pt>
                      <c:pt idx="1444">
                        <c:v>394600000000</c:v>
                      </c:pt>
                      <c:pt idx="1445">
                        <c:v>394700000000</c:v>
                      </c:pt>
                      <c:pt idx="1446">
                        <c:v>398800000000</c:v>
                      </c:pt>
                      <c:pt idx="1447">
                        <c:v>396100000000</c:v>
                      </c:pt>
                      <c:pt idx="1448">
                        <c:v>391400000000</c:v>
                      </c:pt>
                      <c:pt idx="1449">
                        <c:v>401700000000</c:v>
                      </c:pt>
                      <c:pt idx="1450">
                        <c:v>391000000000</c:v>
                      </c:pt>
                      <c:pt idx="1451">
                        <c:v>395400000000</c:v>
                      </c:pt>
                      <c:pt idx="1452">
                        <c:v>397200000000</c:v>
                      </c:pt>
                      <c:pt idx="1453">
                        <c:v>393100000000</c:v>
                      </c:pt>
                      <c:pt idx="1454">
                        <c:v>400400000000</c:v>
                      </c:pt>
                      <c:pt idx="1455">
                        <c:v>390400000000</c:v>
                      </c:pt>
                      <c:pt idx="1456">
                        <c:v>398700000000</c:v>
                      </c:pt>
                      <c:pt idx="1457">
                        <c:v>397300000000</c:v>
                      </c:pt>
                      <c:pt idx="1458">
                        <c:v>391700000000</c:v>
                      </c:pt>
                      <c:pt idx="1459">
                        <c:v>396500000000</c:v>
                      </c:pt>
                      <c:pt idx="1460">
                        <c:v>404900000000</c:v>
                      </c:pt>
                      <c:pt idx="1461">
                        <c:v>399600000000</c:v>
                      </c:pt>
                      <c:pt idx="1462">
                        <c:v>395000000000</c:v>
                      </c:pt>
                      <c:pt idx="1463">
                        <c:v>392800000000</c:v>
                      </c:pt>
                      <c:pt idx="1464">
                        <c:v>398800000000</c:v>
                      </c:pt>
                      <c:pt idx="1465">
                        <c:v>405200000000</c:v>
                      </c:pt>
                      <c:pt idx="1466">
                        <c:v>380400000000</c:v>
                      </c:pt>
                      <c:pt idx="1467">
                        <c:v>389300000000</c:v>
                      </c:pt>
                      <c:pt idx="1468">
                        <c:v>393000000000</c:v>
                      </c:pt>
                      <c:pt idx="1469">
                        <c:v>389200000000</c:v>
                      </c:pt>
                      <c:pt idx="1470">
                        <c:v>386700000000</c:v>
                      </c:pt>
                      <c:pt idx="1471">
                        <c:v>381400000000</c:v>
                      </c:pt>
                      <c:pt idx="1472">
                        <c:v>398700000000</c:v>
                      </c:pt>
                      <c:pt idx="1473">
                        <c:v>381300000000</c:v>
                      </c:pt>
                      <c:pt idx="1474">
                        <c:v>385900000000</c:v>
                      </c:pt>
                      <c:pt idx="1475">
                        <c:v>393600000000</c:v>
                      </c:pt>
                      <c:pt idx="1476">
                        <c:v>383100000000</c:v>
                      </c:pt>
                      <c:pt idx="1477">
                        <c:v>394900000000</c:v>
                      </c:pt>
                      <c:pt idx="1478">
                        <c:v>382500000000</c:v>
                      </c:pt>
                      <c:pt idx="1479">
                        <c:v>392400000000</c:v>
                      </c:pt>
                      <c:pt idx="1480">
                        <c:v>394700000000</c:v>
                      </c:pt>
                      <c:pt idx="1481">
                        <c:v>379200000000</c:v>
                      </c:pt>
                      <c:pt idx="1482">
                        <c:v>395500000000</c:v>
                      </c:pt>
                      <c:pt idx="1483">
                        <c:v>384200000000</c:v>
                      </c:pt>
                      <c:pt idx="1484">
                        <c:v>388000000000</c:v>
                      </c:pt>
                      <c:pt idx="1485">
                        <c:v>385300000000</c:v>
                      </c:pt>
                      <c:pt idx="1486">
                        <c:v>395000000000</c:v>
                      </c:pt>
                      <c:pt idx="1487">
                        <c:v>394600000000</c:v>
                      </c:pt>
                      <c:pt idx="1488">
                        <c:v>375700000000</c:v>
                      </c:pt>
                      <c:pt idx="1489">
                        <c:v>371400000000</c:v>
                      </c:pt>
                      <c:pt idx="1490">
                        <c:v>383300000000</c:v>
                      </c:pt>
                      <c:pt idx="1491">
                        <c:v>385700000000</c:v>
                      </c:pt>
                      <c:pt idx="1492">
                        <c:v>370700000000</c:v>
                      </c:pt>
                      <c:pt idx="1493">
                        <c:v>372500000000</c:v>
                      </c:pt>
                      <c:pt idx="1494">
                        <c:v>396500000000</c:v>
                      </c:pt>
                      <c:pt idx="1495">
                        <c:v>395800000000</c:v>
                      </c:pt>
                      <c:pt idx="1496">
                        <c:v>383300000000</c:v>
                      </c:pt>
                      <c:pt idx="1497">
                        <c:v>387300000000</c:v>
                      </c:pt>
                      <c:pt idx="1498">
                        <c:v>396900000000</c:v>
                      </c:pt>
                      <c:pt idx="1499">
                        <c:v>374700000000</c:v>
                      </c:pt>
                      <c:pt idx="1500">
                        <c:v>378100000000</c:v>
                      </c:pt>
                      <c:pt idx="1501">
                        <c:v>379900000000</c:v>
                      </c:pt>
                      <c:pt idx="1502">
                        <c:v>392300000000</c:v>
                      </c:pt>
                      <c:pt idx="1503">
                        <c:v>399200000000</c:v>
                      </c:pt>
                      <c:pt idx="1504">
                        <c:v>376600000000</c:v>
                      </c:pt>
                      <c:pt idx="1505">
                        <c:v>401200000000</c:v>
                      </c:pt>
                      <c:pt idx="1506">
                        <c:v>388800000000</c:v>
                      </c:pt>
                      <c:pt idx="1507">
                        <c:v>391200000000</c:v>
                      </c:pt>
                      <c:pt idx="1508">
                        <c:v>394900000000</c:v>
                      </c:pt>
                      <c:pt idx="1509">
                        <c:v>382600000000</c:v>
                      </c:pt>
                      <c:pt idx="1510">
                        <c:v>407900000000</c:v>
                      </c:pt>
                      <c:pt idx="1511">
                        <c:v>387200000000</c:v>
                      </c:pt>
                      <c:pt idx="1512">
                        <c:v>396700000000</c:v>
                      </c:pt>
                      <c:pt idx="1513">
                        <c:v>410700000000</c:v>
                      </c:pt>
                      <c:pt idx="1514">
                        <c:v>399500000000</c:v>
                      </c:pt>
                      <c:pt idx="1515">
                        <c:v>391900000000</c:v>
                      </c:pt>
                      <c:pt idx="1516">
                        <c:v>405500000000</c:v>
                      </c:pt>
                      <c:pt idx="1517">
                        <c:v>433400000000</c:v>
                      </c:pt>
                      <c:pt idx="1518">
                        <c:v>430900000000</c:v>
                      </c:pt>
                      <c:pt idx="1519">
                        <c:v>429100000000</c:v>
                      </c:pt>
                      <c:pt idx="1520">
                        <c:v>460300000000</c:v>
                      </c:pt>
                      <c:pt idx="1521">
                        <c:v>497400000000</c:v>
                      </c:pt>
                      <c:pt idx="1522">
                        <c:v>513700000000</c:v>
                      </c:pt>
                      <c:pt idx="1523">
                        <c:v>527100000000</c:v>
                      </c:pt>
                      <c:pt idx="1524">
                        <c:v>615700000000</c:v>
                      </c:pt>
                      <c:pt idx="1525">
                        <c:v>746500000000</c:v>
                      </c:pt>
                      <c:pt idx="1526">
                        <c:v>929100000000</c:v>
                      </c:pt>
                      <c:pt idx="1527">
                        <c:v>1217000000000</c:v>
                      </c:pt>
                      <c:pt idx="1528">
                        <c:v>1765000000000</c:v>
                      </c:pt>
                      <c:pt idx="1529">
                        <c:v>2434000000000</c:v>
                      </c:pt>
                      <c:pt idx="1530">
                        <c:v>3355000000000</c:v>
                      </c:pt>
                      <c:pt idx="1531">
                        <c:v>4552000000000</c:v>
                      </c:pt>
                      <c:pt idx="1532">
                        <c:v>6040000000000</c:v>
                      </c:pt>
                      <c:pt idx="1533">
                        <c:v>7550000000000</c:v>
                      </c:pt>
                      <c:pt idx="1534">
                        <c:v>9144000000000</c:v>
                      </c:pt>
                      <c:pt idx="1535">
                        <c:v>10690000000000</c:v>
                      </c:pt>
                      <c:pt idx="1536">
                        <c:v>11750000000000</c:v>
                      </c:pt>
                      <c:pt idx="1537">
                        <c:v>12390000000000</c:v>
                      </c:pt>
                      <c:pt idx="1538">
                        <c:v>12500000000000</c:v>
                      </c:pt>
                      <c:pt idx="1539">
                        <c:v>12120000000000</c:v>
                      </c:pt>
                      <c:pt idx="1540">
                        <c:v>10940000000000</c:v>
                      </c:pt>
                      <c:pt idx="1541">
                        <c:v>9712000000000</c:v>
                      </c:pt>
                      <c:pt idx="1542">
                        <c:v>8102000000000</c:v>
                      </c:pt>
                      <c:pt idx="1543">
                        <c:v>6432000000000</c:v>
                      </c:pt>
                      <c:pt idx="1544">
                        <c:v>4970000000000</c:v>
                      </c:pt>
                      <c:pt idx="1545">
                        <c:v>3755000000000</c:v>
                      </c:pt>
                      <c:pt idx="1546">
                        <c:v>2654000000000</c:v>
                      </c:pt>
                      <c:pt idx="1547">
                        <c:v>1922000000000</c:v>
                      </c:pt>
                      <c:pt idx="1548">
                        <c:v>1385000000000</c:v>
                      </c:pt>
                      <c:pt idx="1549">
                        <c:v>947100000000</c:v>
                      </c:pt>
                      <c:pt idx="1550">
                        <c:v>708600000000</c:v>
                      </c:pt>
                      <c:pt idx="1551">
                        <c:v>602500000000</c:v>
                      </c:pt>
                      <c:pt idx="1552">
                        <c:v>485600000000</c:v>
                      </c:pt>
                      <c:pt idx="1553">
                        <c:v>412900000000</c:v>
                      </c:pt>
                      <c:pt idx="1554">
                        <c:v>417600000000</c:v>
                      </c:pt>
                      <c:pt idx="1555">
                        <c:v>393600000000</c:v>
                      </c:pt>
                      <c:pt idx="1556">
                        <c:v>372900000000</c:v>
                      </c:pt>
                      <c:pt idx="1557">
                        <c:v>349600000000</c:v>
                      </c:pt>
                      <c:pt idx="1558">
                        <c:v>358200000000</c:v>
                      </c:pt>
                      <c:pt idx="1559">
                        <c:v>361100000000</c:v>
                      </c:pt>
                      <c:pt idx="1560">
                        <c:v>323400000000</c:v>
                      </c:pt>
                      <c:pt idx="1561">
                        <c:v>327900000000</c:v>
                      </c:pt>
                      <c:pt idx="1562">
                        <c:v>339000000000</c:v>
                      </c:pt>
                      <c:pt idx="1563">
                        <c:v>323100000000</c:v>
                      </c:pt>
                      <c:pt idx="1564">
                        <c:v>339100000000</c:v>
                      </c:pt>
                      <c:pt idx="1565">
                        <c:v>310400000000</c:v>
                      </c:pt>
                      <c:pt idx="1566">
                        <c:v>341800000000</c:v>
                      </c:pt>
                      <c:pt idx="1567">
                        <c:v>306300000000</c:v>
                      </c:pt>
                      <c:pt idx="1568">
                        <c:v>304900000000</c:v>
                      </c:pt>
                      <c:pt idx="1569">
                        <c:v>340100000000</c:v>
                      </c:pt>
                      <c:pt idx="1570">
                        <c:v>299400000000</c:v>
                      </c:pt>
                      <c:pt idx="1571">
                        <c:v>338800000000</c:v>
                      </c:pt>
                      <c:pt idx="1572">
                        <c:v>297700000000</c:v>
                      </c:pt>
                      <c:pt idx="1573">
                        <c:v>337500000000</c:v>
                      </c:pt>
                      <c:pt idx="1574">
                        <c:v>336000000000</c:v>
                      </c:pt>
                      <c:pt idx="1575">
                        <c:v>296900000000</c:v>
                      </c:pt>
                      <c:pt idx="1576">
                        <c:v>333600000000</c:v>
                      </c:pt>
                      <c:pt idx="1577">
                        <c:v>340400000000</c:v>
                      </c:pt>
                      <c:pt idx="1578">
                        <c:v>329500000000</c:v>
                      </c:pt>
                      <c:pt idx="1579">
                        <c:v>301100000000</c:v>
                      </c:pt>
                      <c:pt idx="1580">
                        <c:v>314500000000</c:v>
                      </c:pt>
                      <c:pt idx="1581">
                        <c:v>328400000000</c:v>
                      </c:pt>
                      <c:pt idx="1582">
                        <c:v>298000000000</c:v>
                      </c:pt>
                      <c:pt idx="1583">
                        <c:v>299600000000</c:v>
                      </c:pt>
                      <c:pt idx="1584">
                        <c:v>309200000000</c:v>
                      </c:pt>
                      <c:pt idx="1585">
                        <c:v>320800000000</c:v>
                      </c:pt>
                      <c:pt idx="1586">
                        <c:v>302500000000</c:v>
                      </c:pt>
                      <c:pt idx="1587">
                        <c:v>297300000000</c:v>
                      </c:pt>
                      <c:pt idx="1588">
                        <c:v>306900000000</c:v>
                      </c:pt>
                      <c:pt idx="1589">
                        <c:v>316200000000</c:v>
                      </c:pt>
                      <c:pt idx="1590">
                        <c:v>310100000000</c:v>
                      </c:pt>
                      <c:pt idx="1591">
                        <c:v>294100000000</c:v>
                      </c:pt>
                      <c:pt idx="1592">
                        <c:v>333400000000</c:v>
                      </c:pt>
                      <c:pt idx="1593">
                        <c:v>289600000000</c:v>
                      </c:pt>
                      <c:pt idx="1594">
                        <c:v>310600000000</c:v>
                      </c:pt>
                      <c:pt idx="1595">
                        <c:v>315900000000</c:v>
                      </c:pt>
                      <c:pt idx="1596">
                        <c:v>311300000000</c:v>
                      </c:pt>
                      <c:pt idx="1597">
                        <c:v>343500000000</c:v>
                      </c:pt>
                      <c:pt idx="1598">
                        <c:v>283700000000</c:v>
                      </c:pt>
                      <c:pt idx="1599">
                        <c:v>344900000000</c:v>
                      </c:pt>
                      <c:pt idx="1600">
                        <c:v>313600000000</c:v>
                      </c:pt>
                      <c:pt idx="1601">
                        <c:v>317700000000</c:v>
                      </c:pt>
                      <c:pt idx="1602">
                        <c:v>313300000000</c:v>
                      </c:pt>
                      <c:pt idx="1603">
                        <c:v>326200000000</c:v>
                      </c:pt>
                      <c:pt idx="1604">
                        <c:v>339900000000</c:v>
                      </c:pt>
                      <c:pt idx="1605">
                        <c:v>297100000000</c:v>
                      </c:pt>
                      <c:pt idx="1606">
                        <c:v>307500000000</c:v>
                      </c:pt>
                      <c:pt idx="1607">
                        <c:v>321600000000</c:v>
                      </c:pt>
                      <c:pt idx="1608">
                        <c:v>315300000000</c:v>
                      </c:pt>
                      <c:pt idx="1609">
                        <c:v>314000000000</c:v>
                      </c:pt>
                      <c:pt idx="1610">
                        <c:v>310000000000</c:v>
                      </c:pt>
                      <c:pt idx="1611">
                        <c:v>331500000000</c:v>
                      </c:pt>
                      <c:pt idx="1612">
                        <c:v>321300000000</c:v>
                      </c:pt>
                      <c:pt idx="1613">
                        <c:v>311600000000</c:v>
                      </c:pt>
                      <c:pt idx="1614">
                        <c:v>339100000000</c:v>
                      </c:pt>
                      <c:pt idx="1615">
                        <c:v>332700000000</c:v>
                      </c:pt>
                      <c:pt idx="1616">
                        <c:v>319700000000</c:v>
                      </c:pt>
                      <c:pt idx="1617">
                        <c:v>327900000000</c:v>
                      </c:pt>
                      <c:pt idx="1618">
                        <c:v>345000000000</c:v>
                      </c:pt>
                      <c:pt idx="1619">
                        <c:v>312800000000</c:v>
                      </c:pt>
                      <c:pt idx="1620">
                        <c:v>304400000000</c:v>
                      </c:pt>
                      <c:pt idx="1621">
                        <c:v>320100000000</c:v>
                      </c:pt>
                      <c:pt idx="1622">
                        <c:v>350900000000</c:v>
                      </c:pt>
                      <c:pt idx="1623">
                        <c:v>335100000000</c:v>
                      </c:pt>
                      <c:pt idx="1624">
                        <c:v>317700000000</c:v>
                      </c:pt>
                      <c:pt idx="1625">
                        <c:v>356300000000</c:v>
                      </c:pt>
                      <c:pt idx="1626">
                        <c:v>320200000000</c:v>
                      </c:pt>
                      <c:pt idx="1627">
                        <c:v>362900000000</c:v>
                      </c:pt>
                      <c:pt idx="1628">
                        <c:v>325100000000</c:v>
                      </c:pt>
                      <c:pt idx="1629">
                        <c:v>338000000000</c:v>
                      </c:pt>
                      <c:pt idx="1630">
                        <c:v>356900000000</c:v>
                      </c:pt>
                      <c:pt idx="1631">
                        <c:v>342200000000</c:v>
                      </c:pt>
                      <c:pt idx="1632">
                        <c:v>349500000000</c:v>
                      </c:pt>
                      <c:pt idx="1633">
                        <c:v>347600000000</c:v>
                      </c:pt>
                      <c:pt idx="1634">
                        <c:v>360900000000</c:v>
                      </c:pt>
                      <c:pt idx="1635">
                        <c:v>361100000000</c:v>
                      </c:pt>
                      <c:pt idx="1636">
                        <c:v>354500000000</c:v>
                      </c:pt>
                      <c:pt idx="1637">
                        <c:v>370500000000</c:v>
                      </c:pt>
                      <c:pt idx="1638">
                        <c:v>362600000000</c:v>
                      </c:pt>
                      <c:pt idx="1639">
                        <c:v>361900000000</c:v>
                      </c:pt>
                      <c:pt idx="1640">
                        <c:v>381500000000</c:v>
                      </c:pt>
                      <c:pt idx="1641">
                        <c:v>378400000000</c:v>
                      </c:pt>
                      <c:pt idx="1642">
                        <c:v>371800000000</c:v>
                      </c:pt>
                      <c:pt idx="1643">
                        <c:v>371000000000</c:v>
                      </c:pt>
                      <c:pt idx="1644">
                        <c:v>394900000000</c:v>
                      </c:pt>
                      <c:pt idx="1645">
                        <c:v>377400000000</c:v>
                      </c:pt>
                      <c:pt idx="1646">
                        <c:v>365500000000</c:v>
                      </c:pt>
                      <c:pt idx="1647">
                        <c:v>374200000000</c:v>
                      </c:pt>
                      <c:pt idx="1648">
                        <c:v>418900000000</c:v>
                      </c:pt>
                      <c:pt idx="1649">
                        <c:v>424700000000</c:v>
                      </c:pt>
                      <c:pt idx="1650">
                        <c:v>408600000000</c:v>
                      </c:pt>
                      <c:pt idx="1651">
                        <c:v>401500000000</c:v>
                      </c:pt>
                      <c:pt idx="1652">
                        <c:v>428300000000</c:v>
                      </c:pt>
                      <c:pt idx="1653">
                        <c:v>429100000000</c:v>
                      </c:pt>
                      <c:pt idx="1654">
                        <c:v>414100000000</c:v>
                      </c:pt>
                      <c:pt idx="1655">
                        <c:v>432200000000</c:v>
                      </c:pt>
                      <c:pt idx="1656">
                        <c:v>425000000000</c:v>
                      </c:pt>
                      <c:pt idx="1657">
                        <c:v>442400000000</c:v>
                      </c:pt>
                      <c:pt idx="1658">
                        <c:v>436900000000</c:v>
                      </c:pt>
                      <c:pt idx="1659">
                        <c:v>448200000000</c:v>
                      </c:pt>
                      <c:pt idx="1660">
                        <c:v>450700000000</c:v>
                      </c:pt>
                      <c:pt idx="1661">
                        <c:v>461800000000</c:v>
                      </c:pt>
                      <c:pt idx="1662">
                        <c:v>464600000000</c:v>
                      </c:pt>
                      <c:pt idx="1663">
                        <c:v>472100000000</c:v>
                      </c:pt>
                      <c:pt idx="1664">
                        <c:v>474900000000</c:v>
                      </c:pt>
                      <c:pt idx="1665">
                        <c:v>497500000000</c:v>
                      </c:pt>
                      <c:pt idx="1666">
                        <c:v>504100000000</c:v>
                      </c:pt>
                      <c:pt idx="1667">
                        <c:v>504800000000</c:v>
                      </c:pt>
                      <c:pt idx="1668">
                        <c:v>497600000000</c:v>
                      </c:pt>
                      <c:pt idx="1669">
                        <c:v>496800000000</c:v>
                      </c:pt>
                      <c:pt idx="1670">
                        <c:v>529900000000</c:v>
                      </c:pt>
                      <c:pt idx="1671">
                        <c:v>531500000000</c:v>
                      </c:pt>
                      <c:pt idx="1672">
                        <c:v>535000000000</c:v>
                      </c:pt>
                      <c:pt idx="1673">
                        <c:v>540900000000</c:v>
                      </c:pt>
                      <c:pt idx="1674">
                        <c:v>562400000000</c:v>
                      </c:pt>
                      <c:pt idx="1675">
                        <c:v>594700000000</c:v>
                      </c:pt>
                      <c:pt idx="1676">
                        <c:v>591600000000</c:v>
                      </c:pt>
                      <c:pt idx="1677">
                        <c:v>584600000000</c:v>
                      </c:pt>
                      <c:pt idx="1678">
                        <c:v>610300000000</c:v>
                      </c:pt>
                      <c:pt idx="1679">
                        <c:v>602800000000</c:v>
                      </c:pt>
                      <c:pt idx="1680">
                        <c:v>645800000000</c:v>
                      </c:pt>
                      <c:pt idx="1681">
                        <c:v>628400000000</c:v>
                      </c:pt>
                      <c:pt idx="1682">
                        <c:v>658600000000</c:v>
                      </c:pt>
                      <c:pt idx="1683">
                        <c:v>673900000000</c:v>
                      </c:pt>
                      <c:pt idx="1684">
                        <c:v>690400000000</c:v>
                      </c:pt>
                      <c:pt idx="1685">
                        <c:v>724500000000</c:v>
                      </c:pt>
                      <c:pt idx="1686">
                        <c:v>706300000000</c:v>
                      </c:pt>
                      <c:pt idx="1687">
                        <c:v>764800000000</c:v>
                      </c:pt>
                      <c:pt idx="1688">
                        <c:v>760900000000</c:v>
                      </c:pt>
                      <c:pt idx="1689">
                        <c:v>791200000000</c:v>
                      </c:pt>
                      <c:pt idx="1690">
                        <c:v>799100000000</c:v>
                      </c:pt>
                      <c:pt idx="1691">
                        <c:v>853300000000</c:v>
                      </c:pt>
                      <c:pt idx="1692">
                        <c:v>880500000000</c:v>
                      </c:pt>
                      <c:pt idx="1693">
                        <c:v>872100000000</c:v>
                      </c:pt>
                      <c:pt idx="1694">
                        <c:v>898800000000</c:v>
                      </c:pt>
                      <c:pt idx="1695">
                        <c:v>922400000000</c:v>
                      </c:pt>
                      <c:pt idx="1696">
                        <c:v>996000000000</c:v>
                      </c:pt>
                      <c:pt idx="1697">
                        <c:v>1016000000000</c:v>
                      </c:pt>
                      <c:pt idx="1698">
                        <c:v>1074000000000</c:v>
                      </c:pt>
                      <c:pt idx="1699">
                        <c:v>1080000000000</c:v>
                      </c:pt>
                      <c:pt idx="1700">
                        <c:v>1122000000000</c:v>
                      </c:pt>
                      <c:pt idx="1701">
                        <c:v>1168000000000</c:v>
                      </c:pt>
                      <c:pt idx="1702">
                        <c:v>1278000000000</c:v>
                      </c:pt>
                      <c:pt idx="1703">
                        <c:v>1330000000000</c:v>
                      </c:pt>
                      <c:pt idx="1704">
                        <c:v>1348000000000</c:v>
                      </c:pt>
                      <c:pt idx="1705">
                        <c:v>1441000000000</c:v>
                      </c:pt>
                      <c:pt idx="1706">
                        <c:v>1548000000000</c:v>
                      </c:pt>
                      <c:pt idx="1707">
                        <c:v>1575000000000</c:v>
                      </c:pt>
                      <c:pt idx="1708">
                        <c:v>1654000000000</c:v>
                      </c:pt>
                      <c:pt idx="1709">
                        <c:v>1799000000000</c:v>
                      </c:pt>
                      <c:pt idx="1710">
                        <c:v>1959000000000</c:v>
                      </c:pt>
                      <c:pt idx="1711">
                        <c:v>2151000000000</c:v>
                      </c:pt>
                      <c:pt idx="1712">
                        <c:v>2164000000000</c:v>
                      </c:pt>
                      <c:pt idx="1713">
                        <c:v>2499000000000</c:v>
                      </c:pt>
                      <c:pt idx="1714">
                        <c:v>2584000000000</c:v>
                      </c:pt>
                      <c:pt idx="1715">
                        <c:v>2977000000000</c:v>
                      </c:pt>
                      <c:pt idx="1716">
                        <c:v>3180000000000</c:v>
                      </c:pt>
                      <c:pt idx="1717">
                        <c:v>3697000000000</c:v>
                      </c:pt>
                      <c:pt idx="1718">
                        <c:v>4373000000000</c:v>
                      </c:pt>
                      <c:pt idx="1719">
                        <c:v>5487000000000</c:v>
                      </c:pt>
                      <c:pt idx="1720">
                        <c:v>7238000000000</c:v>
                      </c:pt>
                      <c:pt idx="1721">
                        <c:v>9889000000000</c:v>
                      </c:pt>
                      <c:pt idx="1722">
                        <c:v>13700000000000</c:v>
                      </c:pt>
                      <c:pt idx="1723">
                        <c:v>20180000000000</c:v>
                      </c:pt>
                      <c:pt idx="1724">
                        <c:v>29820000000000</c:v>
                      </c:pt>
                      <c:pt idx="1725">
                        <c:v>43850000000000</c:v>
                      </c:pt>
                      <c:pt idx="1726">
                        <c:v>64330000000000</c:v>
                      </c:pt>
                      <c:pt idx="1727">
                        <c:v>91720000000000</c:v>
                      </c:pt>
                      <c:pt idx="1728">
                        <c:v>127700000000000</c:v>
                      </c:pt>
                      <c:pt idx="1729">
                        <c:v>173400000000000</c:v>
                      </c:pt>
                      <c:pt idx="1730">
                        <c:v>219900000000000</c:v>
                      </c:pt>
                      <c:pt idx="1731">
                        <c:v>276100000000000</c:v>
                      </c:pt>
                      <c:pt idx="1732">
                        <c:v>330800000000000</c:v>
                      </c:pt>
                      <c:pt idx="1733">
                        <c:v>390900000000000</c:v>
                      </c:pt>
                      <c:pt idx="1734">
                        <c:v>435400000000000</c:v>
                      </c:pt>
                      <c:pt idx="1735">
                        <c:v>470100000000000</c:v>
                      </c:pt>
                      <c:pt idx="1736">
                        <c:v>486600000000000</c:v>
                      </c:pt>
                      <c:pt idx="1737">
                        <c:v>481500000000000</c:v>
                      </c:pt>
                      <c:pt idx="1738">
                        <c:v>460200000000000</c:v>
                      </c:pt>
                      <c:pt idx="1739">
                        <c:v>412900000000000</c:v>
                      </c:pt>
                      <c:pt idx="1740">
                        <c:v>367100000000000</c:v>
                      </c:pt>
                      <c:pt idx="1741">
                        <c:v>311700000000000</c:v>
                      </c:pt>
                      <c:pt idx="1742">
                        <c:v>262900000000000</c:v>
                      </c:pt>
                      <c:pt idx="1743">
                        <c:v>203300000000000</c:v>
                      </c:pt>
                      <c:pt idx="1744">
                        <c:v>158100000000000</c:v>
                      </c:pt>
                      <c:pt idx="1745">
                        <c:v>114000000000000</c:v>
                      </c:pt>
                      <c:pt idx="1746">
                        <c:v>82430000000000</c:v>
                      </c:pt>
                      <c:pt idx="1747">
                        <c:v>56960000000000</c:v>
                      </c:pt>
                      <c:pt idx="1748">
                        <c:v>39060000000000</c:v>
                      </c:pt>
                      <c:pt idx="1749">
                        <c:v>25320000000000</c:v>
                      </c:pt>
                      <c:pt idx="1750">
                        <c:v>17070000000000</c:v>
                      </c:pt>
                      <c:pt idx="1751">
                        <c:v>11370000000000</c:v>
                      </c:pt>
                      <c:pt idx="1752">
                        <c:v>7638000000000</c:v>
                      </c:pt>
                      <c:pt idx="1753">
                        <c:v>5427000000000</c:v>
                      </c:pt>
                      <c:pt idx="1754">
                        <c:v>3821000000000</c:v>
                      </c:pt>
                      <c:pt idx="1755">
                        <c:v>2901000000000</c:v>
                      </c:pt>
                      <c:pt idx="1756">
                        <c:v>2302000000000</c:v>
                      </c:pt>
                      <c:pt idx="1757">
                        <c:v>1923000000000</c:v>
                      </c:pt>
                      <c:pt idx="1758">
                        <c:v>1684000000000</c:v>
                      </c:pt>
                      <c:pt idx="1759">
                        <c:v>1505000000000</c:v>
                      </c:pt>
                      <c:pt idx="1760">
                        <c:v>1314000000000</c:v>
                      </c:pt>
                      <c:pt idx="1761">
                        <c:v>1198000000000</c:v>
                      </c:pt>
                      <c:pt idx="1762">
                        <c:v>1090000000000</c:v>
                      </c:pt>
                      <c:pt idx="1763">
                        <c:v>1020000000000</c:v>
                      </c:pt>
                      <c:pt idx="1764">
                        <c:v>937600000000</c:v>
                      </c:pt>
                      <c:pt idx="1765">
                        <c:v>832800000000</c:v>
                      </c:pt>
                      <c:pt idx="1766">
                        <c:v>787200000000</c:v>
                      </c:pt>
                      <c:pt idx="1767">
                        <c:v>722100000000</c:v>
                      </c:pt>
                      <c:pt idx="1768">
                        <c:v>688100000000</c:v>
                      </c:pt>
                      <c:pt idx="1769">
                        <c:v>643000000000</c:v>
                      </c:pt>
                      <c:pt idx="1770">
                        <c:v>602600000000</c:v>
                      </c:pt>
                      <c:pt idx="1771">
                        <c:v>576700000000</c:v>
                      </c:pt>
                      <c:pt idx="1772">
                        <c:v>534900000000</c:v>
                      </c:pt>
                      <c:pt idx="1773">
                        <c:v>516400000000</c:v>
                      </c:pt>
                      <c:pt idx="1774">
                        <c:v>488000000000</c:v>
                      </c:pt>
                      <c:pt idx="1775">
                        <c:v>467000000000</c:v>
                      </c:pt>
                      <c:pt idx="1776">
                        <c:v>445300000000</c:v>
                      </c:pt>
                      <c:pt idx="1777">
                        <c:v>433400000000</c:v>
                      </c:pt>
                      <c:pt idx="1778">
                        <c:v>415800000000</c:v>
                      </c:pt>
                      <c:pt idx="1779">
                        <c:v>408700000000</c:v>
                      </c:pt>
                      <c:pt idx="1780">
                        <c:v>380300000000</c:v>
                      </c:pt>
                      <c:pt idx="1781">
                        <c:v>380500000000</c:v>
                      </c:pt>
                      <c:pt idx="1782">
                        <c:v>364400000000</c:v>
                      </c:pt>
                      <c:pt idx="1783">
                        <c:v>359600000000</c:v>
                      </c:pt>
                      <c:pt idx="1784">
                        <c:v>342100000000</c:v>
                      </c:pt>
                      <c:pt idx="1785">
                        <c:v>336400000000</c:v>
                      </c:pt>
                      <c:pt idx="1786">
                        <c:v>328900000000</c:v>
                      </c:pt>
                      <c:pt idx="1787">
                        <c:v>321300000000</c:v>
                      </c:pt>
                      <c:pt idx="1788">
                        <c:v>317100000000</c:v>
                      </c:pt>
                      <c:pt idx="1789">
                        <c:v>310400000000</c:v>
                      </c:pt>
                      <c:pt idx="1790">
                        <c:v>306900000000</c:v>
                      </c:pt>
                      <c:pt idx="1791">
                        <c:v>301100000000</c:v>
                      </c:pt>
                      <c:pt idx="1792">
                        <c:v>298300000000</c:v>
                      </c:pt>
                      <c:pt idx="1793">
                        <c:v>293300000000</c:v>
                      </c:pt>
                      <c:pt idx="1794">
                        <c:v>289000000000</c:v>
                      </c:pt>
                      <c:pt idx="1795">
                        <c:v>286200000000</c:v>
                      </c:pt>
                      <c:pt idx="1796">
                        <c:v>283300000000</c:v>
                      </c:pt>
                      <c:pt idx="1797">
                        <c:v>280700000000</c:v>
                      </c:pt>
                      <c:pt idx="1798">
                        <c:v>278500000000</c:v>
                      </c:pt>
                      <c:pt idx="1799">
                        <c:v>276500000000</c:v>
                      </c:pt>
                      <c:pt idx="1800">
                        <c:v>274500000000</c:v>
                      </c:pt>
                      <c:pt idx="1801">
                        <c:v>273300000000</c:v>
                      </c:pt>
                      <c:pt idx="1802">
                        <c:v>271800000000</c:v>
                      </c:pt>
                      <c:pt idx="1803">
                        <c:v>270500000000</c:v>
                      </c:pt>
                      <c:pt idx="1804">
                        <c:v>269500000000</c:v>
                      </c:pt>
                      <c:pt idx="1805">
                        <c:v>268000000000</c:v>
                      </c:pt>
                      <c:pt idx="1806">
                        <c:v>268800000000</c:v>
                      </c:pt>
                      <c:pt idx="1807">
                        <c:v>266900000000</c:v>
                      </c:pt>
                      <c:pt idx="1808">
                        <c:v>265700000000</c:v>
                      </c:pt>
                      <c:pt idx="1809">
                        <c:v>266200000000</c:v>
                      </c:pt>
                      <c:pt idx="1810">
                        <c:v>267500000000</c:v>
                      </c:pt>
                      <c:pt idx="1811">
                        <c:v>267300000000</c:v>
                      </c:pt>
                      <c:pt idx="1812">
                        <c:v>266900000000</c:v>
                      </c:pt>
                      <c:pt idx="1813">
                        <c:v>267000000000</c:v>
                      </c:pt>
                      <c:pt idx="1814">
                        <c:v>267800000000</c:v>
                      </c:pt>
                      <c:pt idx="1815">
                        <c:v>267800000000</c:v>
                      </c:pt>
                      <c:pt idx="1816">
                        <c:v>268100000000</c:v>
                      </c:pt>
                      <c:pt idx="1817">
                        <c:v>268800000000</c:v>
                      </c:pt>
                      <c:pt idx="1818">
                        <c:v>269400000000</c:v>
                      </c:pt>
                      <c:pt idx="1819">
                        <c:v>270000000000</c:v>
                      </c:pt>
                      <c:pt idx="1820">
                        <c:v>271000000000</c:v>
                      </c:pt>
                      <c:pt idx="1821">
                        <c:v>271400000000</c:v>
                      </c:pt>
                      <c:pt idx="1822">
                        <c:v>272300000000</c:v>
                      </c:pt>
                      <c:pt idx="1823">
                        <c:v>272800000000</c:v>
                      </c:pt>
                      <c:pt idx="1824">
                        <c:v>275400000000</c:v>
                      </c:pt>
                      <c:pt idx="1825">
                        <c:v>275600000000</c:v>
                      </c:pt>
                      <c:pt idx="1826">
                        <c:v>276200000000</c:v>
                      </c:pt>
                      <c:pt idx="1827">
                        <c:v>278100000000</c:v>
                      </c:pt>
                      <c:pt idx="1828">
                        <c:v>279800000000</c:v>
                      </c:pt>
                      <c:pt idx="1829">
                        <c:v>281900000000</c:v>
                      </c:pt>
                      <c:pt idx="1830">
                        <c:v>280200000000</c:v>
                      </c:pt>
                      <c:pt idx="1831">
                        <c:v>282300000000</c:v>
                      </c:pt>
                      <c:pt idx="1832">
                        <c:v>284000000000</c:v>
                      </c:pt>
                      <c:pt idx="1833">
                        <c:v>286400000000</c:v>
                      </c:pt>
                      <c:pt idx="1834">
                        <c:v>286700000000</c:v>
                      </c:pt>
                      <c:pt idx="1835">
                        <c:v>288200000000</c:v>
                      </c:pt>
                      <c:pt idx="1836">
                        <c:v>290800000000</c:v>
                      </c:pt>
                      <c:pt idx="1837">
                        <c:v>292400000000</c:v>
                      </c:pt>
                      <c:pt idx="1838">
                        <c:v>293400000000</c:v>
                      </c:pt>
                      <c:pt idx="1839">
                        <c:v>294800000000</c:v>
                      </c:pt>
                      <c:pt idx="1840">
                        <c:v>296900000000</c:v>
                      </c:pt>
                      <c:pt idx="1841">
                        <c:v>297900000000</c:v>
                      </c:pt>
                      <c:pt idx="1842">
                        <c:v>299400000000</c:v>
                      </c:pt>
                      <c:pt idx="1843">
                        <c:v>301400000000</c:v>
                      </c:pt>
                      <c:pt idx="1844">
                        <c:v>302900000000</c:v>
                      </c:pt>
                      <c:pt idx="1845">
                        <c:v>303600000000</c:v>
                      </c:pt>
                      <c:pt idx="1846">
                        <c:v>305200000000</c:v>
                      </c:pt>
                      <c:pt idx="1847">
                        <c:v>308300000000</c:v>
                      </c:pt>
                      <c:pt idx="1848">
                        <c:v>308700000000</c:v>
                      </c:pt>
                      <c:pt idx="1849">
                        <c:v>309500000000</c:v>
                      </c:pt>
                      <c:pt idx="1850">
                        <c:v>314600000000</c:v>
                      </c:pt>
                      <c:pt idx="1851">
                        <c:v>316300000000</c:v>
                      </c:pt>
                      <c:pt idx="1852">
                        <c:v>318100000000</c:v>
                      </c:pt>
                      <c:pt idx="1853">
                        <c:v>316800000000</c:v>
                      </c:pt>
                      <c:pt idx="1854">
                        <c:v>320200000000</c:v>
                      </c:pt>
                      <c:pt idx="1855">
                        <c:v>323700000000</c:v>
                      </c:pt>
                      <c:pt idx="1856">
                        <c:v>322900000000</c:v>
                      </c:pt>
                      <c:pt idx="1857">
                        <c:v>324800000000</c:v>
                      </c:pt>
                      <c:pt idx="1858">
                        <c:v>326500000000</c:v>
                      </c:pt>
                      <c:pt idx="1859">
                        <c:v>331400000000</c:v>
                      </c:pt>
                      <c:pt idx="1860">
                        <c:v>330900000000</c:v>
                      </c:pt>
                      <c:pt idx="1861">
                        <c:v>333300000000</c:v>
                      </c:pt>
                      <c:pt idx="1862">
                        <c:v>336600000000</c:v>
                      </c:pt>
                      <c:pt idx="1863">
                        <c:v>337400000000</c:v>
                      </c:pt>
                      <c:pt idx="1864">
                        <c:v>340400000000</c:v>
                      </c:pt>
                      <c:pt idx="1865">
                        <c:v>341900000000</c:v>
                      </c:pt>
                      <c:pt idx="1866">
                        <c:v>344100000000</c:v>
                      </c:pt>
                      <c:pt idx="1867">
                        <c:v>346900000000</c:v>
                      </c:pt>
                      <c:pt idx="1868">
                        <c:v>347700000000</c:v>
                      </c:pt>
                      <c:pt idx="1869">
                        <c:v>351100000000</c:v>
                      </c:pt>
                      <c:pt idx="1870">
                        <c:v>353200000000</c:v>
                      </c:pt>
                      <c:pt idx="1871">
                        <c:v>353700000000</c:v>
                      </c:pt>
                      <c:pt idx="1872">
                        <c:v>358000000000</c:v>
                      </c:pt>
                      <c:pt idx="1873">
                        <c:v>361200000000</c:v>
                      </c:pt>
                      <c:pt idx="1874">
                        <c:v>362100000000</c:v>
                      </c:pt>
                      <c:pt idx="1875">
                        <c:v>363300000000</c:v>
                      </c:pt>
                      <c:pt idx="1876">
                        <c:v>365600000000</c:v>
                      </c:pt>
                      <c:pt idx="1877">
                        <c:v>369800000000</c:v>
                      </c:pt>
                      <c:pt idx="1878">
                        <c:v>373100000000</c:v>
                      </c:pt>
                      <c:pt idx="1879">
                        <c:v>369300000000</c:v>
                      </c:pt>
                      <c:pt idx="1880">
                        <c:v>372700000000</c:v>
                      </c:pt>
                      <c:pt idx="1881">
                        <c:v>377000000000</c:v>
                      </c:pt>
                      <c:pt idx="1882">
                        <c:v>379400000000</c:v>
                      </c:pt>
                      <c:pt idx="1883">
                        <c:v>380200000000</c:v>
                      </c:pt>
                      <c:pt idx="1884">
                        <c:v>381300000000</c:v>
                      </c:pt>
                      <c:pt idx="1885">
                        <c:v>389200000000</c:v>
                      </c:pt>
                      <c:pt idx="1886">
                        <c:v>386600000000</c:v>
                      </c:pt>
                      <c:pt idx="1887">
                        <c:v>391600000000</c:v>
                      </c:pt>
                      <c:pt idx="1888">
                        <c:v>394000000000</c:v>
                      </c:pt>
                      <c:pt idx="1889">
                        <c:v>396600000000</c:v>
                      </c:pt>
                      <c:pt idx="1890">
                        <c:v>401100000000</c:v>
                      </c:pt>
                      <c:pt idx="1891">
                        <c:v>400400000000</c:v>
                      </c:pt>
                      <c:pt idx="1892">
                        <c:v>406100000000</c:v>
                      </c:pt>
                      <c:pt idx="1893">
                        <c:v>408200000000</c:v>
                      </c:pt>
                      <c:pt idx="1894">
                        <c:v>409500000000</c:v>
                      </c:pt>
                      <c:pt idx="1895">
                        <c:v>414500000000</c:v>
                      </c:pt>
                      <c:pt idx="1896">
                        <c:v>418100000000</c:v>
                      </c:pt>
                      <c:pt idx="1897">
                        <c:v>420000000000</c:v>
                      </c:pt>
                      <c:pt idx="1898">
                        <c:v>422400000000</c:v>
                      </c:pt>
                      <c:pt idx="1899">
                        <c:v>426900000000</c:v>
                      </c:pt>
                      <c:pt idx="1900">
                        <c:v>431600000000</c:v>
                      </c:pt>
                      <c:pt idx="1901">
                        <c:v>430900000000</c:v>
                      </c:pt>
                      <c:pt idx="1902">
                        <c:v>435200000000</c:v>
                      </c:pt>
                      <c:pt idx="1903">
                        <c:v>441300000000</c:v>
                      </c:pt>
                      <c:pt idx="1904">
                        <c:v>445200000000</c:v>
                      </c:pt>
                      <c:pt idx="1905">
                        <c:v>448800000000</c:v>
                      </c:pt>
                      <c:pt idx="1906">
                        <c:v>451400000000</c:v>
                      </c:pt>
                      <c:pt idx="1907">
                        <c:v>463600000000</c:v>
                      </c:pt>
                      <c:pt idx="1908">
                        <c:v>468000000000</c:v>
                      </c:pt>
                      <c:pt idx="1909">
                        <c:v>470100000000</c:v>
                      </c:pt>
                      <c:pt idx="1910">
                        <c:v>479200000000</c:v>
                      </c:pt>
                      <c:pt idx="1911">
                        <c:v>489300000000</c:v>
                      </c:pt>
                      <c:pt idx="1912">
                        <c:v>494500000000</c:v>
                      </c:pt>
                      <c:pt idx="1913">
                        <c:v>504000000000</c:v>
                      </c:pt>
                      <c:pt idx="1914">
                        <c:v>523900000000</c:v>
                      </c:pt>
                      <c:pt idx="1915">
                        <c:v>554600000000</c:v>
                      </c:pt>
                      <c:pt idx="1916">
                        <c:v>590300000000</c:v>
                      </c:pt>
                      <c:pt idx="1917">
                        <c:v>642700000000</c:v>
                      </c:pt>
                      <c:pt idx="1918">
                        <c:v>727800000000</c:v>
                      </c:pt>
                      <c:pt idx="1919">
                        <c:v>847400000000</c:v>
                      </c:pt>
                      <c:pt idx="1920">
                        <c:v>1034000000000</c:v>
                      </c:pt>
                      <c:pt idx="1921">
                        <c:v>1297000000000</c:v>
                      </c:pt>
                      <c:pt idx="1922">
                        <c:v>1676000000000</c:v>
                      </c:pt>
                      <c:pt idx="1923">
                        <c:v>2197000000000</c:v>
                      </c:pt>
                      <c:pt idx="1924">
                        <c:v>2883000000000</c:v>
                      </c:pt>
                      <c:pt idx="1925">
                        <c:v>3765000000000</c:v>
                      </c:pt>
                      <c:pt idx="1926">
                        <c:v>4837000000000</c:v>
                      </c:pt>
                      <c:pt idx="1927">
                        <c:v>6111000000000</c:v>
                      </c:pt>
                      <c:pt idx="1928">
                        <c:v>7533000000000</c:v>
                      </c:pt>
                      <c:pt idx="1929">
                        <c:v>9040000000000</c:v>
                      </c:pt>
                      <c:pt idx="1930">
                        <c:v>10570000000000</c:v>
                      </c:pt>
                      <c:pt idx="1931">
                        <c:v>11990000000000</c:v>
                      </c:pt>
                      <c:pt idx="1932">
                        <c:v>13180000000000</c:v>
                      </c:pt>
                      <c:pt idx="1933">
                        <c:v>14090000000000</c:v>
                      </c:pt>
                      <c:pt idx="1934">
                        <c:v>14600000000000</c:v>
                      </c:pt>
                      <c:pt idx="1935">
                        <c:v>14640000000000</c:v>
                      </c:pt>
                      <c:pt idx="1936">
                        <c:v>14260000000000</c:v>
                      </c:pt>
                      <c:pt idx="1937">
                        <c:v>13460000000000</c:v>
                      </c:pt>
                      <c:pt idx="1938">
                        <c:v>12340000000000</c:v>
                      </c:pt>
                      <c:pt idx="1939">
                        <c:v>10970000000000</c:v>
                      </c:pt>
                      <c:pt idx="1940">
                        <c:v>9480000000000</c:v>
                      </c:pt>
                      <c:pt idx="1941">
                        <c:v>7972000000000</c:v>
                      </c:pt>
                      <c:pt idx="1942">
                        <c:v>6532000000000</c:v>
                      </c:pt>
                      <c:pt idx="1943">
                        <c:v>5232000000000</c:v>
                      </c:pt>
                      <c:pt idx="1944">
                        <c:v>4112000000000</c:v>
                      </c:pt>
                      <c:pt idx="1945">
                        <c:v>3183000000000</c:v>
                      </c:pt>
                      <c:pt idx="1946">
                        <c:v>2442000000000</c:v>
                      </c:pt>
                      <c:pt idx="1947">
                        <c:v>1875000000000</c:v>
                      </c:pt>
                      <c:pt idx="1948">
                        <c:v>1458000000000</c:v>
                      </c:pt>
                      <c:pt idx="1949">
                        <c:v>1160000000000</c:v>
                      </c:pt>
                      <c:pt idx="1950">
                        <c:v>948200000000</c:v>
                      </c:pt>
                      <c:pt idx="1951">
                        <c:v>811000000000</c:v>
                      </c:pt>
                      <c:pt idx="1952">
                        <c:v>714600000000</c:v>
                      </c:pt>
                      <c:pt idx="1953">
                        <c:v>655900000000</c:v>
                      </c:pt>
                      <c:pt idx="1954">
                        <c:v>613100000000</c:v>
                      </c:pt>
                      <c:pt idx="1955">
                        <c:v>586400000000</c:v>
                      </c:pt>
                      <c:pt idx="1956">
                        <c:v>569800000000</c:v>
                      </c:pt>
                      <c:pt idx="1957">
                        <c:v>557600000000</c:v>
                      </c:pt>
                      <c:pt idx="1958">
                        <c:v>554000000000</c:v>
                      </c:pt>
                      <c:pt idx="1959">
                        <c:v>547700000000</c:v>
                      </c:pt>
                      <c:pt idx="1960">
                        <c:v>544200000000</c:v>
                      </c:pt>
                      <c:pt idx="1961">
                        <c:v>543900000000</c:v>
                      </c:pt>
                      <c:pt idx="1962">
                        <c:v>540400000000</c:v>
                      </c:pt>
                      <c:pt idx="1963">
                        <c:v>540000000000</c:v>
                      </c:pt>
                      <c:pt idx="1964">
                        <c:v>537300000000</c:v>
                      </c:pt>
                      <c:pt idx="1965">
                        <c:v>537500000000</c:v>
                      </c:pt>
                      <c:pt idx="1966">
                        <c:v>537200000000</c:v>
                      </c:pt>
                      <c:pt idx="1967">
                        <c:v>535500000000</c:v>
                      </c:pt>
                      <c:pt idx="1968">
                        <c:v>536400000000</c:v>
                      </c:pt>
                      <c:pt idx="1969">
                        <c:v>534600000000</c:v>
                      </c:pt>
                      <c:pt idx="1970">
                        <c:v>537500000000</c:v>
                      </c:pt>
                      <c:pt idx="1971">
                        <c:v>537200000000</c:v>
                      </c:pt>
                      <c:pt idx="1972">
                        <c:v>535300000000</c:v>
                      </c:pt>
                      <c:pt idx="1973">
                        <c:v>538400000000</c:v>
                      </c:pt>
                      <c:pt idx="1974">
                        <c:v>536500000000</c:v>
                      </c:pt>
                      <c:pt idx="1975">
                        <c:v>538700000000</c:v>
                      </c:pt>
                      <c:pt idx="1976">
                        <c:v>538300000000</c:v>
                      </c:pt>
                      <c:pt idx="1977">
                        <c:v>540000000000</c:v>
                      </c:pt>
                      <c:pt idx="1978">
                        <c:v>540900000000</c:v>
                      </c:pt>
                      <c:pt idx="1979">
                        <c:v>540400000000</c:v>
                      </c:pt>
                      <c:pt idx="1980">
                        <c:v>542500000000</c:v>
                      </c:pt>
                      <c:pt idx="1981">
                        <c:v>542800000000</c:v>
                      </c:pt>
                      <c:pt idx="1982">
                        <c:v>543400000000</c:v>
                      </c:pt>
                      <c:pt idx="1983">
                        <c:v>544800000000</c:v>
                      </c:pt>
                      <c:pt idx="1984">
                        <c:v>544800000000</c:v>
                      </c:pt>
                      <c:pt idx="1985">
                        <c:v>547200000000</c:v>
                      </c:pt>
                      <c:pt idx="1986">
                        <c:v>546500000000</c:v>
                      </c:pt>
                      <c:pt idx="1987">
                        <c:v>547500000000</c:v>
                      </c:pt>
                      <c:pt idx="1988">
                        <c:v>550300000000</c:v>
                      </c:pt>
                      <c:pt idx="1989">
                        <c:v>549400000000</c:v>
                      </c:pt>
                      <c:pt idx="1990">
                        <c:v>550400000000</c:v>
                      </c:pt>
                      <c:pt idx="1991">
                        <c:v>551400000000</c:v>
                      </c:pt>
                      <c:pt idx="1992">
                        <c:v>554600000000</c:v>
                      </c:pt>
                      <c:pt idx="1993">
                        <c:v>554600000000</c:v>
                      </c:pt>
                      <c:pt idx="1994">
                        <c:v>554700000000</c:v>
                      </c:pt>
                      <c:pt idx="1995">
                        <c:v>557700000000</c:v>
                      </c:pt>
                      <c:pt idx="1996">
                        <c:v>558500000000</c:v>
                      </c:pt>
                      <c:pt idx="1997">
                        <c:v>560300000000</c:v>
                      </c:pt>
                      <c:pt idx="1998">
                        <c:v>558800000000</c:v>
                      </c:pt>
                      <c:pt idx="1999">
                        <c:v>561500000000</c:v>
                      </c:pt>
                      <c:pt idx="2000">
                        <c:v>561900000000</c:v>
                      </c:pt>
                      <c:pt idx="2001">
                        <c:v>564800000000</c:v>
                      </c:pt>
                      <c:pt idx="2002">
                        <c:v>563700000000</c:v>
                      </c:pt>
                      <c:pt idx="2003">
                        <c:v>566800000000</c:v>
                      </c:pt>
                      <c:pt idx="2004">
                        <c:v>568000000000</c:v>
                      </c:pt>
                      <c:pt idx="2005">
                        <c:v>567300000000</c:v>
                      </c:pt>
                      <c:pt idx="2006">
                        <c:v>570200000000</c:v>
                      </c:pt>
                      <c:pt idx="2007">
                        <c:v>569500000000</c:v>
                      </c:pt>
                      <c:pt idx="2008">
                        <c:v>572700000000</c:v>
                      </c:pt>
                      <c:pt idx="2009">
                        <c:v>571800000000</c:v>
                      </c:pt>
                      <c:pt idx="2010">
                        <c:v>573000000000</c:v>
                      </c:pt>
                      <c:pt idx="2011">
                        <c:v>576200000000</c:v>
                      </c:pt>
                      <c:pt idx="2012">
                        <c:v>575300000000</c:v>
                      </c:pt>
                      <c:pt idx="2013">
                        <c:v>577700000000</c:v>
                      </c:pt>
                      <c:pt idx="2014">
                        <c:v>577800000000</c:v>
                      </c:pt>
                      <c:pt idx="2015">
                        <c:v>580900000000</c:v>
                      </c:pt>
                      <c:pt idx="2016">
                        <c:v>581800000000</c:v>
                      </c:pt>
                      <c:pt idx="2017">
                        <c:v>581500000000</c:v>
                      </c:pt>
                      <c:pt idx="2018">
                        <c:v>584700000000</c:v>
                      </c:pt>
                      <c:pt idx="2019">
                        <c:v>584700000000</c:v>
                      </c:pt>
                      <c:pt idx="2020">
                        <c:v>586600000000</c:v>
                      </c:pt>
                      <c:pt idx="2021">
                        <c:v>587400000000</c:v>
                      </c:pt>
                      <c:pt idx="2022">
                        <c:v>588200000000</c:v>
                      </c:pt>
                      <c:pt idx="2023">
                        <c:v>590600000000</c:v>
                      </c:pt>
                      <c:pt idx="2024">
                        <c:v>590800000000</c:v>
                      </c:pt>
                      <c:pt idx="2025">
                        <c:v>593300000000</c:v>
                      </c:pt>
                      <c:pt idx="2026">
                        <c:v>593500000000</c:v>
                      </c:pt>
                      <c:pt idx="2027">
                        <c:v>595500000000</c:v>
                      </c:pt>
                      <c:pt idx="2028">
                        <c:v>597200000000</c:v>
                      </c:pt>
                      <c:pt idx="2029">
                        <c:v>598200000000</c:v>
                      </c:pt>
                      <c:pt idx="2030">
                        <c:v>601000000000</c:v>
                      </c:pt>
                      <c:pt idx="2031">
                        <c:v>600600000000</c:v>
                      </c:pt>
                      <c:pt idx="2032">
                        <c:v>603500000000</c:v>
                      </c:pt>
                      <c:pt idx="2033">
                        <c:v>605500000000</c:v>
                      </c:pt>
                      <c:pt idx="2034">
                        <c:v>605600000000</c:v>
                      </c:pt>
                      <c:pt idx="2035">
                        <c:v>607700000000</c:v>
                      </c:pt>
                      <c:pt idx="2036">
                        <c:v>608000000000</c:v>
                      </c:pt>
                      <c:pt idx="2037">
                        <c:v>610800000000</c:v>
                      </c:pt>
                      <c:pt idx="2038">
                        <c:v>612400000000</c:v>
                      </c:pt>
                      <c:pt idx="2039">
                        <c:v>614100000000</c:v>
                      </c:pt>
                      <c:pt idx="2040">
                        <c:v>615800000000</c:v>
                      </c:pt>
                      <c:pt idx="2041">
                        <c:v>617300000000</c:v>
                      </c:pt>
                      <c:pt idx="2042">
                        <c:v>618300000000</c:v>
                      </c:pt>
                      <c:pt idx="2043">
                        <c:v>621500000000</c:v>
                      </c:pt>
                      <c:pt idx="2044">
                        <c:v>622200000000</c:v>
                      </c:pt>
                      <c:pt idx="2045">
                        <c:v>624200000000</c:v>
                      </c:pt>
                      <c:pt idx="2046">
                        <c:v>626400000000</c:v>
                      </c:pt>
                      <c:pt idx="2047">
                        <c:v>628600000000</c:v>
                      </c:pt>
                      <c:pt idx="2048">
                        <c:v>631000000000</c:v>
                      </c:pt>
                      <c:pt idx="2049">
                        <c:v>632200000000</c:v>
                      </c:pt>
                      <c:pt idx="2050">
                        <c:v>635300000000</c:v>
                      </c:pt>
                      <c:pt idx="2051">
                        <c:v>636800000000</c:v>
                      </c:pt>
                      <c:pt idx="2052">
                        <c:v>639500000000</c:v>
                      </c:pt>
                      <c:pt idx="2053">
                        <c:v>641000000000</c:v>
                      </c:pt>
                      <c:pt idx="2054">
                        <c:v>644400000000</c:v>
                      </c:pt>
                      <c:pt idx="2055">
                        <c:v>646300000000</c:v>
                      </c:pt>
                      <c:pt idx="2056">
                        <c:v>649200000000</c:v>
                      </c:pt>
                      <c:pt idx="2057">
                        <c:v>651900000000</c:v>
                      </c:pt>
                      <c:pt idx="2058">
                        <c:v>655400000000</c:v>
                      </c:pt>
                      <c:pt idx="2059">
                        <c:v>658600000000</c:v>
                      </c:pt>
                      <c:pt idx="2060">
                        <c:v>660000000000</c:v>
                      </c:pt>
                      <c:pt idx="2061">
                        <c:v>665300000000</c:v>
                      </c:pt>
                      <c:pt idx="2062">
                        <c:v>667800000000</c:v>
                      </c:pt>
                      <c:pt idx="2063">
                        <c:v>671700000000</c:v>
                      </c:pt>
                      <c:pt idx="2064">
                        <c:v>674100000000</c:v>
                      </c:pt>
                      <c:pt idx="2065">
                        <c:v>679400000000</c:v>
                      </c:pt>
                      <c:pt idx="2066">
                        <c:v>683200000000</c:v>
                      </c:pt>
                      <c:pt idx="2067">
                        <c:v>686400000000</c:v>
                      </c:pt>
                      <c:pt idx="2068">
                        <c:v>691700000000</c:v>
                      </c:pt>
                      <c:pt idx="2069">
                        <c:v>694600000000</c:v>
                      </c:pt>
                      <c:pt idx="2070">
                        <c:v>701800000000</c:v>
                      </c:pt>
                      <c:pt idx="2071">
                        <c:v>705200000000</c:v>
                      </c:pt>
                      <c:pt idx="2072">
                        <c:v>710900000000</c:v>
                      </c:pt>
                      <c:pt idx="2073">
                        <c:v>716900000000</c:v>
                      </c:pt>
                      <c:pt idx="2074">
                        <c:v>723200000000</c:v>
                      </c:pt>
                      <c:pt idx="2075">
                        <c:v>729900000000</c:v>
                      </c:pt>
                      <c:pt idx="2076">
                        <c:v>735600000000</c:v>
                      </c:pt>
                      <c:pt idx="2077">
                        <c:v>743000000000</c:v>
                      </c:pt>
                      <c:pt idx="2078">
                        <c:v>750200000000</c:v>
                      </c:pt>
                      <c:pt idx="2079">
                        <c:v>758800000000</c:v>
                      </c:pt>
                      <c:pt idx="2080">
                        <c:v>767000000000</c:v>
                      </c:pt>
                      <c:pt idx="2081">
                        <c:v>777000000000</c:v>
                      </c:pt>
                      <c:pt idx="2082">
                        <c:v>785200000000</c:v>
                      </c:pt>
                      <c:pt idx="2083">
                        <c:v>795700000000</c:v>
                      </c:pt>
                      <c:pt idx="2084">
                        <c:v>807600000000</c:v>
                      </c:pt>
                      <c:pt idx="2085">
                        <c:v>819700000000</c:v>
                      </c:pt>
                      <c:pt idx="2086">
                        <c:v>831900000000</c:v>
                      </c:pt>
                      <c:pt idx="2087">
                        <c:v>844900000000</c:v>
                      </c:pt>
                      <c:pt idx="2088">
                        <c:v>860700000000</c:v>
                      </c:pt>
                      <c:pt idx="2089">
                        <c:v>875400000000</c:v>
                      </c:pt>
                      <c:pt idx="2090">
                        <c:v>892600000000</c:v>
                      </c:pt>
                      <c:pt idx="2091">
                        <c:v>911400000000</c:v>
                      </c:pt>
                      <c:pt idx="2092">
                        <c:v>931000000000</c:v>
                      </c:pt>
                      <c:pt idx="2093">
                        <c:v>952100000000</c:v>
                      </c:pt>
                      <c:pt idx="2094">
                        <c:v>977400000000</c:v>
                      </c:pt>
                      <c:pt idx="2095">
                        <c:v>1002000000000</c:v>
                      </c:pt>
                      <c:pt idx="2096">
                        <c:v>1031000000000</c:v>
                      </c:pt>
                      <c:pt idx="2097">
                        <c:v>1061000000000</c:v>
                      </c:pt>
                      <c:pt idx="2098">
                        <c:v>1096000000000</c:v>
                      </c:pt>
                      <c:pt idx="2099">
                        <c:v>1135000000000</c:v>
                      </c:pt>
                      <c:pt idx="2100">
                        <c:v>1176000000000</c:v>
                      </c:pt>
                      <c:pt idx="2101">
                        <c:v>1226000000000</c:v>
                      </c:pt>
                      <c:pt idx="2102">
                        <c:v>1275000000000</c:v>
                      </c:pt>
                      <c:pt idx="2103">
                        <c:v>1340000000000</c:v>
                      </c:pt>
                      <c:pt idx="2104">
                        <c:v>1406000000000</c:v>
                      </c:pt>
                      <c:pt idx="2105">
                        <c:v>1483000000000</c:v>
                      </c:pt>
                      <c:pt idx="2106">
                        <c:v>1574000000000</c:v>
                      </c:pt>
                      <c:pt idx="2107">
                        <c:v>1676000000000</c:v>
                      </c:pt>
                      <c:pt idx="2108">
                        <c:v>1808000000000</c:v>
                      </c:pt>
                      <c:pt idx="2109">
                        <c:v>1957000000000</c:v>
                      </c:pt>
                      <c:pt idx="2110">
                        <c:v>2180000000000</c:v>
                      </c:pt>
                      <c:pt idx="2111">
                        <c:v>2524000000000</c:v>
                      </c:pt>
                      <c:pt idx="2112">
                        <c:v>3141000000000</c:v>
                      </c:pt>
                      <c:pt idx="2113">
                        <c:v>3964000000000</c:v>
                      </c:pt>
                      <c:pt idx="2114">
                        <c:v>5121000000000</c:v>
                      </c:pt>
                      <c:pt idx="2115">
                        <c:v>6867000000000</c:v>
                      </c:pt>
                      <c:pt idx="2116">
                        <c:v>9450000000000</c:v>
                      </c:pt>
                      <c:pt idx="2117">
                        <c:v>13190000000000</c:v>
                      </c:pt>
                      <c:pt idx="2118">
                        <c:v>18610000000000</c:v>
                      </c:pt>
                      <c:pt idx="2119">
                        <c:v>26080000000000</c:v>
                      </c:pt>
                      <c:pt idx="2120">
                        <c:v>36340000000000</c:v>
                      </c:pt>
                      <c:pt idx="2121">
                        <c:v>49770000000000</c:v>
                      </c:pt>
                      <c:pt idx="2122">
                        <c:v>67030000000000</c:v>
                      </c:pt>
                      <c:pt idx="2123">
                        <c:v>88470000000000</c:v>
                      </c:pt>
                      <c:pt idx="2124">
                        <c:v>114300000000000</c:v>
                      </c:pt>
                      <c:pt idx="2125">
                        <c:v>143500000000000</c:v>
                      </c:pt>
                      <c:pt idx="2126">
                        <c:v>175900000000000</c:v>
                      </c:pt>
                      <c:pt idx="2127">
                        <c:v>210300000000000</c:v>
                      </c:pt>
                      <c:pt idx="2128">
                        <c:v>247300000000000</c:v>
                      </c:pt>
                      <c:pt idx="2129">
                        <c:v>280000000000000</c:v>
                      </c:pt>
                      <c:pt idx="2130">
                        <c:v>311000000000000</c:v>
                      </c:pt>
                      <c:pt idx="2131">
                        <c:v>333000000000000</c:v>
                      </c:pt>
                      <c:pt idx="2132">
                        <c:v>351200000000000</c:v>
                      </c:pt>
                      <c:pt idx="2133">
                        <c:v>357000000000000</c:v>
                      </c:pt>
                      <c:pt idx="2134">
                        <c:v>357900000000000</c:v>
                      </c:pt>
                      <c:pt idx="2135">
                        <c:v>345500000000000</c:v>
                      </c:pt>
                      <c:pt idx="2136">
                        <c:v>327700000000000</c:v>
                      </c:pt>
                      <c:pt idx="2137">
                        <c:v>299700000000000</c:v>
                      </c:pt>
                      <c:pt idx="2138">
                        <c:v>270100000000000</c:v>
                      </c:pt>
                      <c:pt idx="2139">
                        <c:v>234600000000000</c:v>
                      </c:pt>
                      <c:pt idx="2140">
                        <c:v>200200000000000</c:v>
                      </c:pt>
                      <c:pt idx="2141">
                        <c:v>166300000000000</c:v>
                      </c:pt>
                      <c:pt idx="2142">
                        <c:v>135400000000000</c:v>
                      </c:pt>
                      <c:pt idx="2143">
                        <c:v>106900000000000</c:v>
                      </c:pt>
                      <c:pt idx="2144">
                        <c:v>82930000000000</c:v>
                      </c:pt>
                      <c:pt idx="2145">
                        <c:v>63120000000000</c:v>
                      </c:pt>
                      <c:pt idx="2146">
                        <c:v>47020000000000</c:v>
                      </c:pt>
                      <c:pt idx="2147">
                        <c:v>34490000000000</c:v>
                      </c:pt>
                      <c:pt idx="2148">
                        <c:v>25070000000000</c:v>
                      </c:pt>
                      <c:pt idx="2149">
                        <c:v>18040000000000</c:v>
                      </c:pt>
                      <c:pt idx="2150">
                        <c:v>13020000000000</c:v>
                      </c:pt>
                      <c:pt idx="2151">
                        <c:v>9485000000000</c:v>
                      </c:pt>
                      <c:pt idx="2152">
                        <c:v>7028000000000</c:v>
                      </c:pt>
                      <c:pt idx="2153">
                        <c:v>5352000000000</c:v>
                      </c:pt>
                      <c:pt idx="2154">
                        <c:v>4210000000000</c:v>
                      </c:pt>
                      <c:pt idx="2155">
                        <c:v>3402000000000</c:v>
                      </c:pt>
                      <c:pt idx="2156">
                        <c:v>2774000000000</c:v>
                      </c:pt>
                      <c:pt idx="2157">
                        <c:v>2408000000000</c:v>
                      </c:pt>
                      <c:pt idx="2158">
                        <c:v>2168000000000</c:v>
                      </c:pt>
                      <c:pt idx="2159">
                        <c:v>2001000000000</c:v>
                      </c:pt>
                      <c:pt idx="2160">
                        <c:v>1867000000000</c:v>
                      </c:pt>
                      <c:pt idx="2161">
                        <c:v>1750000000000</c:v>
                      </c:pt>
                      <c:pt idx="2162">
                        <c:v>1652000000000</c:v>
                      </c:pt>
                      <c:pt idx="2163">
                        <c:v>1566000000000</c:v>
                      </c:pt>
                      <c:pt idx="2164">
                        <c:v>1488000000000</c:v>
                      </c:pt>
                      <c:pt idx="2165">
                        <c:v>1421000000000</c:v>
                      </c:pt>
                      <c:pt idx="2166">
                        <c:v>1359000000000</c:v>
                      </c:pt>
                      <c:pt idx="2167">
                        <c:v>1304000000000</c:v>
                      </c:pt>
                      <c:pt idx="2168">
                        <c:v>1254000000000</c:v>
                      </c:pt>
                      <c:pt idx="2169">
                        <c:v>1211000000000</c:v>
                      </c:pt>
                      <c:pt idx="2170">
                        <c:v>1169000000000</c:v>
                      </c:pt>
                      <c:pt idx="2171">
                        <c:v>1131000000000</c:v>
                      </c:pt>
                      <c:pt idx="2172">
                        <c:v>1098000000000</c:v>
                      </c:pt>
                      <c:pt idx="2173">
                        <c:v>1066000000000</c:v>
                      </c:pt>
                      <c:pt idx="2174">
                        <c:v>1037000000000</c:v>
                      </c:pt>
                      <c:pt idx="2175">
                        <c:v>1008000000000</c:v>
                      </c:pt>
                      <c:pt idx="2176">
                        <c:v>983600000000</c:v>
                      </c:pt>
                      <c:pt idx="2177">
                        <c:v>961000000000</c:v>
                      </c:pt>
                      <c:pt idx="2178">
                        <c:v>937400000000</c:v>
                      </c:pt>
                      <c:pt idx="2179">
                        <c:v>918400000000</c:v>
                      </c:pt>
                      <c:pt idx="2180">
                        <c:v>897800000000</c:v>
                      </c:pt>
                      <c:pt idx="2181">
                        <c:v>880400000000</c:v>
                      </c:pt>
                      <c:pt idx="2182">
                        <c:v>862600000000</c:v>
                      </c:pt>
                      <c:pt idx="2183">
                        <c:v>846100000000</c:v>
                      </c:pt>
                      <c:pt idx="2184">
                        <c:v>832100000000</c:v>
                      </c:pt>
                      <c:pt idx="2185">
                        <c:v>816400000000</c:v>
                      </c:pt>
                      <c:pt idx="2186">
                        <c:v>803500000000</c:v>
                      </c:pt>
                      <c:pt idx="2187">
                        <c:v>790500000000</c:v>
                      </c:pt>
                      <c:pt idx="2188">
                        <c:v>777900000000</c:v>
                      </c:pt>
                      <c:pt idx="2189">
                        <c:v>766600000000</c:v>
                      </c:pt>
                      <c:pt idx="2190">
                        <c:v>754600000000</c:v>
                      </c:pt>
                      <c:pt idx="2191">
                        <c:v>744700000000</c:v>
                      </c:pt>
                      <c:pt idx="2192">
                        <c:v>734100000000</c:v>
                      </c:pt>
                      <c:pt idx="2193">
                        <c:v>723800000000</c:v>
                      </c:pt>
                      <c:pt idx="2194">
                        <c:v>715200000000</c:v>
                      </c:pt>
                      <c:pt idx="2195">
                        <c:v>705900000000</c:v>
                      </c:pt>
                      <c:pt idx="2196">
                        <c:v>697500000000</c:v>
                      </c:pt>
                      <c:pt idx="2197">
                        <c:v>688400000000</c:v>
                      </c:pt>
                      <c:pt idx="2198">
                        <c:v>680700000000</c:v>
                      </c:pt>
                      <c:pt idx="2199">
                        <c:v>673600000000</c:v>
                      </c:pt>
                      <c:pt idx="2200">
                        <c:v>665000000000</c:v>
                      </c:pt>
                      <c:pt idx="2201">
                        <c:v>658600000000</c:v>
                      </c:pt>
                      <c:pt idx="2202">
                        <c:v>651100000000</c:v>
                      </c:pt>
                      <c:pt idx="2203">
                        <c:v>645100000000</c:v>
                      </c:pt>
                      <c:pt idx="2204">
                        <c:v>638100000000</c:v>
                      </c:pt>
                      <c:pt idx="2205">
                        <c:v>631900000000</c:v>
                      </c:pt>
                      <c:pt idx="2206">
                        <c:v>626100000000</c:v>
                      </c:pt>
                      <c:pt idx="2207">
                        <c:v>619900000000</c:v>
                      </c:pt>
                      <c:pt idx="2208">
                        <c:v>614000000000</c:v>
                      </c:pt>
                      <c:pt idx="2209">
                        <c:v>608300000000</c:v>
                      </c:pt>
                      <c:pt idx="2210">
                        <c:v>603000000000</c:v>
                      </c:pt>
                      <c:pt idx="2211">
                        <c:v>597600000000</c:v>
                      </c:pt>
                      <c:pt idx="2212">
                        <c:v>592500000000</c:v>
                      </c:pt>
                      <c:pt idx="2213">
                        <c:v>587500000000</c:v>
                      </c:pt>
                      <c:pt idx="2214">
                        <c:v>582700000000</c:v>
                      </c:pt>
                      <c:pt idx="2215">
                        <c:v>577900000000</c:v>
                      </c:pt>
                      <c:pt idx="2216">
                        <c:v>573100000000</c:v>
                      </c:pt>
                      <c:pt idx="2217">
                        <c:v>568500000000</c:v>
                      </c:pt>
                      <c:pt idx="2218">
                        <c:v>564400000000</c:v>
                      </c:pt>
                      <c:pt idx="2219">
                        <c:v>559800000000</c:v>
                      </c:pt>
                      <c:pt idx="2220">
                        <c:v>555400000000</c:v>
                      </c:pt>
                      <c:pt idx="2221">
                        <c:v>551500000000</c:v>
                      </c:pt>
                      <c:pt idx="2222">
                        <c:v>547300000000</c:v>
                      </c:pt>
                      <c:pt idx="2223">
                        <c:v>543300000000</c:v>
                      </c:pt>
                      <c:pt idx="2224">
                        <c:v>539100000000</c:v>
                      </c:pt>
                      <c:pt idx="2225">
                        <c:v>535500000000</c:v>
                      </c:pt>
                      <c:pt idx="2226">
                        <c:v>531900000000</c:v>
                      </c:pt>
                      <c:pt idx="2227">
                        <c:v>527900000000</c:v>
                      </c:pt>
                      <c:pt idx="2228">
                        <c:v>524500000000</c:v>
                      </c:pt>
                      <c:pt idx="2229">
                        <c:v>520700000000</c:v>
                      </c:pt>
                      <c:pt idx="2230">
                        <c:v>517400000000</c:v>
                      </c:pt>
                      <c:pt idx="2231">
                        <c:v>513500000000</c:v>
                      </c:pt>
                      <c:pt idx="2232">
                        <c:v>510200000000</c:v>
                      </c:pt>
                      <c:pt idx="2233">
                        <c:v>506800000000</c:v>
                      </c:pt>
                      <c:pt idx="2234">
                        <c:v>502900000000</c:v>
                      </c:pt>
                      <c:pt idx="2235">
                        <c:v>499600000000</c:v>
                      </c:pt>
                      <c:pt idx="2236">
                        <c:v>496100000000</c:v>
                      </c:pt>
                      <c:pt idx="2237">
                        <c:v>492900000000</c:v>
                      </c:pt>
                      <c:pt idx="2238">
                        <c:v>489400000000</c:v>
                      </c:pt>
                      <c:pt idx="2239">
                        <c:v>486000000000</c:v>
                      </c:pt>
                      <c:pt idx="2240">
                        <c:v>483300000000</c:v>
                      </c:pt>
                      <c:pt idx="2241">
                        <c:v>479900000000</c:v>
                      </c:pt>
                      <c:pt idx="2242">
                        <c:v>476800000000</c:v>
                      </c:pt>
                      <c:pt idx="2243">
                        <c:v>473900000000</c:v>
                      </c:pt>
                      <c:pt idx="2244">
                        <c:v>470900000000</c:v>
                      </c:pt>
                      <c:pt idx="2245">
                        <c:v>468300000000</c:v>
                      </c:pt>
                      <c:pt idx="2246">
                        <c:v>465000000000</c:v>
                      </c:pt>
                      <c:pt idx="2247">
                        <c:v>462700000000</c:v>
                      </c:pt>
                      <c:pt idx="2248">
                        <c:v>459800000000</c:v>
                      </c:pt>
                      <c:pt idx="2249">
                        <c:v>457000000000</c:v>
                      </c:pt>
                      <c:pt idx="2250">
                        <c:v>454300000000</c:v>
                      </c:pt>
                      <c:pt idx="2251">
                        <c:v>451600000000</c:v>
                      </c:pt>
                      <c:pt idx="2252">
                        <c:v>449500000000</c:v>
                      </c:pt>
                      <c:pt idx="2253">
                        <c:v>446700000000</c:v>
                      </c:pt>
                      <c:pt idx="2254">
                        <c:v>444000000000</c:v>
                      </c:pt>
                      <c:pt idx="2255">
                        <c:v>441800000000</c:v>
                      </c:pt>
                      <c:pt idx="2256">
                        <c:v>439300000000</c:v>
                      </c:pt>
                      <c:pt idx="2257">
                        <c:v>436600000000</c:v>
                      </c:pt>
                      <c:pt idx="2258">
                        <c:v>434200000000</c:v>
                      </c:pt>
                      <c:pt idx="2259">
                        <c:v>431900000000</c:v>
                      </c:pt>
                      <c:pt idx="2260">
                        <c:v>429500000000</c:v>
                      </c:pt>
                      <c:pt idx="2261">
                        <c:v>427000000000</c:v>
                      </c:pt>
                      <c:pt idx="2262">
                        <c:v>424700000000</c:v>
                      </c:pt>
                      <c:pt idx="2263">
                        <c:v>422700000000</c:v>
                      </c:pt>
                      <c:pt idx="2264">
                        <c:v>420300000000</c:v>
                      </c:pt>
                      <c:pt idx="2265">
                        <c:v>418000000000</c:v>
                      </c:pt>
                      <c:pt idx="2266">
                        <c:v>415900000000</c:v>
                      </c:pt>
                      <c:pt idx="2267">
                        <c:v>413900000000</c:v>
                      </c:pt>
                      <c:pt idx="2268">
                        <c:v>411600000000</c:v>
                      </c:pt>
                      <c:pt idx="2269">
                        <c:v>409300000000</c:v>
                      </c:pt>
                      <c:pt idx="2270">
                        <c:v>407300000000</c:v>
                      </c:pt>
                      <c:pt idx="2271">
                        <c:v>405300000000</c:v>
                      </c:pt>
                      <c:pt idx="2272">
                        <c:v>403000000000</c:v>
                      </c:pt>
                      <c:pt idx="2273">
                        <c:v>401200000000</c:v>
                      </c:pt>
                      <c:pt idx="2274">
                        <c:v>399100000000</c:v>
                      </c:pt>
                      <c:pt idx="2275">
                        <c:v>397200000000</c:v>
                      </c:pt>
                      <c:pt idx="2276">
                        <c:v>395200000000</c:v>
                      </c:pt>
                      <c:pt idx="2277">
                        <c:v>393300000000</c:v>
                      </c:pt>
                      <c:pt idx="2278">
                        <c:v>391700000000</c:v>
                      </c:pt>
                      <c:pt idx="2279">
                        <c:v>389600000000</c:v>
                      </c:pt>
                      <c:pt idx="2280">
                        <c:v>388100000000</c:v>
                      </c:pt>
                      <c:pt idx="2281">
                        <c:v>386300000000</c:v>
                      </c:pt>
                      <c:pt idx="2282">
                        <c:v>384600000000</c:v>
                      </c:pt>
                      <c:pt idx="2283">
                        <c:v>383200000000</c:v>
                      </c:pt>
                      <c:pt idx="2284">
                        <c:v>381300000000</c:v>
                      </c:pt>
                      <c:pt idx="2285">
                        <c:v>380000000000</c:v>
                      </c:pt>
                      <c:pt idx="2286">
                        <c:v>378300000000</c:v>
                      </c:pt>
                      <c:pt idx="2287">
                        <c:v>377100000000</c:v>
                      </c:pt>
                      <c:pt idx="2288">
                        <c:v>375700000000</c:v>
                      </c:pt>
                      <c:pt idx="2289">
                        <c:v>374400000000</c:v>
                      </c:pt>
                      <c:pt idx="2290">
                        <c:v>373400000000</c:v>
                      </c:pt>
                      <c:pt idx="2291">
                        <c:v>372100000000</c:v>
                      </c:pt>
                      <c:pt idx="2292">
                        <c:v>371400000000</c:v>
                      </c:pt>
                      <c:pt idx="2293">
                        <c:v>370400000000</c:v>
                      </c:pt>
                      <c:pt idx="2294">
                        <c:v>369600000000</c:v>
                      </c:pt>
                      <c:pt idx="2295">
                        <c:v>369100000000</c:v>
                      </c:pt>
                      <c:pt idx="2296">
                        <c:v>368600000000</c:v>
                      </c:pt>
                      <c:pt idx="2297">
                        <c:v>368400000000</c:v>
                      </c:pt>
                      <c:pt idx="2298">
                        <c:v>368300000000</c:v>
                      </c:pt>
                      <c:pt idx="2299">
                        <c:v>368600000000</c:v>
                      </c:pt>
                      <c:pt idx="2300">
                        <c:v>369100000000</c:v>
                      </c:pt>
                      <c:pt idx="2301">
                        <c:v>369900000000</c:v>
                      </c:pt>
                      <c:pt idx="2302">
                        <c:v>371300000000</c:v>
                      </c:pt>
                      <c:pt idx="2303">
                        <c:v>373100000000</c:v>
                      </c:pt>
                      <c:pt idx="2304">
                        <c:v>375500000000</c:v>
                      </c:pt>
                      <c:pt idx="2305">
                        <c:v>379100000000</c:v>
                      </c:pt>
                      <c:pt idx="2306">
                        <c:v>383600000000</c:v>
                      </c:pt>
                      <c:pt idx="2307">
                        <c:v>394400000000</c:v>
                      </c:pt>
                      <c:pt idx="2308">
                        <c:v>413400000000</c:v>
                      </c:pt>
                      <c:pt idx="2309">
                        <c:v>439000000000</c:v>
                      </c:pt>
                      <c:pt idx="2310">
                        <c:v>474200000000</c:v>
                      </c:pt>
                      <c:pt idx="2311">
                        <c:v>526100000000</c:v>
                      </c:pt>
                      <c:pt idx="2312">
                        <c:v>603200000000</c:v>
                      </c:pt>
                      <c:pt idx="2313">
                        <c:v>712300000000</c:v>
                      </c:pt>
                      <c:pt idx="2314">
                        <c:v>870100000000</c:v>
                      </c:pt>
                      <c:pt idx="2315">
                        <c:v>1088000000000</c:v>
                      </c:pt>
                      <c:pt idx="2316">
                        <c:v>1384000000000</c:v>
                      </c:pt>
                      <c:pt idx="2317">
                        <c:v>1778000000000</c:v>
                      </c:pt>
                      <c:pt idx="2318">
                        <c:v>2288000000000</c:v>
                      </c:pt>
                      <c:pt idx="2319">
                        <c:v>2929000000000</c:v>
                      </c:pt>
                      <c:pt idx="2320">
                        <c:v>3728000000000</c:v>
                      </c:pt>
                      <c:pt idx="2321">
                        <c:v>4669000000000</c:v>
                      </c:pt>
                      <c:pt idx="2322">
                        <c:v>5767000000000</c:v>
                      </c:pt>
                      <c:pt idx="2323">
                        <c:v>6956000000000</c:v>
                      </c:pt>
                      <c:pt idx="2324">
                        <c:v>8303000000000</c:v>
                      </c:pt>
                      <c:pt idx="2325">
                        <c:v>9668000000000</c:v>
                      </c:pt>
                      <c:pt idx="2326">
                        <c:v>11040000000000</c:v>
                      </c:pt>
                      <c:pt idx="2327">
                        <c:v>12320000000000</c:v>
                      </c:pt>
                      <c:pt idx="2328">
                        <c:v>13480000000000</c:v>
                      </c:pt>
                      <c:pt idx="2329">
                        <c:v>14460000000000</c:v>
                      </c:pt>
                      <c:pt idx="2330">
                        <c:v>15110000000000</c:v>
                      </c:pt>
                      <c:pt idx="2331">
                        <c:v>15480000000000</c:v>
                      </c:pt>
                      <c:pt idx="2332">
                        <c:v>15510000000000</c:v>
                      </c:pt>
                      <c:pt idx="2333">
                        <c:v>15200000000000</c:v>
                      </c:pt>
                      <c:pt idx="2334">
                        <c:v>14580000000000</c:v>
                      </c:pt>
                      <c:pt idx="2335">
                        <c:v>13700000000000</c:v>
                      </c:pt>
                      <c:pt idx="2336">
                        <c:v>12580000000000</c:v>
                      </c:pt>
                      <c:pt idx="2337">
                        <c:v>11320000000000</c:v>
                      </c:pt>
                      <c:pt idx="2338">
                        <c:v>9977000000000</c:v>
                      </c:pt>
                      <c:pt idx="2339">
                        <c:v>8624000000000</c:v>
                      </c:pt>
                      <c:pt idx="2340">
                        <c:v>7308000000000</c:v>
                      </c:pt>
                      <c:pt idx="2341">
                        <c:v>6049000000000</c:v>
                      </c:pt>
                      <c:pt idx="2342">
                        <c:v>4956000000000</c:v>
                      </c:pt>
                      <c:pt idx="2343">
                        <c:v>3978000000000</c:v>
                      </c:pt>
                      <c:pt idx="2344">
                        <c:v>3163000000000</c:v>
                      </c:pt>
                      <c:pt idx="2345">
                        <c:v>2486000000000</c:v>
                      </c:pt>
                      <c:pt idx="2346">
                        <c:v>1941000000000</c:v>
                      </c:pt>
                      <c:pt idx="2347">
                        <c:v>1514000000000</c:v>
                      </c:pt>
                      <c:pt idx="2348">
                        <c:v>1187000000000</c:v>
                      </c:pt>
                      <c:pt idx="2349">
                        <c:v>942200000000</c:v>
                      </c:pt>
                      <c:pt idx="2350">
                        <c:v>761200000000</c:v>
                      </c:pt>
                      <c:pt idx="2351">
                        <c:v>630700000000</c:v>
                      </c:pt>
                      <c:pt idx="2352">
                        <c:v>536800000000</c:v>
                      </c:pt>
                      <c:pt idx="2353">
                        <c:v>470700000000</c:v>
                      </c:pt>
                      <c:pt idx="2354">
                        <c:v>423800000000</c:v>
                      </c:pt>
                      <c:pt idx="2355">
                        <c:v>389200000000</c:v>
                      </c:pt>
                      <c:pt idx="2356">
                        <c:v>364400000000</c:v>
                      </c:pt>
                      <c:pt idx="2357">
                        <c:v>343900000000</c:v>
                      </c:pt>
                      <c:pt idx="2358">
                        <c:v>331200000000</c:v>
                      </c:pt>
                      <c:pt idx="2359">
                        <c:v>323200000000</c:v>
                      </c:pt>
                      <c:pt idx="2360">
                        <c:v>316000000000</c:v>
                      </c:pt>
                      <c:pt idx="2361">
                        <c:v>309900000000</c:v>
                      </c:pt>
                      <c:pt idx="2362">
                        <c:v>304400000000</c:v>
                      </c:pt>
                      <c:pt idx="2363">
                        <c:v>299500000000</c:v>
                      </c:pt>
                      <c:pt idx="2364">
                        <c:v>294900000000</c:v>
                      </c:pt>
                      <c:pt idx="2365">
                        <c:v>290800000000</c:v>
                      </c:pt>
                      <c:pt idx="2366">
                        <c:v>286900000000</c:v>
                      </c:pt>
                      <c:pt idx="2367">
                        <c:v>283400000000</c:v>
                      </c:pt>
                      <c:pt idx="2368">
                        <c:v>280100000000</c:v>
                      </c:pt>
                      <c:pt idx="2369">
                        <c:v>277000000000</c:v>
                      </c:pt>
                      <c:pt idx="2370">
                        <c:v>274100000000</c:v>
                      </c:pt>
                      <c:pt idx="2371">
                        <c:v>271300000000</c:v>
                      </c:pt>
                      <c:pt idx="2372">
                        <c:v>268800000000</c:v>
                      </c:pt>
                      <c:pt idx="2373">
                        <c:v>266200000000</c:v>
                      </c:pt>
                      <c:pt idx="2374">
                        <c:v>264000000000</c:v>
                      </c:pt>
                      <c:pt idx="2375">
                        <c:v>261700000000</c:v>
                      </c:pt>
                      <c:pt idx="2376">
                        <c:v>259500000000</c:v>
                      </c:pt>
                      <c:pt idx="2377">
                        <c:v>257500000000</c:v>
                      </c:pt>
                      <c:pt idx="2378">
                        <c:v>255500000000</c:v>
                      </c:pt>
                      <c:pt idx="2379">
                        <c:v>253700000000</c:v>
                      </c:pt>
                      <c:pt idx="2380">
                        <c:v>251800000000</c:v>
                      </c:pt>
                      <c:pt idx="2381">
                        <c:v>250100000000</c:v>
                      </c:pt>
                      <c:pt idx="2382">
                        <c:v>248400000000</c:v>
                      </c:pt>
                      <c:pt idx="2383">
                        <c:v>246700000000</c:v>
                      </c:pt>
                      <c:pt idx="2384">
                        <c:v>245200000000</c:v>
                      </c:pt>
                      <c:pt idx="2385">
                        <c:v>243700000000</c:v>
                      </c:pt>
                      <c:pt idx="2386">
                        <c:v>242200000000</c:v>
                      </c:pt>
                      <c:pt idx="2387">
                        <c:v>240800000000</c:v>
                      </c:pt>
                      <c:pt idx="2388">
                        <c:v>239400000000</c:v>
                      </c:pt>
                      <c:pt idx="2389">
                        <c:v>238100000000</c:v>
                      </c:pt>
                      <c:pt idx="2390">
                        <c:v>236800000000</c:v>
                      </c:pt>
                      <c:pt idx="2391">
                        <c:v>235500000000</c:v>
                      </c:pt>
                      <c:pt idx="2392">
                        <c:v>234400000000</c:v>
                      </c:pt>
                      <c:pt idx="2393">
                        <c:v>233100000000</c:v>
                      </c:pt>
                      <c:pt idx="2394">
                        <c:v>232000000000</c:v>
                      </c:pt>
                      <c:pt idx="2395">
                        <c:v>230900000000</c:v>
                      </c:pt>
                      <c:pt idx="2396">
                        <c:v>229900000000</c:v>
                      </c:pt>
                      <c:pt idx="2397">
                        <c:v>228800000000</c:v>
                      </c:pt>
                      <c:pt idx="2398">
                        <c:v>227800000000</c:v>
                      </c:pt>
                      <c:pt idx="2399">
                        <c:v>226900000000</c:v>
                      </c:pt>
                      <c:pt idx="2400">
                        <c:v>225800000000</c:v>
                      </c:pt>
                      <c:pt idx="2401">
                        <c:v>225000000000</c:v>
                      </c:pt>
                      <c:pt idx="2402">
                        <c:v>224100000000</c:v>
                      </c:pt>
                      <c:pt idx="2403">
                        <c:v>223200000000</c:v>
                      </c:pt>
                      <c:pt idx="2404">
                        <c:v>222500000000</c:v>
                      </c:pt>
                      <c:pt idx="2405">
                        <c:v>221600000000</c:v>
                      </c:pt>
                      <c:pt idx="2406">
                        <c:v>220900000000</c:v>
                      </c:pt>
                      <c:pt idx="2407">
                        <c:v>220100000000</c:v>
                      </c:pt>
                      <c:pt idx="2408">
                        <c:v>219400000000</c:v>
                      </c:pt>
                      <c:pt idx="2409">
                        <c:v>218800000000</c:v>
                      </c:pt>
                      <c:pt idx="2410">
                        <c:v>218000000000</c:v>
                      </c:pt>
                      <c:pt idx="2411">
                        <c:v>217500000000</c:v>
                      </c:pt>
                      <c:pt idx="2412">
                        <c:v>216800000000</c:v>
                      </c:pt>
                      <c:pt idx="2413">
                        <c:v>216400000000</c:v>
                      </c:pt>
                      <c:pt idx="2414">
                        <c:v>215800000000</c:v>
                      </c:pt>
                      <c:pt idx="2415">
                        <c:v>215200000000</c:v>
                      </c:pt>
                      <c:pt idx="2416">
                        <c:v>214900000000</c:v>
                      </c:pt>
                      <c:pt idx="2417">
                        <c:v>214400000000</c:v>
                      </c:pt>
                      <c:pt idx="2418">
                        <c:v>214000000000</c:v>
                      </c:pt>
                      <c:pt idx="2419">
                        <c:v>213600000000</c:v>
                      </c:pt>
                      <c:pt idx="2420">
                        <c:v>213300000000</c:v>
                      </c:pt>
                      <c:pt idx="2421">
                        <c:v>213100000000</c:v>
                      </c:pt>
                      <c:pt idx="2422">
                        <c:v>212800000000</c:v>
                      </c:pt>
                      <c:pt idx="2423">
                        <c:v>212700000000</c:v>
                      </c:pt>
                      <c:pt idx="2424">
                        <c:v>212500000000</c:v>
                      </c:pt>
                      <c:pt idx="2425">
                        <c:v>212400000000</c:v>
                      </c:pt>
                      <c:pt idx="2426">
                        <c:v>212400000000</c:v>
                      </c:pt>
                      <c:pt idx="2427">
                        <c:v>212200000000</c:v>
                      </c:pt>
                      <c:pt idx="2428">
                        <c:v>212400000000</c:v>
                      </c:pt>
                      <c:pt idx="2429">
                        <c:v>212400000000</c:v>
                      </c:pt>
                      <c:pt idx="2430">
                        <c:v>212500000000</c:v>
                      </c:pt>
                      <c:pt idx="2431">
                        <c:v>212700000000</c:v>
                      </c:pt>
                      <c:pt idx="2432">
                        <c:v>212700000000</c:v>
                      </c:pt>
                      <c:pt idx="2433">
                        <c:v>213100000000</c:v>
                      </c:pt>
                      <c:pt idx="2434">
                        <c:v>213200000000</c:v>
                      </c:pt>
                      <c:pt idx="2435">
                        <c:v>213400000000</c:v>
                      </c:pt>
                      <c:pt idx="2436">
                        <c:v>213700000000</c:v>
                      </c:pt>
                      <c:pt idx="2437">
                        <c:v>214000000000</c:v>
                      </c:pt>
                      <c:pt idx="2438">
                        <c:v>214400000000</c:v>
                      </c:pt>
                      <c:pt idx="2439">
                        <c:v>214700000000</c:v>
                      </c:pt>
                      <c:pt idx="2440">
                        <c:v>215200000000</c:v>
                      </c:pt>
                      <c:pt idx="2441">
                        <c:v>215600000000</c:v>
                      </c:pt>
                      <c:pt idx="2442">
                        <c:v>216100000000</c:v>
                      </c:pt>
                      <c:pt idx="2443">
                        <c:v>216700000000</c:v>
                      </c:pt>
                      <c:pt idx="2444">
                        <c:v>217200000000</c:v>
                      </c:pt>
                      <c:pt idx="2445">
                        <c:v>217900000000</c:v>
                      </c:pt>
                      <c:pt idx="2446">
                        <c:v>218600000000</c:v>
                      </c:pt>
                      <c:pt idx="2447">
                        <c:v>219400000000</c:v>
                      </c:pt>
                      <c:pt idx="2448">
                        <c:v>220400000000</c:v>
                      </c:pt>
                      <c:pt idx="2449">
                        <c:v>221300000000</c:v>
                      </c:pt>
                      <c:pt idx="2450">
                        <c:v>222400000000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5368-4437-B5D3-9FC020C3DD8E}"/>
                  </c:ext>
                </c:extLst>
              </c15:ser>
            </c15:filteredScatterSeries>
          </c:ext>
        </c:extLst>
      </c:scatterChart>
      <c:valAx>
        <c:axId val="470593720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70595360"/>
        <c:crosses val="autoZero"/>
        <c:crossBetween val="midCat"/>
        <c:majorUnit val="500"/>
      </c:valAx>
      <c:valAx>
        <c:axId val="470595360"/>
        <c:scaling>
          <c:logBase val="10"/>
          <c:orientation val="minMax"/>
          <c:max val="1E+16"/>
          <c:min val="10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E+00" sourceLinked="0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70593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Лист2!$B$1</c:f>
              <c:strCache>
                <c:ptCount val="1"/>
                <c:pt idx="0">
                  <c:v>Nanoscope</c:v>
                </c:pt>
              </c:strCache>
            </c:strRef>
          </c:tx>
          <c:spPr>
            <a:ln w="12700" cap="rnd">
              <a:solidFill>
                <a:srgbClr val="FF5050"/>
              </a:solidFill>
              <a:round/>
            </a:ln>
            <a:effectLst/>
          </c:spPr>
          <c:marker>
            <c:symbol val="none"/>
          </c:marker>
          <c:xVal>
            <c:numRef>
              <c:f>Лист2!$A$2:$A$1001</c:f>
              <c:numCache>
                <c:formatCode>General</c:formatCode>
                <c:ptCount val="1000"/>
                <c:pt idx="0">
                  <c:v>100</c:v>
                </c:pt>
                <c:pt idx="1">
                  <c:v>104.905</c:v>
                </c:pt>
                <c:pt idx="2">
                  <c:v>109.81</c:v>
                </c:pt>
                <c:pt idx="3">
                  <c:v>114.715</c:v>
                </c:pt>
                <c:pt idx="4">
                  <c:v>119.62</c:v>
                </c:pt>
                <c:pt idx="5">
                  <c:v>124.52500000000001</c:v>
                </c:pt>
                <c:pt idx="6">
                  <c:v>129.429</c:v>
                </c:pt>
                <c:pt idx="7">
                  <c:v>134.334</c:v>
                </c:pt>
                <c:pt idx="8">
                  <c:v>139.239</c:v>
                </c:pt>
                <c:pt idx="9">
                  <c:v>144.14400000000001</c:v>
                </c:pt>
                <c:pt idx="10">
                  <c:v>149.04900000000001</c:v>
                </c:pt>
                <c:pt idx="11">
                  <c:v>153.95400000000001</c:v>
                </c:pt>
                <c:pt idx="12">
                  <c:v>158.85900000000001</c:v>
                </c:pt>
                <c:pt idx="13">
                  <c:v>163.76400000000001</c:v>
                </c:pt>
                <c:pt idx="14">
                  <c:v>168.66900000000001</c:v>
                </c:pt>
                <c:pt idx="15">
                  <c:v>173.57400000000001</c:v>
                </c:pt>
                <c:pt idx="16">
                  <c:v>178.47800000000001</c:v>
                </c:pt>
                <c:pt idx="17">
                  <c:v>183.38300000000001</c:v>
                </c:pt>
                <c:pt idx="18">
                  <c:v>188.28800000000001</c:v>
                </c:pt>
                <c:pt idx="19">
                  <c:v>193.19300000000001</c:v>
                </c:pt>
                <c:pt idx="20">
                  <c:v>198.09800000000001</c:v>
                </c:pt>
                <c:pt idx="21">
                  <c:v>203.00299999999999</c:v>
                </c:pt>
                <c:pt idx="22">
                  <c:v>207.90799999999999</c:v>
                </c:pt>
                <c:pt idx="23">
                  <c:v>212.81299999999999</c:v>
                </c:pt>
                <c:pt idx="24">
                  <c:v>217.71799999999999</c:v>
                </c:pt>
                <c:pt idx="25">
                  <c:v>222.62299999999999</c:v>
                </c:pt>
                <c:pt idx="26">
                  <c:v>227.52799999999999</c:v>
                </c:pt>
                <c:pt idx="27">
                  <c:v>232.43199999999999</c:v>
                </c:pt>
                <c:pt idx="28">
                  <c:v>237.33699999999999</c:v>
                </c:pt>
                <c:pt idx="29">
                  <c:v>242.24199999999999</c:v>
                </c:pt>
                <c:pt idx="30">
                  <c:v>247.14699999999999</c:v>
                </c:pt>
                <c:pt idx="31">
                  <c:v>252.05199999999999</c:v>
                </c:pt>
                <c:pt idx="32">
                  <c:v>256.95699999999999</c:v>
                </c:pt>
                <c:pt idx="33">
                  <c:v>261.86200000000002</c:v>
                </c:pt>
                <c:pt idx="34">
                  <c:v>266.767</c:v>
                </c:pt>
                <c:pt idx="35">
                  <c:v>271.67200000000003</c:v>
                </c:pt>
                <c:pt idx="36">
                  <c:v>276.577</c:v>
                </c:pt>
                <c:pt idx="37">
                  <c:v>281.48099999999999</c:v>
                </c:pt>
                <c:pt idx="38">
                  <c:v>286.38600000000002</c:v>
                </c:pt>
                <c:pt idx="39">
                  <c:v>291.291</c:v>
                </c:pt>
                <c:pt idx="40">
                  <c:v>296.19600000000003</c:v>
                </c:pt>
                <c:pt idx="41">
                  <c:v>301.101</c:v>
                </c:pt>
                <c:pt idx="42">
                  <c:v>306.00599999999997</c:v>
                </c:pt>
                <c:pt idx="43">
                  <c:v>310.911</c:v>
                </c:pt>
                <c:pt idx="44">
                  <c:v>315.81599999999997</c:v>
                </c:pt>
                <c:pt idx="45">
                  <c:v>320.721</c:v>
                </c:pt>
                <c:pt idx="46">
                  <c:v>325.62599999999998</c:v>
                </c:pt>
                <c:pt idx="47">
                  <c:v>330.53100000000001</c:v>
                </c:pt>
                <c:pt idx="48">
                  <c:v>335.435</c:v>
                </c:pt>
                <c:pt idx="49">
                  <c:v>340.34</c:v>
                </c:pt>
                <c:pt idx="50">
                  <c:v>345.245</c:v>
                </c:pt>
                <c:pt idx="51">
                  <c:v>350.15</c:v>
                </c:pt>
                <c:pt idx="52">
                  <c:v>355.05500000000001</c:v>
                </c:pt>
                <c:pt idx="53">
                  <c:v>359.96</c:v>
                </c:pt>
                <c:pt idx="54">
                  <c:v>364.86500000000001</c:v>
                </c:pt>
                <c:pt idx="55">
                  <c:v>369.77</c:v>
                </c:pt>
                <c:pt idx="56">
                  <c:v>374.67500000000001</c:v>
                </c:pt>
                <c:pt idx="57">
                  <c:v>379.58</c:v>
                </c:pt>
                <c:pt idx="58">
                  <c:v>384.48399999999998</c:v>
                </c:pt>
                <c:pt idx="59">
                  <c:v>389.38900000000001</c:v>
                </c:pt>
                <c:pt idx="60">
                  <c:v>394.29399999999998</c:v>
                </c:pt>
                <c:pt idx="61">
                  <c:v>399.19900000000001</c:v>
                </c:pt>
                <c:pt idx="62">
                  <c:v>404.10399999999998</c:v>
                </c:pt>
                <c:pt idx="63">
                  <c:v>409.00900000000001</c:v>
                </c:pt>
                <c:pt idx="64">
                  <c:v>413.91399999999999</c:v>
                </c:pt>
                <c:pt idx="65">
                  <c:v>418.81900000000002</c:v>
                </c:pt>
                <c:pt idx="66">
                  <c:v>423.72399999999999</c:v>
                </c:pt>
                <c:pt idx="67">
                  <c:v>428.62900000000002</c:v>
                </c:pt>
                <c:pt idx="68">
                  <c:v>433.53399999999999</c:v>
                </c:pt>
                <c:pt idx="69">
                  <c:v>438.43799999999999</c:v>
                </c:pt>
                <c:pt idx="70">
                  <c:v>443.34300000000002</c:v>
                </c:pt>
                <c:pt idx="71">
                  <c:v>448.24799999999999</c:v>
                </c:pt>
                <c:pt idx="72">
                  <c:v>453.15300000000002</c:v>
                </c:pt>
                <c:pt idx="73">
                  <c:v>458.05799999999999</c:v>
                </c:pt>
                <c:pt idx="74">
                  <c:v>462.96300000000002</c:v>
                </c:pt>
                <c:pt idx="75">
                  <c:v>467.86799999999999</c:v>
                </c:pt>
                <c:pt idx="76">
                  <c:v>472.77300000000002</c:v>
                </c:pt>
                <c:pt idx="77">
                  <c:v>477.678</c:v>
                </c:pt>
                <c:pt idx="78">
                  <c:v>482.58300000000003</c:v>
                </c:pt>
                <c:pt idx="79">
                  <c:v>487.48700000000002</c:v>
                </c:pt>
                <c:pt idx="80">
                  <c:v>492.392</c:v>
                </c:pt>
                <c:pt idx="81">
                  <c:v>497.29700000000003</c:v>
                </c:pt>
                <c:pt idx="82">
                  <c:v>502.202</c:v>
                </c:pt>
                <c:pt idx="83">
                  <c:v>507.10700000000003</c:v>
                </c:pt>
                <c:pt idx="84">
                  <c:v>512.01199999999994</c:v>
                </c:pt>
                <c:pt idx="85">
                  <c:v>516.91700000000003</c:v>
                </c:pt>
                <c:pt idx="86">
                  <c:v>521.822</c:v>
                </c:pt>
                <c:pt idx="87">
                  <c:v>526.72699999999998</c:v>
                </c:pt>
                <c:pt idx="88">
                  <c:v>531.63199999999995</c:v>
                </c:pt>
                <c:pt idx="89">
                  <c:v>536.53700000000003</c:v>
                </c:pt>
                <c:pt idx="90">
                  <c:v>541.44100000000003</c:v>
                </c:pt>
                <c:pt idx="91">
                  <c:v>546.346</c:v>
                </c:pt>
                <c:pt idx="92">
                  <c:v>551.25099999999998</c:v>
                </c:pt>
                <c:pt idx="93">
                  <c:v>556.15599999999995</c:v>
                </c:pt>
                <c:pt idx="94">
                  <c:v>561.06100000000004</c:v>
                </c:pt>
                <c:pt idx="95">
                  <c:v>565.96600000000001</c:v>
                </c:pt>
                <c:pt idx="96">
                  <c:v>570.87099999999998</c:v>
                </c:pt>
                <c:pt idx="97">
                  <c:v>575.77599999999995</c:v>
                </c:pt>
                <c:pt idx="98">
                  <c:v>580.68100000000004</c:v>
                </c:pt>
                <c:pt idx="99">
                  <c:v>585.58600000000001</c:v>
                </c:pt>
                <c:pt idx="100">
                  <c:v>590.49</c:v>
                </c:pt>
                <c:pt idx="101">
                  <c:v>595.39499999999998</c:v>
                </c:pt>
                <c:pt idx="102">
                  <c:v>600.29999999999995</c:v>
                </c:pt>
                <c:pt idx="103">
                  <c:v>605.20500000000004</c:v>
                </c:pt>
                <c:pt idx="104">
                  <c:v>610.11</c:v>
                </c:pt>
                <c:pt idx="105">
                  <c:v>615.01499999999999</c:v>
                </c:pt>
                <c:pt idx="106">
                  <c:v>619.91999999999996</c:v>
                </c:pt>
                <c:pt idx="107">
                  <c:v>624.82500000000005</c:v>
                </c:pt>
                <c:pt idx="108">
                  <c:v>629.73</c:v>
                </c:pt>
                <c:pt idx="109">
                  <c:v>634.63499999999999</c:v>
                </c:pt>
                <c:pt idx="110">
                  <c:v>639.54</c:v>
                </c:pt>
                <c:pt idx="111">
                  <c:v>644.44399999999996</c:v>
                </c:pt>
                <c:pt idx="112">
                  <c:v>649.34900000000005</c:v>
                </c:pt>
                <c:pt idx="113">
                  <c:v>654.25400000000002</c:v>
                </c:pt>
                <c:pt idx="114">
                  <c:v>659.15899999999999</c:v>
                </c:pt>
                <c:pt idx="115">
                  <c:v>664.06399999999996</c:v>
                </c:pt>
                <c:pt idx="116">
                  <c:v>668.96900000000005</c:v>
                </c:pt>
                <c:pt idx="117">
                  <c:v>673.87400000000002</c:v>
                </c:pt>
                <c:pt idx="118">
                  <c:v>678.779</c:v>
                </c:pt>
                <c:pt idx="119">
                  <c:v>683.68399999999997</c:v>
                </c:pt>
                <c:pt idx="120">
                  <c:v>688.58900000000006</c:v>
                </c:pt>
                <c:pt idx="121">
                  <c:v>693.49300000000005</c:v>
                </c:pt>
                <c:pt idx="122">
                  <c:v>698.39800000000002</c:v>
                </c:pt>
                <c:pt idx="123">
                  <c:v>703.303</c:v>
                </c:pt>
                <c:pt idx="124">
                  <c:v>708.20799999999997</c:v>
                </c:pt>
                <c:pt idx="125">
                  <c:v>713.11300000000006</c:v>
                </c:pt>
                <c:pt idx="126">
                  <c:v>718.01800000000003</c:v>
                </c:pt>
                <c:pt idx="127">
                  <c:v>722.923</c:v>
                </c:pt>
                <c:pt idx="128">
                  <c:v>727.82799999999997</c:v>
                </c:pt>
                <c:pt idx="129">
                  <c:v>732.73299999999995</c:v>
                </c:pt>
                <c:pt idx="130">
                  <c:v>737.63800000000003</c:v>
                </c:pt>
                <c:pt idx="131">
                  <c:v>742.54300000000001</c:v>
                </c:pt>
                <c:pt idx="132">
                  <c:v>747.447</c:v>
                </c:pt>
                <c:pt idx="133">
                  <c:v>752.35199999999998</c:v>
                </c:pt>
                <c:pt idx="134">
                  <c:v>757.25699999999995</c:v>
                </c:pt>
                <c:pt idx="135">
                  <c:v>762.16200000000003</c:v>
                </c:pt>
                <c:pt idx="136">
                  <c:v>767.06700000000001</c:v>
                </c:pt>
                <c:pt idx="137">
                  <c:v>771.97199999999998</c:v>
                </c:pt>
                <c:pt idx="138">
                  <c:v>776.87699999999995</c:v>
                </c:pt>
                <c:pt idx="139">
                  <c:v>781.78200000000004</c:v>
                </c:pt>
                <c:pt idx="140">
                  <c:v>786.68700000000001</c:v>
                </c:pt>
                <c:pt idx="141">
                  <c:v>791.59199999999998</c:v>
                </c:pt>
                <c:pt idx="142">
                  <c:v>796.49599999999998</c:v>
                </c:pt>
                <c:pt idx="143">
                  <c:v>801.40099999999995</c:v>
                </c:pt>
                <c:pt idx="144">
                  <c:v>806.30600000000004</c:v>
                </c:pt>
                <c:pt idx="145">
                  <c:v>811.21100000000001</c:v>
                </c:pt>
                <c:pt idx="146">
                  <c:v>816.11599999999999</c:v>
                </c:pt>
                <c:pt idx="147">
                  <c:v>821.02099999999996</c:v>
                </c:pt>
                <c:pt idx="148">
                  <c:v>825.92600000000004</c:v>
                </c:pt>
                <c:pt idx="149">
                  <c:v>830.83100000000002</c:v>
                </c:pt>
                <c:pt idx="150">
                  <c:v>835.73599999999999</c:v>
                </c:pt>
                <c:pt idx="151">
                  <c:v>840.64099999999996</c:v>
                </c:pt>
                <c:pt idx="152">
                  <c:v>845.54600000000005</c:v>
                </c:pt>
                <c:pt idx="153">
                  <c:v>850.45</c:v>
                </c:pt>
                <c:pt idx="154">
                  <c:v>855.35500000000002</c:v>
                </c:pt>
                <c:pt idx="155">
                  <c:v>860.26</c:v>
                </c:pt>
                <c:pt idx="156">
                  <c:v>865.16499999999996</c:v>
                </c:pt>
                <c:pt idx="157">
                  <c:v>870.07</c:v>
                </c:pt>
                <c:pt idx="158">
                  <c:v>874.97500000000002</c:v>
                </c:pt>
                <c:pt idx="159">
                  <c:v>879.88</c:v>
                </c:pt>
                <c:pt idx="160">
                  <c:v>884.78499999999997</c:v>
                </c:pt>
                <c:pt idx="161">
                  <c:v>889.69</c:v>
                </c:pt>
                <c:pt idx="162">
                  <c:v>894.59500000000003</c:v>
                </c:pt>
                <c:pt idx="163">
                  <c:v>899.49900000000002</c:v>
                </c:pt>
                <c:pt idx="164">
                  <c:v>904.404</c:v>
                </c:pt>
                <c:pt idx="165">
                  <c:v>909.30899999999997</c:v>
                </c:pt>
                <c:pt idx="166">
                  <c:v>914.21400000000006</c:v>
                </c:pt>
                <c:pt idx="167">
                  <c:v>919.11900000000003</c:v>
                </c:pt>
                <c:pt idx="168">
                  <c:v>924.024</c:v>
                </c:pt>
                <c:pt idx="169">
                  <c:v>928.92899999999997</c:v>
                </c:pt>
                <c:pt idx="170">
                  <c:v>933.83399999999995</c:v>
                </c:pt>
                <c:pt idx="171">
                  <c:v>938.73900000000003</c:v>
                </c:pt>
                <c:pt idx="172">
                  <c:v>943.64400000000001</c:v>
                </c:pt>
                <c:pt idx="173">
                  <c:v>948.54899999999998</c:v>
                </c:pt>
                <c:pt idx="174">
                  <c:v>953.45299999999997</c:v>
                </c:pt>
                <c:pt idx="175">
                  <c:v>958.35799999999995</c:v>
                </c:pt>
                <c:pt idx="176">
                  <c:v>963.26300000000003</c:v>
                </c:pt>
                <c:pt idx="177">
                  <c:v>968.16800000000001</c:v>
                </c:pt>
                <c:pt idx="178">
                  <c:v>973.07299999999998</c:v>
                </c:pt>
                <c:pt idx="179">
                  <c:v>977.97799999999995</c:v>
                </c:pt>
                <c:pt idx="180">
                  <c:v>982.88300000000004</c:v>
                </c:pt>
                <c:pt idx="181">
                  <c:v>987.78800000000001</c:v>
                </c:pt>
                <c:pt idx="182">
                  <c:v>992.69299999999998</c:v>
                </c:pt>
                <c:pt idx="183">
                  <c:v>997.59799999999996</c:v>
                </c:pt>
                <c:pt idx="184">
                  <c:v>1002.503</c:v>
                </c:pt>
                <c:pt idx="185">
                  <c:v>1007.407</c:v>
                </c:pt>
                <c:pt idx="186">
                  <c:v>1012.312</c:v>
                </c:pt>
                <c:pt idx="187">
                  <c:v>1017.217</c:v>
                </c:pt>
                <c:pt idx="188">
                  <c:v>1022.122</c:v>
                </c:pt>
                <c:pt idx="189">
                  <c:v>1027.027</c:v>
                </c:pt>
                <c:pt idx="190">
                  <c:v>1031.932</c:v>
                </c:pt>
                <c:pt idx="191">
                  <c:v>1036.837</c:v>
                </c:pt>
                <c:pt idx="192">
                  <c:v>1041.742</c:v>
                </c:pt>
                <c:pt idx="193">
                  <c:v>1046.6469999999999</c:v>
                </c:pt>
                <c:pt idx="194">
                  <c:v>1051.5519999999999</c:v>
                </c:pt>
                <c:pt idx="195">
                  <c:v>1056.4559999999999</c:v>
                </c:pt>
                <c:pt idx="196">
                  <c:v>1061.3610000000001</c:v>
                </c:pt>
                <c:pt idx="197">
                  <c:v>1066.2660000000001</c:v>
                </c:pt>
                <c:pt idx="198">
                  <c:v>1071.171</c:v>
                </c:pt>
                <c:pt idx="199">
                  <c:v>1076.076</c:v>
                </c:pt>
                <c:pt idx="200">
                  <c:v>1080.981</c:v>
                </c:pt>
                <c:pt idx="201">
                  <c:v>1085.886</c:v>
                </c:pt>
                <c:pt idx="202">
                  <c:v>1090.7909999999999</c:v>
                </c:pt>
                <c:pt idx="203">
                  <c:v>1095.6959999999999</c:v>
                </c:pt>
                <c:pt idx="204">
                  <c:v>1100.6010000000001</c:v>
                </c:pt>
                <c:pt idx="205">
                  <c:v>1105.5060000000001</c:v>
                </c:pt>
                <c:pt idx="206">
                  <c:v>1110.4100000000001</c:v>
                </c:pt>
                <c:pt idx="207">
                  <c:v>1115.3150000000001</c:v>
                </c:pt>
                <c:pt idx="208">
                  <c:v>1120.22</c:v>
                </c:pt>
                <c:pt idx="209">
                  <c:v>1125.125</c:v>
                </c:pt>
                <c:pt idx="210">
                  <c:v>1130.03</c:v>
                </c:pt>
                <c:pt idx="211">
                  <c:v>1134.9349999999999</c:v>
                </c:pt>
                <c:pt idx="212">
                  <c:v>1139.8399999999999</c:v>
                </c:pt>
                <c:pt idx="213">
                  <c:v>1144.7449999999999</c:v>
                </c:pt>
                <c:pt idx="214">
                  <c:v>1149.6500000000001</c:v>
                </c:pt>
                <c:pt idx="215">
                  <c:v>1154.5550000000001</c:v>
                </c:pt>
                <c:pt idx="216">
                  <c:v>1159.4590000000001</c:v>
                </c:pt>
                <c:pt idx="217">
                  <c:v>1164.364</c:v>
                </c:pt>
                <c:pt idx="218">
                  <c:v>1169.269</c:v>
                </c:pt>
                <c:pt idx="219">
                  <c:v>1174.174</c:v>
                </c:pt>
                <c:pt idx="220">
                  <c:v>1179.079</c:v>
                </c:pt>
                <c:pt idx="221">
                  <c:v>1183.9839999999999</c:v>
                </c:pt>
                <c:pt idx="222">
                  <c:v>1188.8889999999999</c:v>
                </c:pt>
                <c:pt idx="223">
                  <c:v>1193.7940000000001</c:v>
                </c:pt>
                <c:pt idx="224">
                  <c:v>1198.6990000000001</c:v>
                </c:pt>
                <c:pt idx="225">
                  <c:v>1203.604</c:v>
                </c:pt>
                <c:pt idx="226">
                  <c:v>1208.509</c:v>
                </c:pt>
                <c:pt idx="227">
                  <c:v>1213.413</c:v>
                </c:pt>
                <c:pt idx="228">
                  <c:v>1218.318</c:v>
                </c:pt>
                <c:pt idx="229">
                  <c:v>1223.223</c:v>
                </c:pt>
                <c:pt idx="230">
                  <c:v>1228.1279999999999</c:v>
                </c:pt>
                <c:pt idx="231">
                  <c:v>1233.0329999999999</c:v>
                </c:pt>
                <c:pt idx="232">
                  <c:v>1237.9380000000001</c:v>
                </c:pt>
                <c:pt idx="233">
                  <c:v>1242.8430000000001</c:v>
                </c:pt>
                <c:pt idx="234">
                  <c:v>1247.748</c:v>
                </c:pt>
                <c:pt idx="235">
                  <c:v>1252.653</c:v>
                </c:pt>
                <c:pt idx="236">
                  <c:v>1257.558</c:v>
                </c:pt>
                <c:pt idx="237">
                  <c:v>1262.462</c:v>
                </c:pt>
                <c:pt idx="238">
                  <c:v>1267.367</c:v>
                </c:pt>
                <c:pt idx="239">
                  <c:v>1272.2719999999999</c:v>
                </c:pt>
                <c:pt idx="240">
                  <c:v>1277.1769999999999</c:v>
                </c:pt>
                <c:pt idx="241">
                  <c:v>1282.0820000000001</c:v>
                </c:pt>
                <c:pt idx="242">
                  <c:v>1286.9870000000001</c:v>
                </c:pt>
                <c:pt idx="243">
                  <c:v>1291.8920000000001</c:v>
                </c:pt>
                <c:pt idx="244">
                  <c:v>1296.797</c:v>
                </c:pt>
                <c:pt idx="245">
                  <c:v>1301.702</c:v>
                </c:pt>
                <c:pt idx="246">
                  <c:v>1306.607</c:v>
                </c:pt>
                <c:pt idx="247">
                  <c:v>1311.5119999999999</c:v>
                </c:pt>
                <c:pt idx="248">
                  <c:v>1316.4159999999999</c:v>
                </c:pt>
                <c:pt idx="249">
                  <c:v>1321.3209999999999</c:v>
                </c:pt>
                <c:pt idx="250">
                  <c:v>1326.2260000000001</c:v>
                </c:pt>
                <c:pt idx="251">
                  <c:v>1331.1310000000001</c:v>
                </c:pt>
                <c:pt idx="252">
                  <c:v>1336.0360000000001</c:v>
                </c:pt>
                <c:pt idx="253">
                  <c:v>1340.941</c:v>
                </c:pt>
                <c:pt idx="254">
                  <c:v>1345.846</c:v>
                </c:pt>
                <c:pt idx="255">
                  <c:v>1350.751</c:v>
                </c:pt>
                <c:pt idx="256">
                  <c:v>1355.6559999999999</c:v>
                </c:pt>
                <c:pt idx="257">
                  <c:v>1360.5609999999999</c:v>
                </c:pt>
                <c:pt idx="258">
                  <c:v>1365.4649999999999</c:v>
                </c:pt>
                <c:pt idx="259">
                  <c:v>1370.37</c:v>
                </c:pt>
                <c:pt idx="260">
                  <c:v>1375.2750000000001</c:v>
                </c:pt>
                <c:pt idx="261">
                  <c:v>1380.18</c:v>
                </c:pt>
                <c:pt idx="262">
                  <c:v>1385.085</c:v>
                </c:pt>
                <c:pt idx="263">
                  <c:v>1389.99</c:v>
                </c:pt>
                <c:pt idx="264">
                  <c:v>1394.895</c:v>
                </c:pt>
                <c:pt idx="265">
                  <c:v>1399.8</c:v>
                </c:pt>
                <c:pt idx="266">
                  <c:v>1404.7049999999999</c:v>
                </c:pt>
                <c:pt idx="267">
                  <c:v>1409.61</c:v>
                </c:pt>
                <c:pt idx="268">
                  <c:v>1414.5150000000001</c:v>
                </c:pt>
                <c:pt idx="269">
                  <c:v>1419.4190000000001</c:v>
                </c:pt>
                <c:pt idx="270">
                  <c:v>1424.3240000000001</c:v>
                </c:pt>
                <c:pt idx="271">
                  <c:v>1429.229</c:v>
                </c:pt>
                <c:pt idx="272">
                  <c:v>1434.134</c:v>
                </c:pt>
                <c:pt idx="273">
                  <c:v>1439.039</c:v>
                </c:pt>
                <c:pt idx="274">
                  <c:v>1443.944</c:v>
                </c:pt>
                <c:pt idx="275">
                  <c:v>1448.8489999999999</c:v>
                </c:pt>
                <c:pt idx="276">
                  <c:v>1453.7539999999999</c:v>
                </c:pt>
                <c:pt idx="277">
                  <c:v>1458.6590000000001</c:v>
                </c:pt>
                <c:pt idx="278">
                  <c:v>1463.5640000000001</c:v>
                </c:pt>
                <c:pt idx="279">
                  <c:v>1468.4680000000001</c:v>
                </c:pt>
                <c:pt idx="280">
                  <c:v>1473.373</c:v>
                </c:pt>
                <c:pt idx="281">
                  <c:v>1478.278</c:v>
                </c:pt>
                <c:pt idx="282">
                  <c:v>1483.183</c:v>
                </c:pt>
                <c:pt idx="283">
                  <c:v>1488.088</c:v>
                </c:pt>
                <c:pt idx="284">
                  <c:v>1492.9929999999999</c:v>
                </c:pt>
                <c:pt idx="285">
                  <c:v>1497.8979999999999</c:v>
                </c:pt>
                <c:pt idx="286">
                  <c:v>1502.8030000000001</c:v>
                </c:pt>
                <c:pt idx="287">
                  <c:v>1507.7080000000001</c:v>
                </c:pt>
                <c:pt idx="288">
                  <c:v>1512.6130000000001</c:v>
                </c:pt>
                <c:pt idx="289">
                  <c:v>1517.518</c:v>
                </c:pt>
                <c:pt idx="290">
                  <c:v>1522.422</c:v>
                </c:pt>
                <c:pt idx="291">
                  <c:v>1527.327</c:v>
                </c:pt>
                <c:pt idx="292">
                  <c:v>1532.232</c:v>
                </c:pt>
                <c:pt idx="293">
                  <c:v>1537.1369999999999</c:v>
                </c:pt>
                <c:pt idx="294">
                  <c:v>1542.0419999999999</c:v>
                </c:pt>
                <c:pt idx="295">
                  <c:v>1546.9469999999999</c:v>
                </c:pt>
                <c:pt idx="296">
                  <c:v>1551.8520000000001</c:v>
                </c:pt>
                <c:pt idx="297">
                  <c:v>1556.7570000000001</c:v>
                </c:pt>
                <c:pt idx="298">
                  <c:v>1561.662</c:v>
                </c:pt>
                <c:pt idx="299">
                  <c:v>1566.567</c:v>
                </c:pt>
                <c:pt idx="300">
                  <c:v>1571.471</c:v>
                </c:pt>
                <c:pt idx="301">
                  <c:v>1576.376</c:v>
                </c:pt>
                <c:pt idx="302">
                  <c:v>1581.2809999999999</c:v>
                </c:pt>
                <c:pt idx="303">
                  <c:v>1586.1859999999999</c:v>
                </c:pt>
                <c:pt idx="304">
                  <c:v>1591.0909999999999</c:v>
                </c:pt>
                <c:pt idx="305">
                  <c:v>1595.9960000000001</c:v>
                </c:pt>
                <c:pt idx="306">
                  <c:v>1600.9010000000001</c:v>
                </c:pt>
                <c:pt idx="307">
                  <c:v>1605.806</c:v>
                </c:pt>
                <c:pt idx="308">
                  <c:v>1610.711</c:v>
                </c:pt>
                <c:pt idx="309">
                  <c:v>1615.616</c:v>
                </c:pt>
                <c:pt idx="310">
                  <c:v>1620.521</c:v>
                </c:pt>
                <c:pt idx="311">
                  <c:v>1625.425</c:v>
                </c:pt>
                <c:pt idx="312">
                  <c:v>1630.33</c:v>
                </c:pt>
                <c:pt idx="313">
                  <c:v>1635.2349999999999</c:v>
                </c:pt>
                <c:pt idx="314">
                  <c:v>1640.14</c:v>
                </c:pt>
                <c:pt idx="315">
                  <c:v>1645.0450000000001</c:v>
                </c:pt>
                <c:pt idx="316">
                  <c:v>1649.95</c:v>
                </c:pt>
                <c:pt idx="317">
                  <c:v>1654.855</c:v>
                </c:pt>
                <c:pt idx="318">
                  <c:v>1659.76</c:v>
                </c:pt>
                <c:pt idx="319">
                  <c:v>1664.665</c:v>
                </c:pt>
                <c:pt idx="320">
                  <c:v>1669.57</c:v>
                </c:pt>
                <c:pt idx="321">
                  <c:v>1674.4739999999999</c:v>
                </c:pt>
                <c:pt idx="322">
                  <c:v>1679.3789999999999</c:v>
                </c:pt>
                <c:pt idx="323">
                  <c:v>1684.2840000000001</c:v>
                </c:pt>
                <c:pt idx="324">
                  <c:v>1689.1890000000001</c:v>
                </c:pt>
                <c:pt idx="325">
                  <c:v>1694.0940000000001</c:v>
                </c:pt>
                <c:pt idx="326">
                  <c:v>1698.999</c:v>
                </c:pt>
                <c:pt idx="327">
                  <c:v>1703.904</c:v>
                </c:pt>
                <c:pt idx="328">
                  <c:v>1708.809</c:v>
                </c:pt>
                <c:pt idx="329">
                  <c:v>1713.7139999999999</c:v>
                </c:pt>
                <c:pt idx="330">
                  <c:v>1718.6189999999999</c:v>
                </c:pt>
                <c:pt idx="331">
                  <c:v>1723.5239999999999</c:v>
                </c:pt>
                <c:pt idx="332">
                  <c:v>1728.4280000000001</c:v>
                </c:pt>
                <c:pt idx="333">
                  <c:v>1733.3330000000001</c:v>
                </c:pt>
                <c:pt idx="334">
                  <c:v>1738.2380000000001</c:v>
                </c:pt>
                <c:pt idx="335">
                  <c:v>1743.143</c:v>
                </c:pt>
                <c:pt idx="336">
                  <c:v>1748.048</c:v>
                </c:pt>
                <c:pt idx="337">
                  <c:v>1752.953</c:v>
                </c:pt>
                <c:pt idx="338">
                  <c:v>1757.8579999999999</c:v>
                </c:pt>
                <c:pt idx="339">
                  <c:v>1762.7629999999999</c:v>
                </c:pt>
                <c:pt idx="340">
                  <c:v>1767.6679999999999</c:v>
                </c:pt>
                <c:pt idx="341">
                  <c:v>1772.5730000000001</c:v>
                </c:pt>
                <c:pt idx="342">
                  <c:v>1777.4770000000001</c:v>
                </c:pt>
                <c:pt idx="343">
                  <c:v>1782.3820000000001</c:v>
                </c:pt>
                <c:pt idx="344">
                  <c:v>1787.287</c:v>
                </c:pt>
                <c:pt idx="345">
                  <c:v>1792.192</c:v>
                </c:pt>
                <c:pt idx="346">
                  <c:v>1797.097</c:v>
                </c:pt>
                <c:pt idx="347">
                  <c:v>1802.002</c:v>
                </c:pt>
                <c:pt idx="348">
                  <c:v>1806.9069999999999</c:v>
                </c:pt>
                <c:pt idx="349">
                  <c:v>1811.8119999999999</c:v>
                </c:pt>
                <c:pt idx="350">
                  <c:v>1816.7170000000001</c:v>
                </c:pt>
                <c:pt idx="351">
                  <c:v>1821.6220000000001</c:v>
                </c:pt>
                <c:pt idx="352">
                  <c:v>1826.527</c:v>
                </c:pt>
                <c:pt idx="353">
                  <c:v>1831.431</c:v>
                </c:pt>
                <c:pt idx="354">
                  <c:v>1836.336</c:v>
                </c:pt>
                <c:pt idx="355">
                  <c:v>1841.241</c:v>
                </c:pt>
                <c:pt idx="356">
                  <c:v>1846.146</c:v>
                </c:pt>
                <c:pt idx="357">
                  <c:v>1851.0509999999999</c:v>
                </c:pt>
                <c:pt idx="358">
                  <c:v>1855.9559999999999</c:v>
                </c:pt>
                <c:pt idx="359">
                  <c:v>1860.8610000000001</c:v>
                </c:pt>
                <c:pt idx="360">
                  <c:v>1865.7660000000001</c:v>
                </c:pt>
                <c:pt idx="361">
                  <c:v>1870.671</c:v>
                </c:pt>
                <c:pt idx="362">
                  <c:v>1875.576</c:v>
                </c:pt>
                <c:pt idx="363">
                  <c:v>1880.48</c:v>
                </c:pt>
                <c:pt idx="364">
                  <c:v>1885.385</c:v>
                </c:pt>
                <c:pt idx="365">
                  <c:v>1890.29</c:v>
                </c:pt>
                <c:pt idx="366">
                  <c:v>1895.1949999999999</c:v>
                </c:pt>
                <c:pt idx="367">
                  <c:v>1900.1</c:v>
                </c:pt>
                <c:pt idx="368">
                  <c:v>1905.0050000000001</c:v>
                </c:pt>
                <c:pt idx="369">
                  <c:v>1909.91</c:v>
                </c:pt>
                <c:pt idx="370">
                  <c:v>1914.8150000000001</c:v>
                </c:pt>
                <c:pt idx="371">
                  <c:v>1919.72</c:v>
                </c:pt>
                <c:pt idx="372">
                  <c:v>1924.625</c:v>
                </c:pt>
                <c:pt idx="373">
                  <c:v>1929.53</c:v>
                </c:pt>
                <c:pt idx="374">
                  <c:v>1934.434</c:v>
                </c:pt>
                <c:pt idx="375">
                  <c:v>1939.3389999999999</c:v>
                </c:pt>
                <c:pt idx="376">
                  <c:v>1944.2439999999999</c:v>
                </c:pt>
                <c:pt idx="377">
                  <c:v>1949.1489999999999</c:v>
                </c:pt>
                <c:pt idx="378">
                  <c:v>1954.0540000000001</c:v>
                </c:pt>
                <c:pt idx="379">
                  <c:v>1958.9590000000001</c:v>
                </c:pt>
                <c:pt idx="380">
                  <c:v>1963.864</c:v>
                </c:pt>
                <c:pt idx="381">
                  <c:v>1968.769</c:v>
                </c:pt>
                <c:pt idx="382">
                  <c:v>1973.674</c:v>
                </c:pt>
                <c:pt idx="383">
                  <c:v>1978.579</c:v>
                </c:pt>
                <c:pt idx="384">
                  <c:v>1983.4829999999999</c:v>
                </c:pt>
                <c:pt idx="385">
                  <c:v>1988.3879999999999</c:v>
                </c:pt>
                <c:pt idx="386">
                  <c:v>1993.2929999999999</c:v>
                </c:pt>
                <c:pt idx="387">
                  <c:v>1998.1980000000001</c:v>
                </c:pt>
                <c:pt idx="388">
                  <c:v>2003.1030000000001</c:v>
                </c:pt>
                <c:pt idx="389">
                  <c:v>2008.008</c:v>
                </c:pt>
                <c:pt idx="390">
                  <c:v>2012.913</c:v>
                </c:pt>
                <c:pt idx="391">
                  <c:v>2017.818</c:v>
                </c:pt>
                <c:pt idx="392">
                  <c:v>2022.723</c:v>
                </c:pt>
                <c:pt idx="393">
                  <c:v>2027.6279999999999</c:v>
                </c:pt>
                <c:pt idx="394">
                  <c:v>2032.5329999999999</c:v>
                </c:pt>
                <c:pt idx="395">
                  <c:v>2037.4369999999999</c:v>
                </c:pt>
                <c:pt idx="396">
                  <c:v>2042.3420000000001</c:v>
                </c:pt>
                <c:pt idx="397">
                  <c:v>2047.2470000000001</c:v>
                </c:pt>
                <c:pt idx="398">
                  <c:v>2052.152</c:v>
                </c:pt>
                <c:pt idx="399">
                  <c:v>2057.0569999999998</c:v>
                </c:pt>
                <c:pt idx="400">
                  <c:v>2061.962</c:v>
                </c:pt>
                <c:pt idx="401">
                  <c:v>2066.8670000000002</c:v>
                </c:pt>
                <c:pt idx="402">
                  <c:v>2071.7719999999999</c:v>
                </c:pt>
                <c:pt idx="403">
                  <c:v>2076.6770000000001</c:v>
                </c:pt>
                <c:pt idx="404">
                  <c:v>2081.5819999999999</c:v>
                </c:pt>
                <c:pt idx="405">
                  <c:v>2086.4859999999999</c:v>
                </c:pt>
                <c:pt idx="406">
                  <c:v>2091.3910000000001</c:v>
                </c:pt>
                <c:pt idx="407">
                  <c:v>2096.2959999999998</c:v>
                </c:pt>
                <c:pt idx="408">
                  <c:v>2101.201</c:v>
                </c:pt>
                <c:pt idx="409">
                  <c:v>2106.1060000000002</c:v>
                </c:pt>
                <c:pt idx="410">
                  <c:v>2111.011</c:v>
                </c:pt>
                <c:pt idx="411">
                  <c:v>2115.9160000000002</c:v>
                </c:pt>
                <c:pt idx="412">
                  <c:v>2120.8209999999999</c:v>
                </c:pt>
                <c:pt idx="413">
                  <c:v>2125.7260000000001</c:v>
                </c:pt>
                <c:pt idx="414">
                  <c:v>2130.6309999999999</c:v>
                </c:pt>
                <c:pt idx="415">
                  <c:v>2135.5360000000001</c:v>
                </c:pt>
                <c:pt idx="416">
                  <c:v>2140.44</c:v>
                </c:pt>
                <c:pt idx="417">
                  <c:v>2145.3449999999998</c:v>
                </c:pt>
                <c:pt idx="418">
                  <c:v>2150.25</c:v>
                </c:pt>
                <c:pt idx="419">
                  <c:v>2155.1550000000002</c:v>
                </c:pt>
                <c:pt idx="420">
                  <c:v>2160.06</c:v>
                </c:pt>
                <c:pt idx="421">
                  <c:v>2164.9650000000001</c:v>
                </c:pt>
                <c:pt idx="422">
                  <c:v>2169.87</c:v>
                </c:pt>
                <c:pt idx="423">
                  <c:v>2174.7750000000001</c:v>
                </c:pt>
                <c:pt idx="424">
                  <c:v>2179.6799999999998</c:v>
                </c:pt>
                <c:pt idx="425">
                  <c:v>2184.585</c:v>
                </c:pt>
                <c:pt idx="426">
                  <c:v>2189.489</c:v>
                </c:pt>
                <c:pt idx="427">
                  <c:v>2194.3939999999998</c:v>
                </c:pt>
                <c:pt idx="428">
                  <c:v>2199.299</c:v>
                </c:pt>
                <c:pt idx="429">
                  <c:v>2204.2040000000002</c:v>
                </c:pt>
                <c:pt idx="430">
                  <c:v>2209.1089999999999</c:v>
                </c:pt>
                <c:pt idx="431">
                  <c:v>2214.0140000000001</c:v>
                </c:pt>
                <c:pt idx="432">
                  <c:v>2218.9189999999999</c:v>
                </c:pt>
                <c:pt idx="433">
                  <c:v>2223.8240000000001</c:v>
                </c:pt>
                <c:pt idx="434">
                  <c:v>2228.7289999999998</c:v>
                </c:pt>
                <c:pt idx="435">
                  <c:v>2233.634</c:v>
                </c:pt>
                <c:pt idx="436">
                  <c:v>2238.5390000000002</c:v>
                </c:pt>
                <c:pt idx="437">
                  <c:v>2243.4430000000002</c:v>
                </c:pt>
                <c:pt idx="438">
                  <c:v>2248.348</c:v>
                </c:pt>
                <c:pt idx="439">
                  <c:v>2253.2530000000002</c:v>
                </c:pt>
                <c:pt idx="440">
                  <c:v>2258.1579999999999</c:v>
                </c:pt>
                <c:pt idx="441">
                  <c:v>2263.0630000000001</c:v>
                </c:pt>
                <c:pt idx="442">
                  <c:v>2267.9679999999998</c:v>
                </c:pt>
                <c:pt idx="443">
                  <c:v>2272.873</c:v>
                </c:pt>
                <c:pt idx="444">
                  <c:v>2277.7779999999998</c:v>
                </c:pt>
                <c:pt idx="445">
                  <c:v>2282.683</c:v>
                </c:pt>
                <c:pt idx="446">
                  <c:v>2287.5880000000002</c:v>
                </c:pt>
                <c:pt idx="447">
                  <c:v>2292.4920000000002</c:v>
                </c:pt>
                <c:pt idx="448">
                  <c:v>2297.3969999999999</c:v>
                </c:pt>
                <c:pt idx="449">
                  <c:v>2302.3020000000001</c:v>
                </c:pt>
                <c:pt idx="450">
                  <c:v>2307.2069999999999</c:v>
                </c:pt>
                <c:pt idx="451">
                  <c:v>2312.1120000000001</c:v>
                </c:pt>
                <c:pt idx="452">
                  <c:v>2317.0169999999998</c:v>
                </c:pt>
                <c:pt idx="453">
                  <c:v>2321.922</c:v>
                </c:pt>
                <c:pt idx="454">
                  <c:v>2326.8270000000002</c:v>
                </c:pt>
                <c:pt idx="455">
                  <c:v>2331.732</c:v>
                </c:pt>
                <c:pt idx="456">
                  <c:v>2336.6370000000002</c:v>
                </c:pt>
                <c:pt idx="457">
                  <c:v>2341.5419999999999</c:v>
                </c:pt>
                <c:pt idx="458">
                  <c:v>2346.4459999999999</c:v>
                </c:pt>
                <c:pt idx="459">
                  <c:v>2351.3510000000001</c:v>
                </c:pt>
                <c:pt idx="460">
                  <c:v>2356.2559999999999</c:v>
                </c:pt>
                <c:pt idx="461">
                  <c:v>2361.1610000000001</c:v>
                </c:pt>
                <c:pt idx="462">
                  <c:v>2366.0659999999998</c:v>
                </c:pt>
                <c:pt idx="463">
                  <c:v>2370.971</c:v>
                </c:pt>
                <c:pt idx="464">
                  <c:v>2375.8760000000002</c:v>
                </c:pt>
                <c:pt idx="465">
                  <c:v>2380.7809999999999</c:v>
                </c:pt>
                <c:pt idx="466">
                  <c:v>2385.6860000000001</c:v>
                </c:pt>
                <c:pt idx="467">
                  <c:v>2390.5909999999999</c:v>
                </c:pt>
                <c:pt idx="468">
                  <c:v>2395.4949999999999</c:v>
                </c:pt>
                <c:pt idx="469">
                  <c:v>2400.4</c:v>
                </c:pt>
                <c:pt idx="470">
                  <c:v>2405.3049999999998</c:v>
                </c:pt>
                <c:pt idx="471">
                  <c:v>2410.21</c:v>
                </c:pt>
                <c:pt idx="472">
                  <c:v>2415.1149999999998</c:v>
                </c:pt>
                <c:pt idx="473">
                  <c:v>2420.02</c:v>
                </c:pt>
                <c:pt idx="474">
                  <c:v>2424.9250000000002</c:v>
                </c:pt>
                <c:pt idx="475">
                  <c:v>2429.83</c:v>
                </c:pt>
                <c:pt idx="476">
                  <c:v>2434.7350000000001</c:v>
                </c:pt>
                <c:pt idx="477">
                  <c:v>2439.64</c:v>
                </c:pt>
                <c:pt idx="478">
                  <c:v>2444.5450000000001</c:v>
                </c:pt>
                <c:pt idx="479">
                  <c:v>2449.4490000000001</c:v>
                </c:pt>
                <c:pt idx="480">
                  <c:v>2454.3539999999998</c:v>
                </c:pt>
                <c:pt idx="481">
                  <c:v>2459.259</c:v>
                </c:pt>
                <c:pt idx="482">
                  <c:v>2464.1640000000002</c:v>
                </c:pt>
                <c:pt idx="483">
                  <c:v>2469.069</c:v>
                </c:pt>
                <c:pt idx="484">
                  <c:v>2473.9740000000002</c:v>
                </c:pt>
                <c:pt idx="485">
                  <c:v>2478.8789999999999</c:v>
                </c:pt>
                <c:pt idx="486">
                  <c:v>2483.7840000000001</c:v>
                </c:pt>
                <c:pt idx="487">
                  <c:v>2488.6889999999999</c:v>
                </c:pt>
                <c:pt idx="488">
                  <c:v>2493.5940000000001</c:v>
                </c:pt>
                <c:pt idx="489">
                  <c:v>2498.498</c:v>
                </c:pt>
                <c:pt idx="490">
                  <c:v>2503.4029999999998</c:v>
                </c:pt>
                <c:pt idx="491">
                  <c:v>2508.308</c:v>
                </c:pt>
                <c:pt idx="492">
                  <c:v>2513.2130000000002</c:v>
                </c:pt>
                <c:pt idx="493">
                  <c:v>2518.1179999999999</c:v>
                </c:pt>
                <c:pt idx="494">
                  <c:v>2523.0230000000001</c:v>
                </c:pt>
                <c:pt idx="495">
                  <c:v>2527.9279999999999</c:v>
                </c:pt>
                <c:pt idx="496">
                  <c:v>2532.8330000000001</c:v>
                </c:pt>
                <c:pt idx="497">
                  <c:v>2537.7379999999998</c:v>
                </c:pt>
                <c:pt idx="498">
                  <c:v>2542.643</c:v>
                </c:pt>
                <c:pt idx="499">
                  <c:v>2547.5479999999998</c:v>
                </c:pt>
                <c:pt idx="500">
                  <c:v>2552.4520000000002</c:v>
                </c:pt>
                <c:pt idx="501">
                  <c:v>2557.357</c:v>
                </c:pt>
                <c:pt idx="502">
                  <c:v>2562.2620000000002</c:v>
                </c:pt>
                <c:pt idx="503">
                  <c:v>2567.1669999999999</c:v>
                </c:pt>
                <c:pt idx="504">
                  <c:v>2572.0720000000001</c:v>
                </c:pt>
                <c:pt idx="505">
                  <c:v>2576.9769999999999</c:v>
                </c:pt>
                <c:pt idx="506">
                  <c:v>2581.8820000000001</c:v>
                </c:pt>
                <c:pt idx="507">
                  <c:v>2586.7869999999998</c:v>
                </c:pt>
                <c:pt idx="508">
                  <c:v>2591.692</c:v>
                </c:pt>
                <c:pt idx="509">
                  <c:v>2596.5970000000002</c:v>
                </c:pt>
                <c:pt idx="510">
                  <c:v>2601.502</c:v>
                </c:pt>
                <c:pt idx="511">
                  <c:v>2606.4059999999999</c:v>
                </c:pt>
                <c:pt idx="512">
                  <c:v>2611.3110000000001</c:v>
                </c:pt>
                <c:pt idx="513">
                  <c:v>2616.2159999999999</c:v>
                </c:pt>
                <c:pt idx="514">
                  <c:v>2621.1210000000001</c:v>
                </c:pt>
                <c:pt idx="515">
                  <c:v>2626.0259999999998</c:v>
                </c:pt>
                <c:pt idx="516">
                  <c:v>2630.931</c:v>
                </c:pt>
                <c:pt idx="517">
                  <c:v>2635.8359999999998</c:v>
                </c:pt>
                <c:pt idx="518">
                  <c:v>2640.741</c:v>
                </c:pt>
                <c:pt idx="519">
                  <c:v>2645.6460000000002</c:v>
                </c:pt>
                <c:pt idx="520">
                  <c:v>2650.5509999999999</c:v>
                </c:pt>
                <c:pt idx="521">
                  <c:v>2655.4549999999999</c:v>
                </c:pt>
                <c:pt idx="522">
                  <c:v>2660.36</c:v>
                </c:pt>
                <c:pt idx="523">
                  <c:v>2665.2649999999999</c:v>
                </c:pt>
                <c:pt idx="524">
                  <c:v>2670.17</c:v>
                </c:pt>
                <c:pt idx="525">
                  <c:v>2675.0749999999998</c:v>
                </c:pt>
                <c:pt idx="526">
                  <c:v>2679.98</c:v>
                </c:pt>
                <c:pt idx="527">
                  <c:v>2684.8850000000002</c:v>
                </c:pt>
                <c:pt idx="528">
                  <c:v>2689.79</c:v>
                </c:pt>
                <c:pt idx="529">
                  <c:v>2694.6950000000002</c:v>
                </c:pt>
                <c:pt idx="530">
                  <c:v>2699.6</c:v>
                </c:pt>
                <c:pt idx="531">
                  <c:v>2704.5050000000001</c:v>
                </c:pt>
                <c:pt idx="532">
                  <c:v>2709.4090000000001</c:v>
                </c:pt>
                <c:pt idx="533">
                  <c:v>2714.3139999999999</c:v>
                </c:pt>
                <c:pt idx="534">
                  <c:v>2719.2190000000001</c:v>
                </c:pt>
                <c:pt idx="535">
                  <c:v>2724.1239999999998</c:v>
                </c:pt>
                <c:pt idx="536">
                  <c:v>2729.029</c:v>
                </c:pt>
                <c:pt idx="537">
                  <c:v>2733.9340000000002</c:v>
                </c:pt>
                <c:pt idx="538">
                  <c:v>2738.8389999999999</c:v>
                </c:pt>
                <c:pt idx="539">
                  <c:v>2743.7440000000001</c:v>
                </c:pt>
                <c:pt idx="540">
                  <c:v>2748.6489999999999</c:v>
                </c:pt>
                <c:pt idx="541">
                  <c:v>2753.5540000000001</c:v>
                </c:pt>
                <c:pt idx="542">
                  <c:v>2758.4580000000001</c:v>
                </c:pt>
                <c:pt idx="543">
                  <c:v>2763.3629999999998</c:v>
                </c:pt>
                <c:pt idx="544">
                  <c:v>2768.268</c:v>
                </c:pt>
                <c:pt idx="545">
                  <c:v>2773.1729999999998</c:v>
                </c:pt>
                <c:pt idx="546">
                  <c:v>2778.078</c:v>
                </c:pt>
                <c:pt idx="547">
                  <c:v>2782.9830000000002</c:v>
                </c:pt>
                <c:pt idx="548">
                  <c:v>2787.8879999999999</c:v>
                </c:pt>
                <c:pt idx="549">
                  <c:v>2792.7930000000001</c:v>
                </c:pt>
                <c:pt idx="550">
                  <c:v>2797.6979999999999</c:v>
                </c:pt>
                <c:pt idx="551">
                  <c:v>2802.6030000000001</c:v>
                </c:pt>
                <c:pt idx="552">
                  <c:v>2807.5079999999998</c:v>
                </c:pt>
                <c:pt idx="553">
                  <c:v>2812.4119999999998</c:v>
                </c:pt>
                <c:pt idx="554">
                  <c:v>2817.317</c:v>
                </c:pt>
                <c:pt idx="555">
                  <c:v>2822.2220000000002</c:v>
                </c:pt>
                <c:pt idx="556">
                  <c:v>2827.127</c:v>
                </c:pt>
                <c:pt idx="557">
                  <c:v>2832.0320000000002</c:v>
                </c:pt>
                <c:pt idx="558">
                  <c:v>2836.9369999999999</c:v>
                </c:pt>
                <c:pt idx="559">
                  <c:v>2841.8420000000001</c:v>
                </c:pt>
                <c:pt idx="560">
                  <c:v>2846.7469999999998</c:v>
                </c:pt>
                <c:pt idx="561">
                  <c:v>2851.652</c:v>
                </c:pt>
                <c:pt idx="562">
                  <c:v>2856.5569999999998</c:v>
                </c:pt>
                <c:pt idx="563">
                  <c:v>2861.4609999999998</c:v>
                </c:pt>
                <c:pt idx="564">
                  <c:v>2866.366</c:v>
                </c:pt>
                <c:pt idx="565">
                  <c:v>2871.2710000000002</c:v>
                </c:pt>
                <c:pt idx="566">
                  <c:v>2876.1759999999999</c:v>
                </c:pt>
                <c:pt idx="567">
                  <c:v>2881.0810000000001</c:v>
                </c:pt>
                <c:pt idx="568">
                  <c:v>2885.9859999999999</c:v>
                </c:pt>
                <c:pt idx="569">
                  <c:v>2890.8910000000001</c:v>
                </c:pt>
                <c:pt idx="570">
                  <c:v>2895.7959999999998</c:v>
                </c:pt>
                <c:pt idx="571">
                  <c:v>2900.701</c:v>
                </c:pt>
                <c:pt idx="572">
                  <c:v>2905.6060000000002</c:v>
                </c:pt>
                <c:pt idx="573">
                  <c:v>2910.511</c:v>
                </c:pt>
                <c:pt idx="574">
                  <c:v>2915.415</c:v>
                </c:pt>
                <c:pt idx="575">
                  <c:v>2920.32</c:v>
                </c:pt>
                <c:pt idx="576">
                  <c:v>2925.2249999999999</c:v>
                </c:pt>
                <c:pt idx="577">
                  <c:v>2930.13</c:v>
                </c:pt>
                <c:pt idx="578">
                  <c:v>2935.0349999999999</c:v>
                </c:pt>
                <c:pt idx="579">
                  <c:v>2939.94</c:v>
                </c:pt>
                <c:pt idx="580">
                  <c:v>2944.8449999999998</c:v>
                </c:pt>
                <c:pt idx="581">
                  <c:v>2949.75</c:v>
                </c:pt>
                <c:pt idx="582">
                  <c:v>2954.6550000000002</c:v>
                </c:pt>
                <c:pt idx="583">
                  <c:v>2959.56</c:v>
                </c:pt>
                <c:pt idx="584">
                  <c:v>2964.4639999999999</c:v>
                </c:pt>
                <c:pt idx="585">
                  <c:v>2969.3690000000001</c:v>
                </c:pt>
                <c:pt idx="586">
                  <c:v>2974.2739999999999</c:v>
                </c:pt>
                <c:pt idx="587">
                  <c:v>2979.1790000000001</c:v>
                </c:pt>
                <c:pt idx="588">
                  <c:v>2984.0839999999998</c:v>
                </c:pt>
                <c:pt idx="589">
                  <c:v>2988.989</c:v>
                </c:pt>
                <c:pt idx="590">
                  <c:v>2993.8939999999998</c:v>
                </c:pt>
                <c:pt idx="591">
                  <c:v>2998.799</c:v>
                </c:pt>
                <c:pt idx="592">
                  <c:v>3003.7040000000002</c:v>
                </c:pt>
                <c:pt idx="593">
                  <c:v>3008.6089999999999</c:v>
                </c:pt>
                <c:pt idx="594">
                  <c:v>3013.5140000000001</c:v>
                </c:pt>
                <c:pt idx="595">
                  <c:v>3018.4180000000001</c:v>
                </c:pt>
                <c:pt idx="596">
                  <c:v>3023.3229999999999</c:v>
                </c:pt>
                <c:pt idx="597">
                  <c:v>3028.2280000000001</c:v>
                </c:pt>
                <c:pt idx="598">
                  <c:v>3033.1329999999998</c:v>
                </c:pt>
                <c:pt idx="599">
                  <c:v>3038.038</c:v>
                </c:pt>
                <c:pt idx="600">
                  <c:v>3042.9430000000002</c:v>
                </c:pt>
                <c:pt idx="601">
                  <c:v>3047.848</c:v>
                </c:pt>
                <c:pt idx="602">
                  <c:v>3052.7530000000002</c:v>
                </c:pt>
                <c:pt idx="603">
                  <c:v>3057.6579999999999</c:v>
                </c:pt>
                <c:pt idx="604">
                  <c:v>3062.5630000000001</c:v>
                </c:pt>
                <c:pt idx="605">
                  <c:v>3067.4670000000001</c:v>
                </c:pt>
                <c:pt idx="606">
                  <c:v>3072.3719999999998</c:v>
                </c:pt>
                <c:pt idx="607">
                  <c:v>3077.277</c:v>
                </c:pt>
                <c:pt idx="608">
                  <c:v>3082.1819999999998</c:v>
                </c:pt>
                <c:pt idx="609">
                  <c:v>3087.087</c:v>
                </c:pt>
                <c:pt idx="610">
                  <c:v>3091.9920000000002</c:v>
                </c:pt>
                <c:pt idx="611">
                  <c:v>3096.8969999999999</c:v>
                </c:pt>
                <c:pt idx="612">
                  <c:v>3101.8020000000001</c:v>
                </c:pt>
                <c:pt idx="613">
                  <c:v>3106.7069999999999</c:v>
                </c:pt>
                <c:pt idx="614">
                  <c:v>3111.6120000000001</c:v>
                </c:pt>
                <c:pt idx="615">
                  <c:v>3116.5169999999998</c:v>
                </c:pt>
                <c:pt idx="616">
                  <c:v>3121.4209999999998</c:v>
                </c:pt>
                <c:pt idx="617">
                  <c:v>3126.326</c:v>
                </c:pt>
                <c:pt idx="618">
                  <c:v>3131.2310000000002</c:v>
                </c:pt>
                <c:pt idx="619">
                  <c:v>3136.136</c:v>
                </c:pt>
                <c:pt idx="620">
                  <c:v>3141.0410000000002</c:v>
                </c:pt>
                <c:pt idx="621">
                  <c:v>3145.9459999999999</c:v>
                </c:pt>
                <c:pt idx="622">
                  <c:v>3150.8510000000001</c:v>
                </c:pt>
                <c:pt idx="623">
                  <c:v>3155.7559999999999</c:v>
                </c:pt>
                <c:pt idx="624">
                  <c:v>3160.6610000000001</c:v>
                </c:pt>
                <c:pt idx="625">
                  <c:v>3165.5659999999998</c:v>
                </c:pt>
                <c:pt idx="626">
                  <c:v>3170.47</c:v>
                </c:pt>
                <c:pt idx="627">
                  <c:v>3175.375</c:v>
                </c:pt>
                <c:pt idx="628">
                  <c:v>3180.28</c:v>
                </c:pt>
                <c:pt idx="629">
                  <c:v>3185.1849999999999</c:v>
                </c:pt>
                <c:pt idx="630">
                  <c:v>3190.09</c:v>
                </c:pt>
                <c:pt idx="631">
                  <c:v>3194.9949999999999</c:v>
                </c:pt>
                <c:pt idx="632">
                  <c:v>3199.9</c:v>
                </c:pt>
                <c:pt idx="633">
                  <c:v>3204.8049999999998</c:v>
                </c:pt>
                <c:pt idx="634">
                  <c:v>3209.71</c:v>
                </c:pt>
                <c:pt idx="635">
                  <c:v>3214.6149999999998</c:v>
                </c:pt>
                <c:pt idx="636">
                  <c:v>3219.52</c:v>
                </c:pt>
                <c:pt idx="637">
                  <c:v>3224.424</c:v>
                </c:pt>
                <c:pt idx="638">
                  <c:v>3229.3290000000002</c:v>
                </c:pt>
                <c:pt idx="639">
                  <c:v>3234.2339999999999</c:v>
                </c:pt>
                <c:pt idx="640">
                  <c:v>3239.1390000000001</c:v>
                </c:pt>
                <c:pt idx="641">
                  <c:v>3244.0439999999999</c:v>
                </c:pt>
                <c:pt idx="642">
                  <c:v>3248.9490000000001</c:v>
                </c:pt>
                <c:pt idx="643">
                  <c:v>3253.8539999999998</c:v>
                </c:pt>
                <c:pt idx="644">
                  <c:v>3258.759</c:v>
                </c:pt>
                <c:pt idx="645">
                  <c:v>3263.6640000000002</c:v>
                </c:pt>
                <c:pt idx="646">
                  <c:v>3268.569</c:v>
                </c:pt>
                <c:pt idx="647">
                  <c:v>3273.473</c:v>
                </c:pt>
                <c:pt idx="648">
                  <c:v>3278.3780000000002</c:v>
                </c:pt>
                <c:pt idx="649">
                  <c:v>3283.2829999999999</c:v>
                </c:pt>
                <c:pt idx="650">
                  <c:v>3288.1880000000001</c:v>
                </c:pt>
                <c:pt idx="651">
                  <c:v>3293.0929999999998</c:v>
                </c:pt>
                <c:pt idx="652">
                  <c:v>3297.998</c:v>
                </c:pt>
                <c:pt idx="653">
                  <c:v>3302.9029999999998</c:v>
                </c:pt>
                <c:pt idx="654">
                  <c:v>3307.808</c:v>
                </c:pt>
                <c:pt idx="655">
                  <c:v>3312.7130000000002</c:v>
                </c:pt>
                <c:pt idx="656">
                  <c:v>3317.6179999999999</c:v>
                </c:pt>
                <c:pt idx="657">
                  <c:v>3322.5230000000001</c:v>
                </c:pt>
                <c:pt idx="658">
                  <c:v>3327.4270000000001</c:v>
                </c:pt>
                <c:pt idx="659">
                  <c:v>3332.3319999999999</c:v>
                </c:pt>
                <c:pt idx="660">
                  <c:v>3337.2370000000001</c:v>
                </c:pt>
                <c:pt idx="661">
                  <c:v>3342.1419999999998</c:v>
                </c:pt>
                <c:pt idx="662">
                  <c:v>3347.047</c:v>
                </c:pt>
                <c:pt idx="663">
                  <c:v>3351.9520000000002</c:v>
                </c:pt>
                <c:pt idx="664">
                  <c:v>3356.857</c:v>
                </c:pt>
                <c:pt idx="665">
                  <c:v>3361.7620000000002</c:v>
                </c:pt>
                <c:pt idx="666">
                  <c:v>3366.6669999999999</c:v>
                </c:pt>
                <c:pt idx="667">
                  <c:v>3371.5720000000001</c:v>
                </c:pt>
                <c:pt idx="668">
                  <c:v>3376.4760000000001</c:v>
                </c:pt>
                <c:pt idx="669">
                  <c:v>3381.3809999999999</c:v>
                </c:pt>
                <c:pt idx="670">
                  <c:v>3386.2860000000001</c:v>
                </c:pt>
                <c:pt idx="671">
                  <c:v>3391.1909999999998</c:v>
                </c:pt>
                <c:pt idx="672">
                  <c:v>3396.096</c:v>
                </c:pt>
                <c:pt idx="673">
                  <c:v>3401.0010000000002</c:v>
                </c:pt>
                <c:pt idx="674">
                  <c:v>3405.9059999999999</c:v>
                </c:pt>
                <c:pt idx="675">
                  <c:v>3410.8110000000001</c:v>
                </c:pt>
                <c:pt idx="676">
                  <c:v>3415.7159999999999</c:v>
                </c:pt>
                <c:pt idx="677">
                  <c:v>3420.6210000000001</c:v>
                </c:pt>
                <c:pt idx="678">
                  <c:v>3425.5259999999998</c:v>
                </c:pt>
                <c:pt idx="679">
                  <c:v>3430.43</c:v>
                </c:pt>
                <c:pt idx="680">
                  <c:v>3435.335</c:v>
                </c:pt>
                <c:pt idx="681">
                  <c:v>3440.24</c:v>
                </c:pt>
                <c:pt idx="682">
                  <c:v>3445.145</c:v>
                </c:pt>
                <c:pt idx="683">
                  <c:v>3450.05</c:v>
                </c:pt>
                <c:pt idx="684">
                  <c:v>3454.9549999999999</c:v>
                </c:pt>
                <c:pt idx="685">
                  <c:v>3459.86</c:v>
                </c:pt>
                <c:pt idx="686">
                  <c:v>3464.7649999999999</c:v>
                </c:pt>
                <c:pt idx="687">
                  <c:v>3469.67</c:v>
                </c:pt>
                <c:pt idx="688">
                  <c:v>3474.5749999999998</c:v>
                </c:pt>
                <c:pt idx="689">
                  <c:v>3479.4789999999998</c:v>
                </c:pt>
                <c:pt idx="690">
                  <c:v>3484.384</c:v>
                </c:pt>
                <c:pt idx="691">
                  <c:v>3489.2890000000002</c:v>
                </c:pt>
                <c:pt idx="692">
                  <c:v>3494.194</c:v>
                </c:pt>
                <c:pt idx="693">
                  <c:v>3499.0990000000002</c:v>
                </c:pt>
                <c:pt idx="694">
                  <c:v>3504.0039999999999</c:v>
                </c:pt>
                <c:pt idx="695">
                  <c:v>3508.9090000000001</c:v>
                </c:pt>
                <c:pt idx="696">
                  <c:v>3513.8139999999999</c:v>
                </c:pt>
                <c:pt idx="697">
                  <c:v>3518.7190000000001</c:v>
                </c:pt>
                <c:pt idx="698">
                  <c:v>3523.6239999999998</c:v>
                </c:pt>
                <c:pt idx="699">
                  <c:v>3528.529</c:v>
                </c:pt>
                <c:pt idx="700">
                  <c:v>3533.433</c:v>
                </c:pt>
                <c:pt idx="701">
                  <c:v>3538.3380000000002</c:v>
                </c:pt>
                <c:pt idx="702">
                  <c:v>3543.2429999999999</c:v>
                </c:pt>
                <c:pt idx="703">
                  <c:v>3548.1480000000001</c:v>
                </c:pt>
                <c:pt idx="704">
                  <c:v>3553.0529999999999</c:v>
                </c:pt>
                <c:pt idx="705">
                  <c:v>3557.9580000000001</c:v>
                </c:pt>
                <c:pt idx="706">
                  <c:v>3562.8629999999998</c:v>
                </c:pt>
                <c:pt idx="707">
                  <c:v>3567.768</c:v>
                </c:pt>
                <c:pt idx="708">
                  <c:v>3572.6729999999998</c:v>
                </c:pt>
                <c:pt idx="709">
                  <c:v>3577.578</c:v>
                </c:pt>
                <c:pt idx="710">
                  <c:v>3582.482</c:v>
                </c:pt>
                <c:pt idx="711">
                  <c:v>3587.3870000000002</c:v>
                </c:pt>
                <c:pt idx="712">
                  <c:v>3592.2919999999999</c:v>
                </c:pt>
                <c:pt idx="713">
                  <c:v>3597.1970000000001</c:v>
                </c:pt>
                <c:pt idx="714">
                  <c:v>3602.1019999999999</c:v>
                </c:pt>
                <c:pt idx="715">
                  <c:v>3607.0070000000001</c:v>
                </c:pt>
                <c:pt idx="716">
                  <c:v>3611.9119999999998</c:v>
                </c:pt>
                <c:pt idx="717">
                  <c:v>3616.817</c:v>
                </c:pt>
                <c:pt idx="718">
                  <c:v>3621.7220000000002</c:v>
                </c:pt>
                <c:pt idx="719">
                  <c:v>3626.627</c:v>
                </c:pt>
                <c:pt idx="720">
                  <c:v>3631.5320000000002</c:v>
                </c:pt>
                <c:pt idx="721">
                  <c:v>3636.4360000000001</c:v>
                </c:pt>
                <c:pt idx="722">
                  <c:v>3641.3409999999999</c:v>
                </c:pt>
                <c:pt idx="723">
                  <c:v>3646.2460000000001</c:v>
                </c:pt>
                <c:pt idx="724">
                  <c:v>3651.1509999999998</c:v>
                </c:pt>
                <c:pt idx="725">
                  <c:v>3656.056</c:v>
                </c:pt>
                <c:pt idx="726">
                  <c:v>3660.9609999999998</c:v>
                </c:pt>
                <c:pt idx="727">
                  <c:v>3665.866</c:v>
                </c:pt>
                <c:pt idx="728">
                  <c:v>3670.7710000000002</c:v>
                </c:pt>
                <c:pt idx="729">
                  <c:v>3675.6759999999999</c:v>
                </c:pt>
                <c:pt idx="730">
                  <c:v>3680.5810000000001</c:v>
                </c:pt>
                <c:pt idx="731">
                  <c:v>3685.4850000000001</c:v>
                </c:pt>
                <c:pt idx="732">
                  <c:v>3690.39</c:v>
                </c:pt>
                <c:pt idx="733">
                  <c:v>3695.2950000000001</c:v>
                </c:pt>
                <c:pt idx="734">
                  <c:v>3700.2</c:v>
                </c:pt>
                <c:pt idx="735">
                  <c:v>3705.105</c:v>
                </c:pt>
                <c:pt idx="736">
                  <c:v>3710.01</c:v>
                </c:pt>
                <c:pt idx="737">
                  <c:v>3714.915</c:v>
                </c:pt>
                <c:pt idx="738">
                  <c:v>3719.82</c:v>
                </c:pt>
                <c:pt idx="739">
                  <c:v>3724.7249999999999</c:v>
                </c:pt>
                <c:pt idx="740">
                  <c:v>3729.63</c:v>
                </c:pt>
                <c:pt idx="741">
                  <c:v>3734.5349999999999</c:v>
                </c:pt>
                <c:pt idx="742">
                  <c:v>3739.4389999999999</c:v>
                </c:pt>
                <c:pt idx="743">
                  <c:v>3744.3440000000001</c:v>
                </c:pt>
                <c:pt idx="744">
                  <c:v>3749.2489999999998</c:v>
                </c:pt>
                <c:pt idx="745">
                  <c:v>3754.154</c:v>
                </c:pt>
                <c:pt idx="746">
                  <c:v>3759.0590000000002</c:v>
                </c:pt>
                <c:pt idx="747">
                  <c:v>3763.9639999999999</c:v>
                </c:pt>
                <c:pt idx="748">
                  <c:v>3768.8690000000001</c:v>
                </c:pt>
                <c:pt idx="749">
                  <c:v>3773.7739999999999</c:v>
                </c:pt>
                <c:pt idx="750">
                  <c:v>3778.6790000000001</c:v>
                </c:pt>
                <c:pt idx="751">
                  <c:v>3783.5839999999998</c:v>
                </c:pt>
                <c:pt idx="752">
                  <c:v>3788.4879999999998</c:v>
                </c:pt>
                <c:pt idx="753">
                  <c:v>3793.393</c:v>
                </c:pt>
                <c:pt idx="754">
                  <c:v>3798.2979999999998</c:v>
                </c:pt>
                <c:pt idx="755">
                  <c:v>3803.203</c:v>
                </c:pt>
                <c:pt idx="756">
                  <c:v>3808.1080000000002</c:v>
                </c:pt>
                <c:pt idx="757">
                  <c:v>3813.0129999999999</c:v>
                </c:pt>
                <c:pt idx="758">
                  <c:v>3817.9180000000001</c:v>
                </c:pt>
                <c:pt idx="759">
                  <c:v>3822.8229999999999</c:v>
                </c:pt>
                <c:pt idx="760">
                  <c:v>3827.7280000000001</c:v>
                </c:pt>
                <c:pt idx="761">
                  <c:v>3832.6329999999998</c:v>
                </c:pt>
                <c:pt idx="762">
                  <c:v>3837.538</c:v>
                </c:pt>
                <c:pt idx="763">
                  <c:v>3842.442</c:v>
                </c:pt>
                <c:pt idx="764">
                  <c:v>3847.3470000000002</c:v>
                </c:pt>
                <c:pt idx="765">
                  <c:v>3852.252</c:v>
                </c:pt>
                <c:pt idx="766">
                  <c:v>3857.1570000000002</c:v>
                </c:pt>
                <c:pt idx="767">
                  <c:v>3862.0619999999999</c:v>
                </c:pt>
                <c:pt idx="768">
                  <c:v>3866.9670000000001</c:v>
                </c:pt>
                <c:pt idx="769">
                  <c:v>3871.8719999999998</c:v>
                </c:pt>
                <c:pt idx="770">
                  <c:v>3876.777</c:v>
                </c:pt>
                <c:pt idx="771">
                  <c:v>3881.6819999999998</c:v>
                </c:pt>
                <c:pt idx="772">
                  <c:v>3886.587</c:v>
                </c:pt>
                <c:pt idx="773">
                  <c:v>3891.491</c:v>
                </c:pt>
                <c:pt idx="774">
                  <c:v>3896.3960000000002</c:v>
                </c:pt>
                <c:pt idx="775">
                  <c:v>3901.3009999999999</c:v>
                </c:pt>
                <c:pt idx="776">
                  <c:v>3906.2060000000001</c:v>
                </c:pt>
                <c:pt idx="777">
                  <c:v>3911.1109999999999</c:v>
                </c:pt>
                <c:pt idx="778">
                  <c:v>3916.0160000000001</c:v>
                </c:pt>
                <c:pt idx="779">
                  <c:v>3920.9209999999998</c:v>
                </c:pt>
                <c:pt idx="780">
                  <c:v>3925.826</c:v>
                </c:pt>
                <c:pt idx="781">
                  <c:v>3930.7310000000002</c:v>
                </c:pt>
                <c:pt idx="782">
                  <c:v>3935.636</c:v>
                </c:pt>
                <c:pt idx="783">
                  <c:v>3940.5410000000002</c:v>
                </c:pt>
                <c:pt idx="784">
                  <c:v>3945.4450000000002</c:v>
                </c:pt>
                <c:pt idx="785">
                  <c:v>3950.35</c:v>
                </c:pt>
                <c:pt idx="786">
                  <c:v>3955.2550000000001</c:v>
                </c:pt>
                <c:pt idx="787">
                  <c:v>3960.16</c:v>
                </c:pt>
                <c:pt idx="788">
                  <c:v>3965.0650000000001</c:v>
                </c:pt>
                <c:pt idx="789">
                  <c:v>3969.97</c:v>
                </c:pt>
                <c:pt idx="790">
                  <c:v>3974.875</c:v>
                </c:pt>
                <c:pt idx="791">
                  <c:v>3979.78</c:v>
                </c:pt>
                <c:pt idx="792">
                  <c:v>3984.6849999999999</c:v>
                </c:pt>
                <c:pt idx="793">
                  <c:v>3989.59</c:v>
                </c:pt>
                <c:pt idx="794">
                  <c:v>3994.4940000000001</c:v>
                </c:pt>
                <c:pt idx="795">
                  <c:v>3999.3989999999999</c:v>
                </c:pt>
                <c:pt idx="796">
                  <c:v>4004.3040000000001</c:v>
                </c:pt>
                <c:pt idx="797">
                  <c:v>4009.2089999999998</c:v>
                </c:pt>
                <c:pt idx="798">
                  <c:v>4014.114</c:v>
                </c:pt>
                <c:pt idx="799">
                  <c:v>4019.0189999999998</c:v>
                </c:pt>
                <c:pt idx="800">
                  <c:v>4023.924</c:v>
                </c:pt>
                <c:pt idx="801">
                  <c:v>4028.8290000000002</c:v>
                </c:pt>
                <c:pt idx="802">
                  <c:v>4033.7339999999999</c:v>
                </c:pt>
                <c:pt idx="803">
                  <c:v>4038.6390000000001</c:v>
                </c:pt>
                <c:pt idx="804">
                  <c:v>4043.5439999999999</c:v>
                </c:pt>
                <c:pt idx="805">
                  <c:v>4048.4479999999999</c:v>
                </c:pt>
                <c:pt idx="806">
                  <c:v>4053.3530000000001</c:v>
                </c:pt>
                <c:pt idx="807">
                  <c:v>4058.2579999999998</c:v>
                </c:pt>
                <c:pt idx="808">
                  <c:v>4063.163</c:v>
                </c:pt>
                <c:pt idx="809">
                  <c:v>4068.0680000000002</c:v>
                </c:pt>
                <c:pt idx="810">
                  <c:v>4072.973</c:v>
                </c:pt>
                <c:pt idx="811">
                  <c:v>4077.8780000000002</c:v>
                </c:pt>
                <c:pt idx="812">
                  <c:v>4082.7829999999999</c:v>
                </c:pt>
                <c:pt idx="813">
                  <c:v>4087.6880000000001</c:v>
                </c:pt>
                <c:pt idx="814">
                  <c:v>4092.5929999999998</c:v>
                </c:pt>
                <c:pt idx="815">
                  <c:v>4097.4970000000003</c:v>
                </c:pt>
                <c:pt idx="816">
                  <c:v>4102.402</c:v>
                </c:pt>
                <c:pt idx="817">
                  <c:v>4107.3069999999998</c:v>
                </c:pt>
                <c:pt idx="818">
                  <c:v>4112.2120000000004</c:v>
                </c:pt>
                <c:pt idx="819">
                  <c:v>4117.1170000000002</c:v>
                </c:pt>
                <c:pt idx="820">
                  <c:v>4122.0219999999999</c:v>
                </c:pt>
                <c:pt idx="821">
                  <c:v>4126.9269999999997</c:v>
                </c:pt>
                <c:pt idx="822">
                  <c:v>4131.8320000000003</c:v>
                </c:pt>
                <c:pt idx="823">
                  <c:v>4136.7370000000001</c:v>
                </c:pt>
                <c:pt idx="824">
                  <c:v>4141.6419999999998</c:v>
                </c:pt>
                <c:pt idx="825">
                  <c:v>4146.5469999999996</c:v>
                </c:pt>
                <c:pt idx="826">
                  <c:v>4151.451</c:v>
                </c:pt>
                <c:pt idx="827">
                  <c:v>4156.3559999999998</c:v>
                </c:pt>
                <c:pt idx="828">
                  <c:v>4161.2610000000004</c:v>
                </c:pt>
                <c:pt idx="829">
                  <c:v>4166.1660000000002</c:v>
                </c:pt>
                <c:pt idx="830">
                  <c:v>4171.0709999999999</c:v>
                </c:pt>
                <c:pt idx="831">
                  <c:v>4175.9759999999997</c:v>
                </c:pt>
                <c:pt idx="832">
                  <c:v>4180.8810000000003</c:v>
                </c:pt>
                <c:pt idx="833">
                  <c:v>4185.7860000000001</c:v>
                </c:pt>
                <c:pt idx="834">
                  <c:v>4190.6909999999998</c:v>
                </c:pt>
                <c:pt idx="835">
                  <c:v>4195.5959999999995</c:v>
                </c:pt>
                <c:pt idx="836">
                  <c:v>4200.5010000000002</c:v>
                </c:pt>
                <c:pt idx="837">
                  <c:v>4205.4049999999997</c:v>
                </c:pt>
                <c:pt idx="838">
                  <c:v>4210.3100000000004</c:v>
                </c:pt>
                <c:pt idx="839">
                  <c:v>4215.2150000000001</c:v>
                </c:pt>
                <c:pt idx="840">
                  <c:v>4220.12</c:v>
                </c:pt>
                <c:pt idx="841">
                  <c:v>4225.0249999999996</c:v>
                </c:pt>
                <c:pt idx="842">
                  <c:v>4229.93</c:v>
                </c:pt>
                <c:pt idx="843">
                  <c:v>4234.835</c:v>
                </c:pt>
                <c:pt idx="844">
                  <c:v>4239.74</c:v>
                </c:pt>
                <c:pt idx="845">
                  <c:v>4244.6450000000004</c:v>
                </c:pt>
                <c:pt idx="846">
                  <c:v>4249.55</c:v>
                </c:pt>
                <c:pt idx="847">
                  <c:v>4254.4539999999997</c:v>
                </c:pt>
                <c:pt idx="848">
                  <c:v>4259.3590000000004</c:v>
                </c:pt>
                <c:pt idx="849">
                  <c:v>4264.2640000000001</c:v>
                </c:pt>
                <c:pt idx="850">
                  <c:v>4269.1689999999999</c:v>
                </c:pt>
                <c:pt idx="851">
                  <c:v>4274.0739999999996</c:v>
                </c:pt>
                <c:pt idx="852">
                  <c:v>4278.9790000000003</c:v>
                </c:pt>
                <c:pt idx="853">
                  <c:v>4283.884</c:v>
                </c:pt>
                <c:pt idx="854">
                  <c:v>4288.7889999999998</c:v>
                </c:pt>
                <c:pt idx="855">
                  <c:v>4293.6940000000004</c:v>
                </c:pt>
                <c:pt idx="856">
                  <c:v>4298.5990000000002</c:v>
                </c:pt>
                <c:pt idx="857">
                  <c:v>4303.5039999999999</c:v>
                </c:pt>
                <c:pt idx="858">
                  <c:v>4308.4080000000004</c:v>
                </c:pt>
                <c:pt idx="859">
                  <c:v>4313.3130000000001</c:v>
                </c:pt>
                <c:pt idx="860">
                  <c:v>4318.2179999999998</c:v>
                </c:pt>
                <c:pt idx="861">
                  <c:v>4323.1229999999996</c:v>
                </c:pt>
                <c:pt idx="862">
                  <c:v>4328.0280000000002</c:v>
                </c:pt>
                <c:pt idx="863">
                  <c:v>4332.933</c:v>
                </c:pt>
                <c:pt idx="864">
                  <c:v>4337.8379999999997</c:v>
                </c:pt>
                <c:pt idx="865">
                  <c:v>4342.7430000000004</c:v>
                </c:pt>
                <c:pt idx="866">
                  <c:v>4347.6480000000001</c:v>
                </c:pt>
                <c:pt idx="867">
                  <c:v>4352.5529999999999</c:v>
                </c:pt>
                <c:pt idx="868">
                  <c:v>4357.4570000000003</c:v>
                </c:pt>
                <c:pt idx="869">
                  <c:v>4362.3620000000001</c:v>
                </c:pt>
                <c:pt idx="870">
                  <c:v>4367.2669999999998</c:v>
                </c:pt>
                <c:pt idx="871">
                  <c:v>4372.1719999999996</c:v>
                </c:pt>
                <c:pt idx="872">
                  <c:v>4377.0770000000002</c:v>
                </c:pt>
                <c:pt idx="873">
                  <c:v>4381.982</c:v>
                </c:pt>
                <c:pt idx="874">
                  <c:v>4386.8869999999997</c:v>
                </c:pt>
                <c:pt idx="875">
                  <c:v>4391.7920000000004</c:v>
                </c:pt>
                <c:pt idx="876">
                  <c:v>4396.6970000000001</c:v>
                </c:pt>
                <c:pt idx="877">
                  <c:v>4401.6019999999999</c:v>
                </c:pt>
                <c:pt idx="878">
                  <c:v>4406.5069999999996</c:v>
                </c:pt>
                <c:pt idx="879">
                  <c:v>4411.4110000000001</c:v>
                </c:pt>
                <c:pt idx="880">
                  <c:v>4416.3159999999998</c:v>
                </c:pt>
                <c:pt idx="881">
                  <c:v>4421.2209999999995</c:v>
                </c:pt>
                <c:pt idx="882">
                  <c:v>4426.1260000000002</c:v>
                </c:pt>
                <c:pt idx="883">
                  <c:v>4431.0309999999999</c:v>
                </c:pt>
                <c:pt idx="884">
                  <c:v>4435.9359999999997</c:v>
                </c:pt>
                <c:pt idx="885">
                  <c:v>4440.8410000000003</c:v>
                </c:pt>
                <c:pt idx="886">
                  <c:v>4445.7460000000001</c:v>
                </c:pt>
                <c:pt idx="887">
                  <c:v>4450.6509999999998</c:v>
                </c:pt>
                <c:pt idx="888">
                  <c:v>4455.5559999999996</c:v>
                </c:pt>
                <c:pt idx="889">
                  <c:v>4460.46</c:v>
                </c:pt>
                <c:pt idx="890">
                  <c:v>4465.3649999999998</c:v>
                </c:pt>
                <c:pt idx="891">
                  <c:v>4470.2700000000004</c:v>
                </c:pt>
                <c:pt idx="892">
                  <c:v>4475.1750000000002</c:v>
                </c:pt>
                <c:pt idx="893">
                  <c:v>4480.08</c:v>
                </c:pt>
                <c:pt idx="894">
                  <c:v>4484.9849999999997</c:v>
                </c:pt>
                <c:pt idx="895">
                  <c:v>4489.8900000000003</c:v>
                </c:pt>
                <c:pt idx="896">
                  <c:v>4494.7950000000001</c:v>
                </c:pt>
                <c:pt idx="897">
                  <c:v>4499.7</c:v>
                </c:pt>
                <c:pt idx="898">
                  <c:v>4504.6049999999996</c:v>
                </c:pt>
                <c:pt idx="899">
                  <c:v>4509.51</c:v>
                </c:pt>
                <c:pt idx="900">
                  <c:v>4514.4139999999998</c:v>
                </c:pt>
                <c:pt idx="901">
                  <c:v>4519.3190000000004</c:v>
                </c:pt>
                <c:pt idx="902">
                  <c:v>4524.2240000000002</c:v>
                </c:pt>
                <c:pt idx="903">
                  <c:v>4529.1289999999999</c:v>
                </c:pt>
                <c:pt idx="904">
                  <c:v>4534.0339999999997</c:v>
                </c:pt>
                <c:pt idx="905">
                  <c:v>4538.9390000000003</c:v>
                </c:pt>
                <c:pt idx="906">
                  <c:v>4543.8440000000001</c:v>
                </c:pt>
                <c:pt idx="907">
                  <c:v>4548.7489999999998</c:v>
                </c:pt>
                <c:pt idx="908">
                  <c:v>4553.6540000000005</c:v>
                </c:pt>
                <c:pt idx="909">
                  <c:v>4558.5590000000002</c:v>
                </c:pt>
                <c:pt idx="910">
                  <c:v>4563.4629999999997</c:v>
                </c:pt>
                <c:pt idx="911">
                  <c:v>4568.3680000000004</c:v>
                </c:pt>
                <c:pt idx="912">
                  <c:v>4573.2730000000001</c:v>
                </c:pt>
                <c:pt idx="913">
                  <c:v>4578.1779999999999</c:v>
                </c:pt>
                <c:pt idx="914">
                  <c:v>4583.0829999999996</c:v>
                </c:pt>
                <c:pt idx="915">
                  <c:v>4587.9880000000003</c:v>
                </c:pt>
                <c:pt idx="916">
                  <c:v>4592.893</c:v>
                </c:pt>
                <c:pt idx="917">
                  <c:v>4597.7979999999998</c:v>
                </c:pt>
                <c:pt idx="918">
                  <c:v>4602.7030000000004</c:v>
                </c:pt>
                <c:pt idx="919">
                  <c:v>4607.6080000000002</c:v>
                </c:pt>
                <c:pt idx="920">
                  <c:v>4612.5129999999999</c:v>
                </c:pt>
                <c:pt idx="921">
                  <c:v>4617.4170000000004</c:v>
                </c:pt>
                <c:pt idx="922">
                  <c:v>4622.3220000000001</c:v>
                </c:pt>
                <c:pt idx="923">
                  <c:v>4627.2269999999999</c:v>
                </c:pt>
                <c:pt idx="924">
                  <c:v>4632.1319999999996</c:v>
                </c:pt>
                <c:pt idx="925">
                  <c:v>4637.0370000000003</c:v>
                </c:pt>
                <c:pt idx="926">
                  <c:v>4641.942</c:v>
                </c:pt>
                <c:pt idx="927">
                  <c:v>4646.8469999999998</c:v>
                </c:pt>
                <c:pt idx="928">
                  <c:v>4651.7520000000004</c:v>
                </c:pt>
                <c:pt idx="929">
                  <c:v>4656.6570000000002</c:v>
                </c:pt>
                <c:pt idx="930">
                  <c:v>4661.5619999999999</c:v>
                </c:pt>
                <c:pt idx="931">
                  <c:v>4666.4660000000003</c:v>
                </c:pt>
                <c:pt idx="932">
                  <c:v>4671.3710000000001</c:v>
                </c:pt>
                <c:pt idx="933">
                  <c:v>4676.2759999999998</c:v>
                </c:pt>
                <c:pt idx="934">
                  <c:v>4681.1809999999996</c:v>
                </c:pt>
                <c:pt idx="935">
                  <c:v>4686.0860000000002</c:v>
                </c:pt>
                <c:pt idx="936">
                  <c:v>4690.991</c:v>
                </c:pt>
                <c:pt idx="937">
                  <c:v>4695.8959999999997</c:v>
                </c:pt>
                <c:pt idx="938">
                  <c:v>4700.8010000000004</c:v>
                </c:pt>
                <c:pt idx="939">
                  <c:v>4705.7060000000001</c:v>
                </c:pt>
                <c:pt idx="940">
                  <c:v>4710.6109999999999</c:v>
                </c:pt>
                <c:pt idx="941">
                  <c:v>4715.5159999999996</c:v>
                </c:pt>
                <c:pt idx="942">
                  <c:v>4720.42</c:v>
                </c:pt>
                <c:pt idx="943">
                  <c:v>4725.3249999999998</c:v>
                </c:pt>
                <c:pt idx="944">
                  <c:v>4730.2299999999996</c:v>
                </c:pt>
                <c:pt idx="945">
                  <c:v>4735.1350000000002</c:v>
                </c:pt>
                <c:pt idx="946">
                  <c:v>4740.04</c:v>
                </c:pt>
                <c:pt idx="947">
                  <c:v>4744.9449999999997</c:v>
                </c:pt>
                <c:pt idx="948">
                  <c:v>4749.8500000000004</c:v>
                </c:pt>
                <c:pt idx="949">
                  <c:v>4754.7550000000001</c:v>
                </c:pt>
                <c:pt idx="950">
                  <c:v>4759.66</c:v>
                </c:pt>
                <c:pt idx="951">
                  <c:v>4764.5649999999996</c:v>
                </c:pt>
                <c:pt idx="952">
                  <c:v>4769.4690000000001</c:v>
                </c:pt>
                <c:pt idx="953">
                  <c:v>4774.3739999999998</c:v>
                </c:pt>
                <c:pt idx="954">
                  <c:v>4779.2790000000005</c:v>
                </c:pt>
                <c:pt idx="955">
                  <c:v>4784.1840000000002</c:v>
                </c:pt>
                <c:pt idx="956">
                  <c:v>4789.0889999999999</c:v>
                </c:pt>
                <c:pt idx="957">
                  <c:v>4793.9939999999997</c:v>
                </c:pt>
                <c:pt idx="958">
                  <c:v>4798.8990000000003</c:v>
                </c:pt>
                <c:pt idx="959">
                  <c:v>4803.8040000000001</c:v>
                </c:pt>
                <c:pt idx="960">
                  <c:v>4808.7089999999998</c:v>
                </c:pt>
                <c:pt idx="961">
                  <c:v>4813.6139999999996</c:v>
                </c:pt>
                <c:pt idx="962">
                  <c:v>4818.5190000000002</c:v>
                </c:pt>
                <c:pt idx="963">
                  <c:v>4823.4229999999998</c:v>
                </c:pt>
                <c:pt idx="964">
                  <c:v>4828.3280000000004</c:v>
                </c:pt>
                <c:pt idx="965">
                  <c:v>4833.2330000000002</c:v>
                </c:pt>
                <c:pt idx="966">
                  <c:v>4838.1379999999999</c:v>
                </c:pt>
                <c:pt idx="967">
                  <c:v>4843.0429999999997</c:v>
                </c:pt>
                <c:pt idx="968">
                  <c:v>4847.9480000000003</c:v>
                </c:pt>
                <c:pt idx="969">
                  <c:v>4852.8530000000001</c:v>
                </c:pt>
                <c:pt idx="970">
                  <c:v>4857.7579999999998</c:v>
                </c:pt>
                <c:pt idx="971">
                  <c:v>4862.6629999999996</c:v>
                </c:pt>
                <c:pt idx="972">
                  <c:v>4867.5680000000002</c:v>
                </c:pt>
                <c:pt idx="973">
                  <c:v>4872.4719999999998</c:v>
                </c:pt>
                <c:pt idx="974">
                  <c:v>4877.3770000000004</c:v>
                </c:pt>
                <c:pt idx="975">
                  <c:v>4882.2820000000002</c:v>
                </c:pt>
                <c:pt idx="976">
                  <c:v>4887.1869999999999</c:v>
                </c:pt>
                <c:pt idx="977">
                  <c:v>4892.0919999999996</c:v>
                </c:pt>
                <c:pt idx="978">
                  <c:v>4896.9970000000003</c:v>
                </c:pt>
                <c:pt idx="979">
                  <c:v>4901.902</c:v>
                </c:pt>
                <c:pt idx="980">
                  <c:v>4906.8069999999998</c:v>
                </c:pt>
                <c:pt idx="981">
                  <c:v>4911.7120000000004</c:v>
                </c:pt>
                <c:pt idx="982">
                  <c:v>4916.6170000000002</c:v>
                </c:pt>
                <c:pt idx="983">
                  <c:v>4921.5219999999999</c:v>
                </c:pt>
                <c:pt idx="984">
                  <c:v>4926.4260000000004</c:v>
                </c:pt>
                <c:pt idx="985">
                  <c:v>4931.3310000000001</c:v>
                </c:pt>
                <c:pt idx="986">
                  <c:v>4936.2359999999999</c:v>
                </c:pt>
                <c:pt idx="987">
                  <c:v>4941.1409999999996</c:v>
                </c:pt>
                <c:pt idx="988">
                  <c:v>4946.0460000000003</c:v>
                </c:pt>
                <c:pt idx="989">
                  <c:v>4950.951</c:v>
                </c:pt>
                <c:pt idx="990">
                  <c:v>4955.8559999999998</c:v>
                </c:pt>
                <c:pt idx="991">
                  <c:v>4960.7610000000004</c:v>
                </c:pt>
                <c:pt idx="992">
                  <c:v>4965.6660000000002</c:v>
                </c:pt>
                <c:pt idx="993">
                  <c:v>4970.5709999999999</c:v>
                </c:pt>
                <c:pt idx="994">
                  <c:v>4975.4750000000004</c:v>
                </c:pt>
                <c:pt idx="995">
                  <c:v>4980.38</c:v>
                </c:pt>
                <c:pt idx="996">
                  <c:v>4985.2849999999999</c:v>
                </c:pt>
                <c:pt idx="997">
                  <c:v>4990.1899999999996</c:v>
                </c:pt>
                <c:pt idx="998">
                  <c:v>4995.0950000000003</c:v>
                </c:pt>
                <c:pt idx="999">
                  <c:v>5000</c:v>
                </c:pt>
              </c:numCache>
            </c:numRef>
          </c:xVal>
          <c:yVal>
            <c:numRef>
              <c:f>Лист2!$B$2:$B$1001</c:f>
              <c:numCache>
                <c:formatCode>General</c:formatCode>
                <c:ptCount val="1000"/>
                <c:pt idx="0">
                  <c:v>0.94899999999999995</c:v>
                </c:pt>
                <c:pt idx="1">
                  <c:v>0.94599999999999995</c:v>
                </c:pt>
                <c:pt idx="2">
                  <c:v>0.94399999999999995</c:v>
                </c:pt>
                <c:pt idx="3">
                  <c:v>0.94099999999999995</c:v>
                </c:pt>
                <c:pt idx="4">
                  <c:v>0.93899999999999995</c:v>
                </c:pt>
                <c:pt idx="5">
                  <c:v>0.93700000000000006</c:v>
                </c:pt>
                <c:pt idx="6">
                  <c:v>0.93400000000000005</c:v>
                </c:pt>
                <c:pt idx="7">
                  <c:v>0.93200000000000005</c:v>
                </c:pt>
                <c:pt idx="8">
                  <c:v>0.93</c:v>
                </c:pt>
                <c:pt idx="9">
                  <c:v>0.92800000000000005</c:v>
                </c:pt>
                <c:pt idx="10">
                  <c:v>0.92500000000000004</c:v>
                </c:pt>
                <c:pt idx="11">
                  <c:v>0.92300000000000004</c:v>
                </c:pt>
                <c:pt idx="12">
                  <c:v>0.92100000000000004</c:v>
                </c:pt>
                <c:pt idx="13">
                  <c:v>0.91900000000000004</c:v>
                </c:pt>
                <c:pt idx="14">
                  <c:v>0.91600000000000004</c:v>
                </c:pt>
                <c:pt idx="15">
                  <c:v>0.91400000000000003</c:v>
                </c:pt>
                <c:pt idx="16">
                  <c:v>0.91200000000000003</c:v>
                </c:pt>
                <c:pt idx="17">
                  <c:v>0.91</c:v>
                </c:pt>
                <c:pt idx="18">
                  <c:v>0.90800000000000003</c:v>
                </c:pt>
                <c:pt idx="19">
                  <c:v>0.90600000000000003</c:v>
                </c:pt>
                <c:pt idx="20">
                  <c:v>0.90300000000000002</c:v>
                </c:pt>
                <c:pt idx="21">
                  <c:v>0.90100000000000002</c:v>
                </c:pt>
                <c:pt idx="22">
                  <c:v>0.89900000000000002</c:v>
                </c:pt>
                <c:pt idx="23">
                  <c:v>0.89700000000000002</c:v>
                </c:pt>
                <c:pt idx="24">
                  <c:v>0.89500000000000002</c:v>
                </c:pt>
                <c:pt idx="25">
                  <c:v>0.89300000000000002</c:v>
                </c:pt>
                <c:pt idx="26">
                  <c:v>0.89100000000000001</c:v>
                </c:pt>
                <c:pt idx="27">
                  <c:v>0.88900000000000001</c:v>
                </c:pt>
                <c:pt idx="28">
                  <c:v>0.88700000000000001</c:v>
                </c:pt>
                <c:pt idx="29">
                  <c:v>0.88500000000000001</c:v>
                </c:pt>
                <c:pt idx="30">
                  <c:v>0.88300000000000001</c:v>
                </c:pt>
                <c:pt idx="31">
                  <c:v>0.88100000000000001</c:v>
                </c:pt>
                <c:pt idx="32">
                  <c:v>0.878</c:v>
                </c:pt>
                <c:pt idx="33">
                  <c:v>0.876</c:v>
                </c:pt>
                <c:pt idx="34">
                  <c:v>0.874</c:v>
                </c:pt>
                <c:pt idx="35">
                  <c:v>0.873</c:v>
                </c:pt>
                <c:pt idx="36">
                  <c:v>0.871</c:v>
                </c:pt>
                <c:pt idx="37">
                  <c:v>0.86899999999999999</c:v>
                </c:pt>
                <c:pt idx="38">
                  <c:v>0.86699999999999999</c:v>
                </c:pt>
                <c:pt idx="39">
                  <c:v>0.86499999999999999</c:v>
                </c:pt>
                <c:pt idx="40">
                  <c:v>0.86299999999999999</c:v>
                </c:pt>
                <c:pt idx="41">
                  <c:v>0.86099999999999999</c:v>
                </c:pt>
                <c:pt idx="42">
                  <c:v>0.85899999999999999</c:v>
                </c:pt>
                <c:pt idx="43">
                  <c:v>0.85699999999999998</c:v>
                </c:pt>
                <c:pt idx="44">
                  <c:v>0.85499999999999998</c:v>
                </c:pt>
                <c:pt idx="45">
                  <c:v>0.85299999999999998</c:v>
                </c:pt>
                <c:pt idx="46">
                  <c:v>0.85099999999999998</c:v>
                </c:pt>
                <c:pt idx="47">
                  <c:v>0.84899999999999998</c:v>
                </c:pt>
                <c:pt idx="48">
                  <c:v>0.84799999999999998</c:v>
                </c:pt>
                <c:pt idx="49">
                  <c:v>0.84599999999999997</c:v>
                </c:pt>
                <c:pt idx="50">
                  <c:v>0.84399999999999997</c:v>
                </c:pt>
                <c:pt idx="51">
                  <c:v>0.84199999999999997</c:v>
                </c:pt>
                <c:pt idx="52">
                  <c:v>0.84</c:v>
                </c:pt>
                <c:pt idx="53">
                  <c:v>0.83799999999999997</c:v>
                </c:pt>
                <c:pt idx="54">
                  <c:v>0.83699999999999997</c:v>
                </c:pt>
                <c:pt idx="55">
                  <c:v>0.83499999999999996</c:v>
                </c:pt>
                <c:pt idx="56">
                  <c:v>0.83299999999999996</c:v>
                </c:pt>
                <c:pt idx="57">
                  <c:v>0.83099999999999996</c:v>
                </c:pt>
                <c:pt idx="58">
                  <c:v>0.82899999999999996</c:v>
                </c:pt>
                <c:pt idx="59">
                  <c:v>0.82799999999999996</c:v>
                </c:pt>
                <c:pt idx="60">
                  <c:v>0.82599999999999996</c:v>
                </c:pt>
                <c:pt idx="61">
                  <c:v>0.82399999999999995</c:v>
                </c:pt>
                <c:pt idx="62">
                  <c:v>0.82199999999999995</c:v>
                </c:pt>
                <c:pt idx="63">
                  <c:v>0.82099999999999995</c:v>
                </c:pt>
                <c:pt idx="64">
                  <c:v>0.81899999999999995</c:v>
                </c:pt>
                <c:pt idx="65">
                  <c:v>0.81699999999999995</c:v>
                </c:pt>
                <c:pt idx="66">
                  <c:v>0.81499999999999995</c:v>
                </c:pt>
                <c:pt idx="67">
                  <c:v>0.81399999999999995</c:v>
                </c:pt>
                <c:pt idx="68">
                  <c:v>0.81200000000000006</c:v>
                </c:pt>
                <c:pt idx="69">
                  <c:v>0.81</c:v>
                </c:pt>
                <c:pt idx="70">
                  <c:v>0.80900000000000005</c:v>
                </c:pt>
                <c:pt idx="71">
                  <c:v>0.80700000000000005</c:v>
                </c:pt>
                <c:pt idx="72">
                  <c:v>0.80500000000000005</c:v>
                </c:pt>
                <c:pt idx="73">
                  <c:v>0.80400000000000005</c:v>
                </c:pt>
                <c:pt idx="74">
                  <c:v>0.80200000000000005</c:v>
                </c:pt>
                <c:pt idx="75">
                  <c:v>0.8</c:v>
                </c:pt>
                <c:pt idx="76">
                  <c:v>0.79900000000000004</c:v>
                </c:pt>
                <c:pt idx="77">
                  <c:v>0.79700000000000004</c:v>
                </c:pt>
                <c:pt idx="78">
                  <c:v>0.79500000000000004</c:v>
                </c:pt>
                <c:pt idx="79">
                  <c:v>0.79400000000000004</c:v>
                </c:pt>
                <c:pt idx="80">
                  <c:v>0.79200000000000004</c:v>
                </c:pt>
                <c:pt idx="81">
                  <c:v>0.79</c:v>
                </c:pt>
                <c:pt idx="82">
                  <c:v>0.78900000000000003</c:v>
                </c:pt>
                <c:pt idx="83">
                  <c:v>0.78700000000000003</c:v>
                </c:pt>
                <c:pt idx="84">
                  <c:v>0.78600000000000003</c:v>
                </c:pt>
                <c:pt idx="85">
                  <c:v>0.78400000000000003</c:v>
                </c:pt>
                <c:pt idx="86">
                  <c:v>0.78300000000000003</c:v>
                </c:pt>
                <c:pt idx="87">
                  <c:v>0.78100000000000003</c:v>
                </c:pt>
                <c:pt idx="88">
                  <c:v>0.77900000000000003</c:v>
                </c:pt>
                <c:pt idx="89">
                  <c:v>0.77800000000000002</c:v>
                </c:pt>
                <c:pt idx="90">
                  <c:v>0.77600000000000002</c:v>
                </c:pt>
                <c:pt idx="91">
                  <c:v>0.77500000000000002</c:v>
                </c:pt>
                <c:pt idx="92">
                  <c:v>0.77300000000000002</c:v>
                </c:pt>
                <c:pt idx="93">
                  <c:v>0.77200000000000002</c:v>
                </c:pt>
                <c:pt idx="94">
                  <c:v>0.77</c:v>
                </c:pt>
                <c:pt idx="95">
                  <c:v>0.76900000000000002</c:v>
                </c:pt>
                <c:pt idx="96">
                  <c:v>0.76700000000000002</c:v>
                </c:pt>
                <c:pt idx="97">
                  <c:v>0.76600000000000001</c:v>
                </c:pt>
                <c:pt idx="98">
                  <c:v>0.76400000000000001</c:v>
                </c:pt>
                <c:pt idx="99">
                  <c:v>0.76300000000000001</c:v>
                </c:pt>
                <c:pt idx="100">
                  <c:v>0.76100000000000001</c:v>
                </c:pt>
                <c:pt idx="101">
                  <c:v>0.76</c:v>
                </c:pt>
                <c:pt idx="102">
                  <c:v>0.75800000000000001</c:v>
                </c:pt>
                <c:pt idx="103">
                  <c:v>0.75700000000000001</c:v>
                </c:pt>
                <c:pt idx="104">
                  <c:v>0.755</c:v>
                </c:pt>
                <c:pt idx="105">
                  <c:v>0.754</c:v>
                </c:pt>
                <c:pt idx="106">
                  <c:v>0.752</c:v>
                </c:pt>
                <c:pt idx="107">
                  <c:v>0.751</c:v>
                </c:pt>
                <c:pt idx="108">
                  <c:v>0.749</c:v>
                </c:pt>
                <c:pt idx="109">
                  <c:v>0.748</c:v>
                </c:pt>
                <c:pt idx="110">
                  <c:v>0.747</c:v>
                </c:pt>
                <c:pt idx="111">
                  <c:v>0.745</c:v>
                </c:pt>
                <c:pt idx="112">
                  <c:v>0.74399999999999999</c:v>
                </c:pt>
                <c:pt idx="113">
                  <c:v>0.74199999999999999</c:v>
                </c:pt>
                <c:pt idx="114">
                  <c:v>0.74099999999999999</c:v>
                </c:pt>
                <c:pt idx="115">
                  <c:v>0.74</c:v>
                </c:pt>
                <c:pt idx="116">
                  <c:v>0.73799999999999999</c:v>
                </c:pt>
                <c:pt idx="117">
                  <c:v>0.73699999999999999</c:v>
                </c:pt>
                <c:pt idx="118">
                  <c:v>0.73499999999999999</c:v>
                </c:pt>
                <c:pt idx="119">
                  <c:v>0.73399999999999999</c:v>
                </c:pt>
                <c:pt idx="120">
                  <c:v>0.73299999999999998</c:v>
                </c:pt>
                <c:pt idx="121">
                  <c:v>0.73099999999999998</c:v>
                </c:pt>
                <c:pt idx="122">
                  <c:v>0.73</c:v>
                </c:pt>
                <c:pt idx="123">
                  <c:v>0.72899999999999998</c:v>
                </c:pt>
                <c:pt idx="124">
                  <c:v>0.72699999999999998</c:v>
                </c:pt>
                <c:pt idx="125">
                  <c:v>0.72599999999999998</c:v>
                </c:pt>
                <c:pt idx="126">
                  <c:v>0.72499999999999998</c:v>
                </c:pt>
                <c:pt idx="127">
                  <c:v>0.72299999999999998</c:v>
                </c:pt>
                <c:pt idx="128">
                  <c:v>0.72199999999999998</c:v>
                </c:pt>
                <c:pt idx="129">
                  <c:v>0.72099999999999997</c:v>
                </c:pt>
                <c:pt idx="130">
                  <c:v>0.71899999999999997</c:v>
                </c:pt>
                <c:pt idx="131">
                  <c:v>0.71799999999999997</c:v>
                </c:pt>
                <c:pt idx="132">
                  <c:v>0.71699999999999997</c:v>
                </c:pt>
                <c:pt idx="133">
                  <c:v>0.71499999999999997</c:v>
                </c:pt>
                <c:pt idx="134">
                  <c:v>0.71399999999999997</c:v>
                </c:pt>
                <c:pt idx="135">
                  <c:v>0.71299999999999997</c:v>
                </c:pt>
                <c:pt idx="136">
                  <c:v>0.71099999999999997</c:v>
                </c:pt>
                <c:pt idx="137">
                  <c:v>0.71</c:v>
                </c:pt>
                <c:pt idx="138">
                  <c:v>0.70899999999999996</c:v>
                </c:pt>
                <c:pt idx="139">
                  <c:v>0.70799999999999996</c:v>
                </c:pt>
                <c:pt idx="140">
                  <c:v>0.70599999999999996</c:v>
                </c:pt>
                <c:pt idx="141">
                  <c:v>0.70499999999999996</c:v>
                </c:pt>
                <c:pt idx="142">
                  <c:v>0.70399999999999996</c:v>
                </c:pt>
                <c:pt idx="143">
                  <c:v>0.70199999999999996</c:v>
                </c:pt>
                <c:pt idx="144">
                  <c:v>0.70099999999999996</c:v>
                </c:pt>
                <c:pt idx="145">
                  <c:v>0.7</c:v>
                </c:pt>
                <c:pt idx="146">
                  <c:v>0.69899999999999995</c:v>
                </c:pt>
                <c:pt idx="147">
                  <c:v>0.69799999999999995</c:v>
                </c:pt>
                <c:pt idx="148">
                  <c:v>0.69599999999999995</c:v>
                </c:pt>
                <c:pt idx="149">
                  <c:v>0.69499999999999995</c:v>
                </c:pt>
                <c:pt idx="150">
                  <c:v>0.69399999999999995</c:v>
                </c:pt>
                <c:pt idx="151">
                  <c:v>0.69299999999999995</c:v>
                </c:pt>
                <c:pt idx="152">
                  <c:v>0.69099999999999995</c:v>
                </c:pt>
                <c:pt idx="153">
                  <c:v>0.69</c:v>
                </c:pt>
                <c:pt idx="154">
                  <c:v>0.68899999999999995</c:v>
                </c:pt>
                <c:pt idx="155">
                  <c:v>0.68799999999999994</c:v>
                </c:pt>
                <c:pt idx="156">
                  <c:v>0.68700000000000006</c:v>
                </c:pt>
                <c:pt idx="157">
                  <c:v>0.68500000000000005</c:v>
                </c:pt>
                <c:pt idx="158">
                  <c:v>0.68400000000000005</c:v>
                </c:pt>
                <c:pt idx="159">
                  <c:v>0.68300000000000005</c:v>
                </c:pt>
                <c:pt idx="160">
                  <c:v>0.68200000000000005</c:v>
                </c:pt>
                <c:pt idx="161">
                  <c:v>0.68100000000000005</c:v>
                </c:pt>
                <c:pt idx="162">
                  <c:v>0.67900000000000005</c:v>
                </c:pt>
                <c:pt idx="163">
                  <c:v>0.67800000000000005</c:v>
                </c:pt>
                <c:pt idx="164">
                  <c:v>0.67700000000000005</c:v>
                </c:pt>
                <c:pt idx="165">
                  <c:v>0.67600000000000005</c:v>
                </c:pt>
                <c:pt idx="166">
                  <c:v>0.67500000000000004</c:v>
                </c:pt>
                <c:pt idx="167">
                  <c:v>0.67400000000000004</c:v>
                </c:pt>
                <c:pt idx="168">
                  <c:v>0.67200000000000004</c:v>
                </c:pt>
                <c:pt idx="169">
                  <c:v>0.67100000000000004</c:v>
                </c:pt>
                <c:pt idx="170">
                  <c:v>0.67</c:v>
                </c:pt>
                <c:pt idx="171">
                  <c:v>0.66900000000000004</c:v>
                </c:pt>
                <c:pt idx="172">
                  <c:v>0.66800000000000004</c:v>
                </c:pt>
                <c:pt idx="173">
                  <c:v>0.66700000000000004</c:v>
                </c:pt>
                <c:pt idx="174">
                  <c:v>0.66600000000000004</c:v>
                </c:pt>
                <c:pt idx="175">
                  <c:v>0.66500000000000004</c:v>
                </c:pt>
                <c:pt idx="176">
                  <c:v>0.66300000000000003</c:v>
                </c:pt>
                <c:pt idx="177">
                  <c:v>0.66200000000000003</c:v>
                </c:pt>
                <c:pt idx="178">
                  <c:v>0.66100000000000003</c:v>
                </c:pt>
                <c:pt idx="179">
                  <c:v>0.66</c:v>
                </c:pt>
                <c:pt idx="180">
                  <c:v>0.65900000000000003</c:v>
                </c:pt>
                <c:pt idx="181">
                  <c:v>0.65800000000000003</c:v>
                </c:pt>
                <c:pt idx="182">
                  <c:v>0.65700000000000003</c:v>
                </c:pt>
                <c:pt idx="183">
                  <c:v>0.65600000000000003</c:v>
                </c:pt>
                <c:pt idx="184">
                  <c:v>0.65500000000000003</c:v>
                </c:pt>
                <c:pt idx="185">
                  <c:v>0.65300000000000002</c:v>
                </c:pt>
                <c:pt idx="186">
                  <c:v>0.65200000000000002</c:v>
                </c:pt>
                <c:pt idx="187">
                  <c:v>0.65100000000000002</c:v>
                </c:pt>
                <c:pt idx="188">
                  <c:v>0.65</c:v>
                </c:pt>
                <c:pt idx="189">
                  <c:v>0.64900000000000002</c:v>
                </c:pt>
                <c:pt idx="190">
                  <c:v>0.64800000000000002</c:v>
                </c:pt>
                <c:pt idx="191">
                  <c:v>0.64700000000000002</c:v>
                </c:pt>
                <c:pt idx="192">
                  <c:v>0.64600000000000002</c:v>
                </c:pt>
                <c:pt idx="193">
                  <c:v>0.64500000000000002</c:v>
                </c:pt>
                <c:pt idx="194">
                  <c:v>0.64400000000000002</c:v>
                </c:pt>
                <c:pt idx="195">
                  <c:v>0.64300000000000002</c:v>
                </c:pt>
                <c:pt idx="196">
                  <c:v>0.64200000000000002</c:v>
                </c:pt>
                <c:pt idx="197">
                  <c:v>0.64100000000000001</c:v>
                </c:pt>
                <c:pt idx="198">
                  <c:v>0.64</c:v>
                </c:pt>
                <c:pt idx="199">
                  <c:v>0.63900000000000001</c:v>
                </c:pt>
                <c:pt idx="200">
                  <c:v>0.63800000000000001</c:v>
                </c:pt>
                <c:pt idx="201">
                  <c:v>0.63700000000000001</c:v>
                </c:pt>
                <c:pt idx="202">
                  <c:v>0.63600000000000001</c:v>
                </c:pt>
                <c:pt idx="203">
                  <c:v>0.63500000000000001</c:v>
                </c:pt>
                <c:pt idx="204">
                  <c:v>0.63300000000000001</c:v>
                </c:pt>
                <c:pt idx="205">
                  <c:v>0.63200000000000001</c:v>
                </c:pt>
                <c:pt idx="206">
                  <c:v>0.63100000000000001</c:v>
                </c:pt>
                <c:pt idx="207">
                  <c:v>0.63</c:v>
                </c:pt>
                <c:pt idx="208">
                  <c:v>0.629</c:v>
                </c:pt>
                <c:pt idx="209">
                  <c:v>0.628</c:v>
                </c:pt>
                <c:pt idx="210">
                  <c:v>0.627</c:v>
                </c:pt>
                <c:pt idx="211">
                  <c:v>0.626</c:v>
                </c:pt>
                <c:pt idx="212">
                  <c:v>0.625</c:v>
                </c:pt>
                <c:pt idx="213">
                  <c:v>0.624</c:v>
                </c:pt>
                <c:pt idx="214">
                  <c:v>0.623</c:v>
                </c:pt>
                <c:pt idx="215">
                  <c:v>0.622</c:v>
                </c:pt>
                <c:pt idx="216">
                  <c:v>0.621</c:v>
                </c:pt>
                <c:pt idx="217">
                  <c:v>0.621</c:v>
                </c:pt>
                <c:pt idx="218">
                  <c:v>0.62</c:v>
                </c:pt>
                <c:pt idx="219">
                  <c:v>0.61899999999999999</c:v>
                </c:pt>
                <c:pt idx="220">
                  <c:v>0.61799999999999999</c:v>
                </c:pt>
                <c:pt idx="221">
                  <c:v>0.61699999999999999</c:v>
                </c:pt>
                <c:pt idx="222">
                  <c:v>0.61599999999999999</c:v>
                </c:pt>
                <c:pt idx="223">
                  <c:v>0.61499999999999999</c:v>
                </c:pt>
                <c:pt idx="224">
                  <c:v>0.61399999999999999</c:v>
                </c:pt>
                <c:pt idx="225">
                  <c:v>0.61299999999999999</c:v>
                </c:pt>
                <c:pt idx="226">
                  <c:v>0.61199999999999999</c:v>
                </c:pt>
                <c:pt idx="227">
                  <c:v>0.61099999999999999</c:v>
                </c:pt>
                <c:pt idx="228">
                  <c:v>0.61</c:v>
                </c:pt>
                <c:pt idx="229">
                  <c:v>0.60899999999999999</c:v>
                </c:pt>
                <c:pt idx="230">
                  <c:v>0.60799999999999998</c:v>
                </c:pt>
                <c:pt idx="231">
                  <c:v>0.60699999999999998</c:v>
                </c:pt>
                <c:pt idx="232">
                  <c:v>0.60599999999999998</c:v>
                </c:pt>
                <c:pt idx="233">
                  <c:v>0.60499999999999998</c:v>
                </c:pt>
                <c:pt idx="234">
                  <c:v>0.60399999999999998</c:v>
                </c:pt>
                <c:pt idx="235">
                  <c:v>0.60299999999999998</c:v>
                </c:pt>
                <c:pt idx="236">
                  <c:v>0.60199999999999998</c:v>
                </c:pt>
                <c:pt idx="237">
                  <c:v>0.60199999999999998</c:v>
                </c:pt>
                <c:pt idx="238">
                  <c:v>0.60099999999999998</c:v>
                </c:pt>
                <c:pt idx="239">
                  <c:v>0.6</c:v>
                </c:pt>
                <c:pt idx="240">
                  <c:v>0.59899999999999998</c:v>
                </c:pt>
                <c:pt idx="241">
                  <c:v>0.59799999999999998</c:v>
                </c:pt>
                <c:pt idx="242">
                  <c:v>0.59699999999999998</c:v>
                </c:pt>
                <c:pt idx="243">
                  <c:v>0.59599999999999997</c:v>
                </c:pt>
                <c:pt idx="244">
                  <c:v>0.59499999999999997</c:v>
                </c:pt>
                <c:pt idx="245">
                  <c:v>0.59399999999999997</c:v>
                </c:pt>
                <c:pt idx="246">
                  <c:v>0.59299999999999997</c:v>
                </c:pt>
                <c:pt idx="247">
                  <c:v>0.59199999999999997</c:v>
                </c:pt>
                <c:pt idx="248">
                  <c:v>0.59199999999999997</c:v>
                </c:pt>
                <c:pt idx="249">
                  <c:v>0.59099999999999997</c:v>
                </c:pt>
                <c:pt idx="250">
                  <c:v>0.59</c:v>
                </c:pt>
                <c:pt idx="251">
                  <c:v>0.58899999999999997</c:v>
                </c:pt>
                <c:pt idx="252">
                  <c:v>0.58799999999999997</c:v>
                </c:pt>
                <c:pt idx="253">
                  <c:v>0.58699999999999997</c:v>
                </c:pt>
                <c:pt idx="254">
                  <c:v>0.58599999999999997</c:v>
                </c:pt>
                <c:pt idx="255">
                  <c:v>0.58499999999999996</c:v>
                </c:pt>
                <c:pt idx="256">
                  <c:v>0.58499999999999996</c:v>
                </c:pt>
                <c:pt idx="257">
                  <c:v>0.58399999999999996</c:v>
                </c:pt>
                <c:pt idx="258">
                  <c:v>0.58299999999999996</c:v>
                </c:pt>
                <c:pt idx="259">
                  <c:v>0.58199999999999996</c:v>
                </c:pt>
                <c:pt idx="260">
                  <c:v>0.58099999999999996</c:v>
                </c:pt>
                <c:pt idx="261">
                  <c:v>0.57999999999999996</c:v>
                </c:pt>
                <c:pt idx="262">
                  <c:v>0.57899999999999996</c:v>
                </c:pt>
                <c:pt idx="263">
                  <c:v>0.57899999999999996</c:v>
                </c:pt>
                <c:pt idx="264">
                  <c:v>0.57799999999999996</c:v>
                </c:pt>
                <c:pt idx="265">
                  <c:v>0.57699999999999996</c:v>
                </c:pt>
                <c:pt idx="266">
                  <c:v>0.57599999999999996</c:v>
                </c:pt>
                <c:pt idx="267">
                  <c:v>0.57499999999999996</c:v>
                </c:pt>
                <c:pt idx="268">
                  <c:v>0.57399999999999995</c:v>
                </c:pt>
                <c:pt idx="269">
                  <c:v>0.57299999999999995</c:v>
                </c:pt>
                <c:pt idx="270">
                  <c:v>0.57299999999999995</c:v>
                </c:pt>
                <c:pt idx="271">
                  <c:v>0.57199999999999995</c:v>
                </c:pt>
                <c:pt idx="272">
                  <c:v>0.57099999999999995</c:v>
                </c:pt>
                <c:pt idx="273">
                  <c:v>0.56999999999999995</c:v>
                </c:pt>
                <c:pt idx="274">
                  <c:v>0.56899999999999995</c:v>
                </c:pt>
                <c:pt idx="275">
                  <c:v>0.56799999999999995</c:v>
                </c:pt>
                <c:pt idx="276">
                  <c:v>0.56799999999999995</c:v>
                </c:pt>
                <c:pt idx="277">
                  <c:v>0.56699999999999995</c:v>
                </c:pt>
                <c:pt idx="278">
                  <c:v>0.56599999999999995</c:v>
                </c:pt>
                <c:pt idx="279">
                  <c:v>0.56499999999999995</c:v>
                </c:pt>
                <c:pt idx="280">
                  <c:v>0.56399999999999995</c:v>
                </c:pt>
                <c:pt idx="281">
                  <c:v>0.56399999999999995</c:v>
                </c:pt>
                <c:pt idx="282">
                  <c:v>0.56299999999999994</c:v>
                </c:pt>
                <c:pt idx="283">
                  <c:v>0.56200000000000006</c:v>
                </c:pt>
                <c:pt idx="284">
                  <c:v>0.56100000000000005</c:v>
                </c:pt>
                <c:pt idx="285">
                  <c:v>0.56000000000000005</c:v>
                </c:pt>
                <c:pt idx="286">
                  <c:v>0.56000000000000005</c:v>
                </c:pt>
                <c:pt idx="287">
                  <c:v>0.55900000000000005</c:v>
                </c:pt>
                <c:pt idx="288">
                  <c:v>0.55800000000000005</c:v>
                </c:pt>
                <c:pt idx="289">
                  <c:v>0.55700000000000005</c:v>
                </c:pt>
                <c:pt idx="290">
                  <c:v>0.55600000000000005</c:v>
                </c:pt>
                <c:pt idx="291">
                  <c:v>0.55600000000000005</c:v>
                </c:pt>
                <c:pt idx="292">
                  <c:v>0.55500000000000005</c:v>
                </c:pt>
                <c:pt idx="293">
                  <c:v>0.55400000000000005</c:v>
                </c:pt>
                <c:pt idx="294">
                  <c:v>0.55300000000000005</c:v>
                </c:pt>
                <c:pt idx="295">
                  <c:v>0.55200000000000005</c:v>
                </c:pt>
                <c:pt idx="296">
                  <c:v>0.55200000000000005</c:v>
                </c:pt>
                <c:pt idx="297">
                  <c:v>0.55100000000000005</c:v>
                </c:pt>
                <c:pt idx="298">
                  <c:v>0.55000000000000004</c:v>
                </c:pt>
                <c:pt idx="299">
                  <c:v>0.54900000000000004</c:v>
                </c:pt>
                <c:pt idx="300">
                  <c:v>0.54900000000000004</c:v>
                </c:pt>
                <c:pt idx="301">
                  <c:v>0.54800000000000004</c:v>
                </c:pt>
                <c:pt idx="302">
                  <c:v>0.54700000000000004</c:v>
                </c:pt>
                <c:pt idx="303">
                  <c:v>0.54600000000000004</c:v>
                </c:pt>
                <c:pt idx="304">
                  <c:v>0.54600000000000004</c:v>
                </c:pt>
                <c:pt idx="305">
                  <c:v>0.54500000000000004</c:v>
                </c:pt>
                <c:pt idx="306">
                  <c:v>0.54400000000000004</c:v>
                </c:pt>
                <c:pt idx="307">
                  <c:v>0.54300000000000004</c:v>
                </c:pt>
                <c:pt idx="308">
                  <c:v>0.54200000000000004</c:v>
                </c:pt>
                <c:pt idx="309">
                  <c:v>0.54200000000000004</c:v>
                </c:pt>
                <c:pt idx="310">
                  <c:v>0.54100000000000004</c:v>
                </c:pt>
                <c:pt idx="311">
                  <c:v>0.54</c:v>
                </c:pt>
                <c:pt idx="312">
                  <c:v>0.53900000000000003</c:v>
                </c:pt>
                <c:pt idx="313">
                  <c:v>0.53900000000000003</c:v>
                </c:pt>
                <c:pt idx="314">
                  <c:v>0.53800000000000003</c:v>
                </c:pt>
                <c:pt idx="315">
                  <c:v>0.53700000000000003</c:v>
                </c:pt>
                <c:pt idx="316">
                  <c:v>0.53700000000000003</c:v>
                </c:pt>
                <c:pt idx="317">
                  <c:v>0.53600000000000003</c:v>
                </c:pt>
                <c:pt idx="318">
                  <c:v>0.53500000000000003</c:v>
                </c:pt>
                <c:pt idx="319">
                  <c:v>0.53400000000000003</c:v>
                </c:pt>
                <c:pt idx="320">
                  <c:v>0.53400000000000003</c:v>
                </c:pt>
                <c:pt idx="321">
                  <c:v>0.53300000000000003</c:v>
                </c:pt>
                <c:pt idx="322">
                  <c:v>0.53200000000000003</c:v>
                </c:pt>
                <c:pt idx="323">
                  <c:v>0.53100000000000003</c:v>
                </c:pt>
                <c:pt idx="324">
                  <c:v>0.53100000000000003</c:v>
                </c:pt>
                <c:pt idx="325">
                  <c:v>0.53</c:v>
                </c:pt>
                <c:pt idx="326">
                  <c:v>0.52900000000000003</c:v>
                </c:pt>
                <c:pt idx="327">
                  <c:v>0.52900000000000003</c:v>
                </c:pt>
                <c:pt idx="328">
                  <c:v>0.52800000000000002</c:v>
                </c:pt>
                <c:pt idx="329">
                  <c:v>0.52700000000000002</c:v>
                </c:pt>
                <c:pt idx="330">
                  <c:v>0.52600000000000002</c:v>
                </c:pt>
                <c:pt idx="331">
                  <c:v>0.52600000000000002</c:v>
                </c:pt>
                <c:pt idx="332">
                  <c:v>0.52500000000000002</c:v>
                </c:pt>
                <c:pt idx="333">
                  <c:v>0.52400000000000002</c:v>
                </c:pt>
                <c:pt idx="334">
                  <c:v>0.52400000000000002</c:v>
                </c:pt>
                <c:pt idx="335">
                  <c:v>0.52300000000000002</c:v>
                </c:pt>
                <c:pt idx="336">
                  <c:v>0.52200000000000002</c:v>
                </c:pt>
                <c:pt idx="337">
                  <c:v>0.52100000000000002</c:v>
                </c:pt>
                <c:pt idx="338">
                  <c:v>0.52100000000000002</c:v>
                </c:pt>
                <c:pt idx="339">
                  <c:v>0.52</c:v>
                </c:pt>
                <c:pt idx="340">
                  <c:v>0.51900000000000002</c:v>
                </c:pt>
                <c:pt idx="341">
                  <c:v>0.51900000000000002</c:v>
                </c:pt>
                <c:pt idx="342">
                  <c:v>0.51800000000000002</c:v>
                </c:pt>
                <c:pt idx="343">
                  <c:v>0.51700000000000002</c:v>
                </c:pt>
                <c:pt idx="344">
                  <c:v>0.51700000000000002</c:v>
                </c:pt>
                <c:pt idx="345">
                  <c:v>0.51600000000000001</c:v>
                </c:pt>
                <c:pt idx="346">
                  <c:v>0.51500000000000001</c:v>
                </c:pt>
                <c:pt idx="347">
                  <c:v>0.51500000000000001</c:v>
                </c:pt>
                <c:pt idx="348">
                  <c:v>0.51400000000000001</c:v>
                </c:pt>
                <c:pt idx="349">
                  <c:v>0.51300000000000001</c:v>
                </c:pt>
                <c:pt idx="350">
                  <c:v>0.51300000000000001</c:v>
                </c:pt>
                <c:pt idx="351">
                  <c:v>0.51200000000000001</c:v>
                </c:pt>
                <c:pt idx="352">
                  <c:v>0.51100000000000001</c:v>
                </c:pt>
                <c:pt idx="353">
                  <c:v>0.51100000000000001</c:v>
                </c:pt>
                <c:pt idx="354">
                  <c:v>0.51</c:v>
                </c:pt>
                <c:pt idx="355">
                  <c:v>0.50900000000000001</c:v>
                </c:pt>
                <c:pt idx="356">
                  <c:v>0.50900000000000001</c:v>
                </c:pt>
                <c:pt idx="357">
                  <c:v>0.50800000000000001</c:v>
                </c:pt>
                <c:pt idx="358">
                  <c:v>0.50700000000000001</c:v>
                </c:pt>
                <c:pt idx="359">
                  <c:v>0.50700000000000001</c:v>
                </c:pt>
                <c:pt idx="360">
                  <c:v>0.50600000000000001</c:v>
                </c:pt>
                <c:pt idx="361">
                  <c:v>0.505</c:v>
                </c:pt>
                <c:pt idx="362">
                  <c:v>0.505</c:v>
                </c:pt>
                <c:pt idx="363">
                  <c:v>0.504</c:v>
                </c:pt>
                <c:pt idx="364">
                  <c:v>0.503</c:v>
                </c:pt>
                <c:pt idx="365">
                  <c:v>0.503</c:v>
                </c:pt>
                <c:pt idx="366">
                  <c:v>0.502</c:v>
                </c:pt>
                <c:pt idx="367">
                  <c:v>0.501</c:v>
                </c:pt>
                <c:pt idx="368">
                  <c:v>0.501</c:v>
                </c:pt>
                <c:pt idx="369">
                  <c:v>0.5</c:v>
                </c:pt>
                <c:pt idx="370">
                  <c:v>0.499</c:v>
                </c:pt>
                <c:pt idx="371">
                  <c:v>0.499</c:v>
                </c:pt>
                <c:pt idx="372">
                  <c:v>0.498</c:v>
                </c:pt>
                <c:pt idx="373">
                  <c:v>0.497</c:v>
                </c:pt>
                <c:pt idx="374">
                  <c:v>0.497</c:v>
                </c:pt>
                <c:pt idx="375">
                  <c:v>0.496</c:v>
                </c:pt>
                <c:pt idx="376">
                  <c:v>0.496</c:v>
                </c:pt>
                <c:pt idx="377">
                  <c:v>0.495</c:v>
                </c:pt>
                <c:pt idx="378">
                  <c:v>0.49399999999999999</c:v>
                </c:pt>
                <c:pt idx="379">
                  <c:v>0.49399999999999999</c:v>
                </c:pt>
                <c:pt idx="380">
                  <c:v>0.49299999999999999</c:v>
                </c:pt>
                <c:pt idx="381">
                  <c:v>0.49199999999999999</c:v>
                </c:pt>
                <c:pt idx="382">
                  <c:v>0.49199999999999999</c:v>
                </c:pt>
                <c:pt idx="383">
                  <c:v>0.49099999999999999</c:v>
                </c:pt>
                <c:pt idx="384">
                  <c:v>0.49099999999999999</c:v>
                </c:pt>
                <c:pt idx="385">
                  <c:v>0.49</c:v>
                </c:pt>
                <c:pt idx="386">
                  <c:v>0.48899999999999999</c:v>
                </c:pt>
                <c:pt idx="387">
                  <c:v>0.48899999999999999</c:v>
                </c:pt>
                <c:pt idx="388">
                  <c:v>0.48799999999999999</c:v>
                </c:pt>
                <c:pt idx="389">
                  <c:v>0.48699999999999999</c:v>
                </c:pt>
                <c:pt idx="390">
                  <c:v>0.48699999999999999</c:v>
                </c:pt>
                <c:pt idx="391">
                  <c:v>0.48599999999999999</c:v>
                </c:pt>
                <c:pt idx="392">
                  <c:v>0.48599999999999999</c:v>
                </c:pt>
                <c:pt idx="393">
                  <c:v>0.48499999999999999</c:v>
                </c:pt>
                <c:pt idx="394">
                  <c:v>0.48399999999999999</c:v>
                </c:pt>
                <c:pt idx="395">
                  <c:v>0.48399999999999999</c:v>
                </c:pt>
                <c:pt idx="396">
                  <c:v>0.48299999999999998</c:v>
                </c:pt>
                <c:pt idx="397">
                  <c:v>0.48299999999999998</c:v>
                </c:pt>
                <c:pt idx="398">
                  <c:v>0.48199999999999998</c:v>
                </c:pt>
                <c:pt idx="399">
                  <c:v>0.48099999999999998</c:v>
                </c:pt>
                <c:pt idx="400">
                  <c:v>0.48099999999999998</c:v>
                </c:pt>
                <c:pt idx="401">
                  <c:v>0.48</c:v>
                </c:pt>
                <c:pt idx="402">
                  <c:v>0.48</c:v>
                </c:pt>
                <c:pt idx="403">
                  <c:v>0.47899999999999998</c:v>
                </c:pt>
                <c:pt idx="404">
                  <c:v>0.47799999999999998</c:v>
                </c:pt>
                <c:pt idx="405">
                  <c:v>0.47799999999999998</c:v>
                </c:pt>
                <c:pt idx="406">
                  <c:v>0.47699999999999998</c:v>
                </c:pt>
                <c:pt idx="407">
                  <c:v>0.47699999999999998</c:v>
                </c:pt>
                <c:pt idx="408">
                  <c:v>0.47599999999999998</c:v>
                </c:pt>
                <c:pt idx="409">
                  <c:v>0.47499999999999998</c:v>
                </c:pt>
                <c:pt idx="410">
                  <c:v>0.47499999999999998</c:v>
                </c:pt>
                <c:pt idx="411">
                  <c:v>0.47399999999999998</c:v>
                </c:pt>
                <c:pt idx="412">
                  <c:v>0.47399999999999998</c:v>
                </c:pt>
                <c:pt idx="413">
                  <c:v>0.47299999999999998</c:v>
                </c:pt>
                <c:pt idx="414">
                  <c:v>0.47299999999999998</c:v>
                </c:pt>
                <c:pt idx="415">
                  <c:v>0.47199999999999998</c:v>
                </c:pt>
                <c:pt idx="416">
                  <c:v>0.47099999999999997</c:v>
                </c:pt>
                <c:pt idx="417">
                  <c:v>0.47099999999999997</c:v>
                </c:pt>
                <c:pt idx="418">
                  <c:v>0.47</c:v>
                </c:pt>
                <c:pt idx="419">
                  <c:v>0.47</c:v>
                </c:pt>
                <c:pt idx="420">
                  <c:v>0.46899999999999997</c:v>
                </c:pt>
                <c:pt idx="421">
                  <c:v>0.46899999999999997</c:v>
                </c:pt>
                <c:pt idx="422">
                  <c:v>0.46800000000000003</c:v>
                </c:pt>
                <c:pt idx="423">
                  <c:v>0.46700000000000003</c:v>
                </c:pt>
                <c:pt idx="424">
                  <c:v>0.46700000000000003</c:v>
                </c:pt>
                <c:pt idx="425">
                  <c:v>0.46600000000000003</c:v>
                </c:pt>
                <c:pt idx="426">
                  <c:v>0.46600000000000003</c:v>
                </c:pt>
                <c:pt idx="427">
                  <c:v>0.46500000000000002</c:v>
                </c:pt>
                <c:pt idx="428">
                  <c:v>0.46500000000000002</c:v>
                </c:pt>
                <c:pt idx="429">
                  <c:v>0.46400000000000002</c:v>
                </c:pt>
                <c:pt idx="430">
                  <c:v>0.46300000000000002</c:v>
                </c:pt>
                <c:pt idx="431">
                  <c:v>0.46300000000000002</c:v>
                </c:pt>
                <c:pt idx="432">
                  <c:v>0.46200000000000002</c:v>
                </c:pt>
                <c:pt idx="433">
                  <c:v>0.46200000000000002</c:v>
                </c:pt>
                <c:pt idx="434">
                  <c:v>0.46100000000000002</c:v>
                </c:pt>
                <c:pt idx="435">
                  <c:v>0.46100000000000002</c:v>
                </c:pt>
                <c:pt idx="436">
                  <c:v>0.46</c:v>
                </c:pt>
                <c:pt idx="437">
                  <c:v>0.46</c:v>
                </c:pt>
                <c:pt idx="438">
                  <c:v>0.45900000000000002</c:v>
                </c:pt>
                <c:pt idx="439">
                  <c:v>0.45900000000000002</c:v>
                </c:pt>
                <c:pt idx="440">
                  <c:v>0.45800000000000002</c:v>
                </c:pt>
                <c:pt idx="441">
                  <c:v>0.45700000000000002</c:v>
                </c:pt>
                <c:pt idx="442">
                  <c:v>0.45700000000000002</c:v>
                </c:pt>
                <c:pt idx="443">
                  <c:v>0.45600000000000002</c:v>
                </c:pt>
                <c:pt idx="444">
                  <c:v>0.45600000000000002</c:v>
                </c:pt>
                <c:pt idx="445">
                  <c:v>0.45500000000000002</c:v>
                </c:pt>
                <c:pt idx="446">
                  <c:v>0.45500000000000002</c:v>
                </c:pt>
                <c:pt idx="447">
                  <c:v>0.45400000000000001</c:v>
                </c:pt>
                <c:pt idx="448">
                  <c:v>0.45400000000000001</c:v>
                </c:pt>
                <c:pt idx="449">
                  <c:v>0.45300000000000001</c:v>
                </c:pt>
                <c:pt idx="450">
                  <c:v>0.45300000000000001</c:v>
                </c:pt>
                <c:pt idx="451">
                  <c:v>0.45200000000000001</c:v>
                </c:pt>
                <c:pt idx="452">
                  <c:v>0.45100000000000001</c:v>
                </c:pt>
                <c:pt idx="453">
                  <c:v>0.45100000000000001</c:v>
                </c:pt>
                <c:pt idx="454">
                  <c:v>0.45</c:v>
                </c:pt>
                <c:pt idx="455">
                  <c:v>0.45</c:v>
                </c:pt>
                <c:pt idx="456">
                  <c:v>0.44900000000000001</c:v>
                </c:pt>
                <c:pt idx="457">
                  <c:v>0.44900000000000001</c:v>
                </c:pt>
                <c:pt idx="458">
                  <c:v>0.44800000000000001</c:v>
                </c:pt>
                <c:pt idx="459">
                  <c:v>0.44800000000000001</c:v>
                </c:pt>
                <c:pt idx="460">
                  <c:v>0.44700000000000001</c:v>
                </c:pt>
                <c:pt idx="461">
                  <c:v>0.44700000000000001</c:v>
                </c:pt>
                <c:pt idx="462">
                  <c:v>0.44600000000000001</c:v>
                </c:pt>
                <c:pt idx="463">
                  <c:v>0.44600000000000001</c:v>
                </c:pt>
                <c:pt idx="464">
                  <c:v>0.44500000000000001</c:v>
                </c:pt>
                <c:pt idx="465">
                  <c:v>0.44500000000000001</c:v>
                </c:pt>
                <c:pt idx="466">
                  <c:v>0.44400000000000001</c:v>
                </c:pt>
                <c:pt idx="467">
                  <c:v>0.44400000000000001</c:v>
                </c:pt>
                <c:pt idx="468">
                  <c:v>0.443</c:v>
                </c:pt>
                <c:pt idx="469">
                  <c:v>0.443</c:v>
                </c:pt>
                <c:pt idx="470">
                  <c:v>0.442</c:v>
                </c:pt>
                <c:pt idx="471">
                  <c:v>0.442</c:v>
                </c:pt>
                <c:pt idx="472">
                  <c:v>0.441</c:v>
                </c:pt>
                <c:pt idx="473">
                  <c:v>0.441</c:v>
                </c:pt>
                <c:pt idx="474">
                  <c:v>0.44</c:v>
                </c:pt>
                <c:pt idx="475">
                  <c:v>0.44</c:v>
                </c:pt>
                <c:pt idx="476">
                  <c:v>0.439</c:v>
                </c:pt>
                <c:pt idx="477">
                  <c:v>0.439</c:v>
                </c:pt>
                <c:pt idx="478">
                  <c:v>0.438</c:v>
                </c:pt>
                <c:pt idx="479">
                  <c:v>0.438</c:v>
                </c:pt>
                <c:pt idx="480">
                  <c:v>0.437</c:v>
                </c:pt>
                <c:pt idx="481">
                  <c:v>0.437</c:v>
                </c:pt>
                <c:pt idx="482">
                  <c:v>0.436</c:v>
                </c:pt>
                <c:pt idx="483">
                  <c:v>0.436</c:v>
                </c:pt>
                <c:pt idx="484">
                  <c:v>0.435</c:v>
                </c:pt>
                <c:pt idx="485">
                  <c:v>0.435</c:v>
                </c:pt>
                <c:pt idx="486">
                  <c:v>0.434</c:v>
                </c:pt>
                <c:pt idx="487">
                  <c:v>0.434</c:v>
                </c:pt>
                <c:pt idx="488">
                  <c:v>0.433</c:v>
                </c:pt>
                <c:pt idx="489">
                  <c:v>0.433</c:v>
                </c:pt>
                <c:pt idx="490">
                  <c:v>0.432</c:v>
                </c:pt>
                <c:pt idx="491">
                  <c:v>0.432</c:v>
                </c:pt>
                <c:pt idx="492">
                  <c:v>0.43099999999999999</c:v>
                </c:pt>
                <c:pt idx="493">
                  <c:v>0.43099999999999999</c:v>
                </c:pt>
                <c:pt idx="494">
                  <c:v>0.43</c:v>
                </c:pt>
                <c:pt idx="495">
                  <c:v>0.43</c:v>
                </c:pt>
                <c:pt idx="496">
                  <c:v>0.42899999999999999</c:v>
                </c:pt>
                <c:pt idx="497">
                  <c:v>0.42899999999999999</c:v>
                </c:pt>
                <c:pt idx="498">
                  <c:v>0.42799999999999999</c:v>
                </c:pt>
                <c:pt idx="499">
                  <c:v>0.42799999999999999</c:v>
                </c:pt>
                <c:pt idx="500">
                  <c:v>0.42699999999999999</c:v>
                </c:pt>
                <c:pt idx="501">
                  <c:v>0.42699999999999999</c:v>
                </c:pt>
                <c:pt idx="502">
                  <c:v>0.42599999999999999</c:v>
                </c:pt>
                <c:pt idx="503">
                  <c:v>0.42599999999999999</c:v>
                </c:pt>
                <c:pt idx="504">
                  <c:v>0.42499999999999999</c:v>
                </c:pt>
                <c:pt idx="505">
                  <c:v>0.42499999999999999</c:v>
                </c:pt>
                <c:pt idx="506">
                  <c:v>0.42399999999999999</c:v>
                </c:pt>
                <c:pt idx="507">
                  <c:v>0.42399999999999999</c:v>
                </c:pt>
                <c:pt idx="508">
                  <c:v>0.42299999999999999</c:v>
                </c:pt>
                <c:pt idx="509">
                  <c:v>0.42299999999999999</c:v>
                </c:pt>
                <c:pt idx="510">
                  <c:v>0.42199999999999999</c:v>
                </c:pt>
                <c:pt idx="511">
                  <c:v>0.42199999999999999</c:v>
                </c:pt>
                <c:pt idx="512">
                  <c:v>0.42199999999999999</c:v>
                </c:pt>
                <c:pt idx="513">
                  <c:v>0.42099999999999999</c:v>
                </c:pt>
                <c:pt idx="514">
                  <c:v>0.42099999999999999</c:v>
                </c:pt>
                <c:pt idx="515">
                  <c:v>0.42</c:v>
                </c:pt>
                <c:pt idx="516">
                  <c:v>0.42</c:v>
                </c:pt>
                <c:pt idx="517">
                  <c:v>0.41899999999999998</c:v>
                </c:pt>
                <c:pt idx="518">
                  <c:v>0.41899999999999998</c:v>
                </c:pt>
                <c:pt idx="519">
                  <c:v>0.41799999999999998</c:v>
                </c:pt>
                <c:pt idx="520">
                  <c:v>0.41799999999999998</c:v>
                </c:pt>
                <c:pt idx="521">
                  <c:v>0.41699999999999998</c:v>
                </c:pt>
                <c:pt idx="522">
                  <c:v>0.41699999999999998</c:v>
                </c:pt>
                <c:pt idx="523">
                  <c:v>0.41599999999999998</c:v>
                </c:pt>
                <c:pt idx="524">
                  <c:v>0.41599999999999998</c:v>
                </c:pt>
                <c:pt idx="525">
                  <c:v>0.41599999999999998</c:v>
                </c:pt>
                <c:pt idx="526">
                  <c:v>0.41499999999999998</c:v>
                </c:pt>
                <c:pt idx="527">
                  <c:v>0.41499999999999998</c:v>
                </c:pt>
                <c:pt idx="528">
                  <c:v>0.41399999999999998</c:v>
                </c:pt>
                <c:pt idx="529">
                  <c:v>0.41399999999999998</c:v>
                </c:pt>
                <c:pt idx="530">
                  <c:v>0.41299999999999998</c:v>
                </c:pt>
                <c:pt idx="531">
                  <c:v>0.41299999999999998</c:v>
                </c:pt>
                <c:pt idx="532">
                  <c:v>0.41199999999999998</c:v>
                </c:pt>
                <c:pt idx="533">
                  <c:v>0.41199999999999998</c:v>
                </c:pt>
                <c:pt idx="534">
                  <c:v>0.41099999999999998</c:v>
                </c:pt>
                <c:pt idx="535">
                  <c:v>0.41099999999999998</c:v>
                </c:pt>
                <c:pt idx="536">
                  <c:v>0.41099999999999998</c:v>
                </c:pt>
                <c:pt idx="537">
                  <c:v>0.41</c:v>
                </c:pt>
                <c:pt idx="538">
                  <c:v>0.41</c:v>
                </c:pt>
                <c:pt idx="539">
                  <c:v>0.40899999999999997</c:v>
                </c:pt>
                <c:pt idx="540">
                  <c:v>0.40899999999999997</c:v>
                </c:pt>
                <c:pt idx="541">
                  <c:v>0.40799999999999997</c:v>
                </c:pt>
                <c:pt idx="542">
                  <c:v>0.40799999999999997</c:v>
                </c:pt>
                <c:pt idx="543">
                  <c:v>0.40699999999999997</c:v>
                </c:pt>
                <c:pt idx="544">
                  <c:v>0.40699999999999997</c:v>
                </c:pt>
                <c:pt idx="545">
                  <c:v>0.40699999999999997</c:v>
                </c:pt>
                <c:pt idx="546">
                  <c:v>0.40600000000000003</c:v>
                </c:pt>
                <c:pt idx="547">
                  <c:v>0.40600000000000003</c:v>
                </c:pt>
                <c:pt idx="548">
                  <c:v>0.40500000000000003</c:v>
                </c:pt>
                <c:pt idx="549">
                  <c:v>0.40500000000000003</c:v>
                </c:pt>
                <c:pt idx="550">
                  <c:v>0.40400000000000003</c:v>
                </c:pt>
                <c:pt idx="551">
                  <c:v>0.40400000000000003</c:v>
                </c:pt>
                <c:pt idx="552">
                  <c:v>0.40400000000000003</c:v>
                </c:pt>
                <c:pt idx="553">
                  <c:v>0.40300000000000002</c:v>
                </c:pt>
                <c:pt idx="554">
                  <c:v>0.40300000000000002</c:v>
                </c:pt>
                <c:pt idx="555">
                  <c:v>0.40200000000000002</c:v>
                </c:pt>
                <c:pt idx="556">
                  <c:v>0.40200000000000002</c:v>
                </c:pt>
                <c:pt idx="557">
                  <c:v>0.40100000000000002</c:v>
                </c:pt>
                <c:pt idx="558">
                  <c:v>0.40100000000000002</c:v>
                </c:pt>
                <c:pt idx="559">
                  <c:v>0.40100000000000002</c:v>
                </c:pt>
                <c:pt idx="560">
                  <c:v>0.4</c:v>
                </c:pt>
                <c:pt idx="561">
                  <c:v>0.4</c:v>
                </c:pt>
                <c:pt idx="562">
                  <c:v>0.39900000000000002</c:v>
                </c:pt>
                <c:pt idx="563">
                  <c:v>0.39900000000000002</c:v>
                </c:pt>
                <c:pt idx="564">
                  <c:v>0.39800000000000002</c:v>
                </c:pt>
                <c:pt idx="565">
                  <c:v>0.39800000000000002</c:v>
                </c:pt>
                <c:pt idx="566">
                  <c:v>0.39800000000000002</c:v>
                </c:pt>
                <c:pt idx="567">
                  <c:v>0.39700000000000002</c:v>
                </c:pt>
                <c:pt idx="568">
                  <c:v>0.39700000000000002</c:v>
                </c:pt>
                <c:pt idx="569">
                  <c:v>0.39600000000000002</c:v>
                </c:pt>
                <c:pt idx="570">
                  <c:v>0.39600000000000002</c:v>
                </c:pt>
                <c:pt idx="571">
                  <c:v>0.39500000000000002</c:v>
                </c:pt>
                <c:pt idx="572">
                  <c:v>0.39500000000000002</c:v>
                </c:pt>
                <c:pt idx="573">
                  <c:v>0.39500000000000002</c:v>
                </c:pt>
                <c:pt idx="574">
                  <c:v>0.39400000000000002</c:v>
                </c:pt>
                <c:pt idx="575">
                  <c:v>0.39400000000000002</c:v>
                </c:pt>
                <c:pt idx="576">
                  <c:v>0.39300000000000002</c:v>
                </c:pt>
                <c:pt idx="577">
                  <c:v>0.39300000000000002</c:v>
                </c:pt>
                <c:pt idx="578">
                  <c:v>0.39300000000000002</c:v>
                </c:pt>
                <c:pt idx="579">
                  <c:v>0.39200000000000002</c:v>
                </c:pt>
                <c:pt idx="580">
                  <c:v>0.39200000000000002</c:v>
                </c:pt>
                <c:pt idx="581">
                  <c:v>0.39100000000000001</c:v>
                </c:pt>
                <c:pt idx="582">
                  <c:v>0.39100000000000001</c:v>
                </c:pt>
                <c:pt idx="583">
                  <c:v>0.39100000000000001</c:v>
                </c:pt>
                <c:pt idx="584">
                  <c:v>0.39</c:v>
                </c:pt>
                <c:pt idx="585">
                  <c:v>0.39</c:v>
                </c:pt>
                <c:pt idx="586">
                  <c:v>0.38900000000000001</c:v>
                </c:pt>
                <c:pt idx="587">
                  <c:v>0.38900000000000001</c:v>
                </c:pt>
                <c:pt idx="588">
                  <c:v>0.38900000000000001</c:v>
                </c:pt>
                <c:pt idx="589">
                  <c:v>0.38800000000000001</c:v>
                </c:pt>
                <c:pt idx="590">
                  <c:v>0.38800000000000001</c:v>
                </c:pt>
                <c:pt idx="591">
                  <c:v>0.38700000000000001</c:v>
                </c:pt>
                <c:pt idx="592">
                  <c:v>0.38700000000000001</c:v>
                </c:pt>
                <c:pt idx="593">
                  <c:v>0.38700000000000001</c:v>
                </c:pt>
                <c:pt idx="594">
                  <c:v>0.38600000000000001</c:v>
                </c:pt>
                <c:pt idx="595">
                  <c:v>0.38600000000000001</c:v>
                </c:pt>
                <c:pt idx="596">
                  <c:v>0.38500000000000001</c:v>
                </c:pt>
                <c:pt idx="597">
                  <c:v>0.38500000000000001</c:v>
                </c:pt>
                <c:pt idx="598">
                  <c:v>0.38500000000000001</c:v>
                </c:pt>
                <c:pt idx="599">
                  <c:v>0.38400000000000001</c:v>
                </c:pt>
                <c:pt idx="600">
                  <c:v>0.38400000000000001</c:v>
                </c:pt>
                <c:pt idx="601">
                  <c:v>0.38300000000000001</c:v>
                </c:pt>
                <c:pt idx="602">
                  <c:v>0.38300000000000001</c:v>
                </c:pt>
                <c:pt idx="603">
                  <c:v>0.38300000000000001</c:v>
                </c:pt>
                <c:pt idx="604">
                  <c:v>0.38200000000000001</c:v>
                </c:pt>
                <c:pt idx="605">
                  <c:v>0.38200000000000001</c:v>
                </c:pt>
                <c:pt idx="606">
                  <c:v>0.38100000000000001</c:v>
                </c:pt>
                <c:pt idx="607">
                  <c:v>0.38100000000000001</c:v>
                </c:pt>
                <c:pt idx="608">
                  <c:v>0.38100000000000001</c:v>
                </c:pt>
                <c:pt idx="609">
                  <c:v>0.38</c:v>
                </c:pt>
                <c:pt idx="610">
                  <c:v>0.38</c:v>
                </c:pt>
                <c:pt idx="611">
                  <c:v>0.379</c:v>
                </c:pt>
                <c:pt idx="612">
                  <c:v>0.379</c:v>
                </c:pt>
                <c:pt idx="613">
                  <c:v>0.379</c:v>
                </c:pt>
                <c:pt idx="614">
                  <c:v>0.378</c:v>
                </c:pt>
                <c:pt idx="615">
                  <c:v>0.378</c:v>
                </c:pt>
                <c:pt idx="616">
                  <c:v>0.378</c:v>
                </c:pt>
                <c:pt idx="617">
                  <c:v>0.377</c:v>
                </c:pt>
                <c:pt idx="618">
                  <c:v>0.377</c:v>
                </c:pt>
                <c:pt idx="619">
                  <c:v>0.376</c:v>
                </c:pt>
                <c:pt idx="620">
                  <c:v>0.376</c:v>
                </c:pt>
                <c:pt idx="621">
                  <c:v>0.376</c:v>
                </c:pt>
                <c:pt idx="622">
                  <c:v>0.375</c:v>
                </c:pt>
                <c:pt idx="623">
                  <c:v>0.375</c:v>
                </c:pt>
                <c:pt idx="624">
                  <c:v>0.374</c:v>
                </c:pt>
                <c:pt idx="625">
                  <c:v>0.374</c:v>
                </c:pt>
                <c:pt idx="626">
                  <c:v>0.374</c:v>
                </c:pt>
                <c:pt idx="627">
                  <c:v>0.373</c:v>
                </c:pt>
                <c:pt idx="628">
                  <c:v>0.373</c:v>
                </c:pt>
                <c:pt idx="629">
                  <c:v>0.373</c:v>
                </c:pt>
                <c:pt idx="630">
                  <c:v>0.372</c:v>
                </c:pt>
                <c:pt idx="631">
                  <c:v>0.372</c:v>
                </c:pt>
                <c:pt idx="632">
                  <c:v>0.371</c:v>
                </c:pt>
                <c:pt idx="633">
                  <c:v>0.371</c:v>
                </c:pt>
                <c:pt idx="634">
                  <c:v>0.371</c:v>
                </c:pt>
                <c:pt idx="635">
                  <c:v>0.37</c:v>
                </c:pt>
                <c:pt idx="636">
                  <c:v>0.37</c:v>
                </c:pt>
                <c:pt idx="637">
                  <c:v>0.37</c:v>
                </c:pt>
                <c:pt idx="638">
                  <c:v>0.36899999999999999</c:v>
                </c:pt>
                <c:pt idx="639">
                  <c:v>0.36899999999999999</c:v>
                </c:pt>
                <c:pt idx="640">
                  <c:v>0.36899999999999999</c:v>
                </c:pt>
                <c:pt idx="641">
                  <c:v>0.36799999999999999</c:v>
                </c:pt>
                <c:pt idx="642">
                  <c:v>0.36799999999999999</c:v>
                </c:pt>
                <c:pt idx="643">
                  <c:v>0.36699999999999999</c:v>
                </c:pt>
                <c:pt idx="644">
                  <c:v>0.36699999999999999</c:v>
                </c:pt>
                <c:pt idx="645">
                  <c:v>0.36699999999999999</c:v>
                </c:pt>
                <c:pt idx="646">
                  <c:v>0.36599999999999999</c:v>
                </c:pt>
                <c:pt idx="647">
                  <c:v>0.36599999999999999</c:v>
                </c:pt>
                <c:pt idx="648">
                  <c:v>0.36599999999999999</c:v>
                </c:pt>
                <c:pt idx="649">
                  <c:v>0.36499999999999999</c:v>
                </c:pt>
                <c:pt idx="650">
                  <c:v>0.36499999999999999</c:v>
                </c:pt>
                <c:pt idx="651">
                  <c:v>0.36499999999999999</c:v>
                </c:pt>
                <c:pt idx="652">
                  <c:v>0.36399999999999999</c:v>
                </c:pt>
                <c:pt idx="653">
                  <c:v>0.36399999999999999</c:v>
                </c:pt>
                <c:pt idx="654">
                  <c:v>0.36299999999999999</c:v>
                </c:pt>
                <c:pt idx="655">
                  <c:v>0.36299999999999999</c:v>
                </c:pt>
                <c:pt idx="656">
                  <c:v>0.36299999999999999</c:v>
                </c:pt>
                <c:pt idx="657">
                  <c:v>0.36199999999999999</c:v>
                </c:pt>
                <c:pt idx="658">
                  <c:v>0.36199999999999999</c:v>
                </c:pt>
                <c:pt idx="659">
                  <c:v>0.36199999999999999</c:v>
                </c:pt>
                <c:pt idx="660">
                  <c:v>0.36099999999999999</c:v>
                </c:pt>
                <c:pt idx="661">
                  <c:v>0.36099999999999999</c:v>
                </c:pt>
                <c:pt idx="662">
                  <c:v>0.36099999999999999</c:v>
                </c:pt>
                <c:pt idx="663">
                  <c:v>0.36</c:v>
                </c:pt>
                <c:pt idx="664">
                  <c:v>0.36</c:v>
                </c:pt>
                <c:pt idx="665">
                  <c:v>0.36</c:v>
                </c:pt>
                <c:pt idx="666">
                  <c:v>0.35899999999999999</c:v>
                </c:pt>
                <c:pt idx="667">
                  <c:v>0.35899999999999999</c:v>
                </c:pt>
                <c:pt idx="668">
                  <c:v>0.35799999999999998</c:v>
                </c:pt>
                <c:pt idx="669">
                  <c:v>0.35799999999999998</c:v>
                </c:pt>
                <c:pt idx="670">
                  <c:v>0.35799999999999998</c:v>
                </c:pt>
                <c:pt idx="671">
                  <c:v>0.35699999999999998</c:v>
                </c:pt>
                <c:pt idx="672">
                  <c:v>0.35699999999999998</c:v>
                </c:pt>
                <c:pt idx="673">
                  <c:v>0.35699999999999998</c:v>
                </c:pt>
                <c:pt idx="674">
                  <c:v>0.35599999999999998</c:v>
                </c:pt>
                <c:pt idx="675">
                  <c:v>0.35599999999999998</c:v>
                </c:pt>
                <c:pt idx="676">
                  <c:v>0.35599999999999998</c:v>
                </c:pt>
                <c:pt idx="677">
                  <c:v>0.35499999999999998</c:v>
                </c:pt>
                <c:pt idx="678">
                  <c:v>0.35499999999999998</c:v>
                </c:pt>
                <c:pt idx="679">
                  <c:v>0.35499999999999998</c:v>
                </c:pt>
                <c:pt idx="680">
                  <c:v>0.35399999999999998</c:v>
                </c:pt>
                <c:pt idx="681">
                  <c:v>0.35399999999999998</c:v>
                </c:pt>
                <c:pt idx="682">
                  <c:v>0.35399999999999998</c:v>
                </c:pt>
                <c:pt idx="683">
                  <c:v>0.35299999999999998</c:v>
                </c:pt>
                <c:pt idx="684">
                  <c:v>0.35299999999999998</c:v>
                </c:pt>
                <c:pt idx="685">
                  <c:v>0.35299999999999998</c:v>
                </c:pt>
                <c:pt idx="686">
                  <c:v>0.35199999999999998</c:v>
                </c:pt>
                <c:pt idx="687">
                  <c:v>0.35199999999999998</c:v>
                </c:pt>
                <c:pt idx="688">
                  <c:v>0.35199999999999998</c:v>
                </c:pt>
                <c:pt idx="689">
                  <c:v>0.35099999999999998</c:v>
                </c:pt>
                <c:pt idx="690">
                  <c:v>0.35099999999999998</c:v>
                </c:pt>
                <c:pt idx="691">
                  <c:v>0.35099999999999998</c:v>
                </c:pt>
                <c:pt idx="692">
                  <c:v>0.35</c:v>
                </c:pt>
                <c:pt idx="693">
                  <c:v>0.35</c:v>
                </c:pt>
                <c:pt idx="694">
                  <c:v>0.35</c:v>
                </c:pt>
                <c:pt idx="695">
                  <c:v>0.34899999999999998</c:v>
                </c:pt>
                <c:pt idx="696">
                  <c:v>0.34899999999999998</c:v>
                </c:pt>
                <c:pt idx="697">
                  <c:v>0.34899999999999998</c:v>
                </c:pt>
                <c:pt idx="698">
                  <c:v>0.34799999999999998</c:v>
                </c:pt>
                <c:pt idx="699">
                  <c:v>0.34799999999999998</c:v>
                </c:pt>
                <c:pt idx="700">
                  <c:v>0.34799999999999998</c:v>
                </c:pt>
                <c:pt idx="701">
                  <c:v>0.34699999999999998</c:v>
                </c:pt>
                <c:pt idx="702">
                  <c:v>0.34699999999999998</c:v>
                </c:pt>
                <c:pt idx="703">
                  <c:v>0.34699999999999998</c:v>
                </c:pt>
                <c:pt idx="704">
                  <c:v>0.34599999999999997</c:v>
                </c:pt>
                <c:pt idx="705">
                  <c:v>0.34599999999999997</c:v>
                </c:pt>
                <c:pt idx="706">
                  <c:v>0.34599999999999997</c:v>
                </c:pt>
                <c:pt idx="707">
                  <c:v>0.34499999999999997</c:v>
                </c:pt>
                <c:pt idx="708">
                  <c:v>0.34499999999999997</c:v>
                </c:pt>
                <c:pt idx="709">
                  <c:v>0.34499999999999997</c:v>
                </c:pt>
                <c:pt idx="710">
                  <c:v>0.34399999999999997</c:v>
                </c:pt>
                <c:pt idx="711">
                  <c:v>0.34399999999999997</c:v>
                </c:pt>
                <c:pt idx="712">
                  <c:v>0.34399999999999997</c:v>
                </c:pt>
                <c:pt idx="713">
                  <c:v>0.34300000000000003</c:v>
                </c:pt>
                <c:pt idx="714">
                  <c:v>0.34300000000000003</c:v>
                </c:pt>
                <c:pt idx="715">
                  <c:v>0.34300000000000003</c:v>
                </c:pt>
                <c:pt idx="716">
                  <c:v>0.34200000000000003</c:v>
                </c:pt>
                <c:pt idx="717">
                  <c:v>0.34200000000000003</c:v>
                </c:pt>
                <c:pt idx="718">
                  <c:v>0.34200000000000003</c:v>
                </c:pt>
                <c:pt idx="719">
                  <c:v>0.34100000000000003</c:v>
                </c:pt>
                <c:pt idx="720">
                  <c:v>0.34100000000000003</c:v>
                </c:pt>
                <c:pt idx="721">
                  <c:v>0.34100000000000003</c:v>
                </c:pt>
                <c:pt idx="722">
                  <c:v>0.34</c:v>
                </c:pt>
                <c:pt idx="723">
                  <c:v>0.34</c:v>
                </c:pt>
                <c:pt idx="724">
                  <c:v>0.34</c:v>
                </c:pt>
                <c:pt idx="725">
                  <c:v>0.34</c:v>
                </c:pt>
                <c:pt idx="726">
                  <c:v>0.33900000000000002</c:v>
                </c:pt>
                <c:pt idx="727">
                  <c:v>0.33900000000000002</c:v>
                </c:pt>
                <c:pt idx="728">
                  <c:v>0.33900000000000002</c:v>
                </c:pt>
                <c:pt idx="729">
                  <c:v>0.33800000000000002</c:v>
                </c:pt>
                <c:pt idx="730">
                  <c:v>0.33800000000000002</c:v>
                </c:pt>
                <c:pt idx="731">
                  <c:v>0.33800000000000002</c:v>
                </c:pt>
                <c:pt idx="732">
                  <c:v>0.33700000000000002</c:v>
                </c:pt>
                <c:pt idx="733">
                  <c:v>0.33700000000000002</c:v>
                </c:pt>
                <c:pt idx="734">
                  <c:v>0.33700000000000002</c:v>
                </c:pt>
                <c:pt idx="735">
                  <c:v>0.33600000000000002</c:v>
                </c:pt>
                <c:pt idx="736">
                  <c:v>0.33600000000000002</c:v>
                </c:pt>
                <c:pt idx="737">
                  <c:v>0.33600000000000002</c:v>
                </c:pt>
                <c:pt idx="738">
                  <c:v>0.33500000000000002</c:v>
                </c:pt>
                <c:pt idx="739">
                  <c:v>0.33500000000000002</c:v>
                </c:pt>
                <c:pt idx="740">
                  <c:v>0.33500000000000002</c:v>
                </c:pt>
                <c:pt idx="741">
                  <c:v>0.33500000000000002</c:v>
                </c:pt>
                <c:pt idx="742">
                  <c:v>0.33400000000000002</c:v>
                </c:pt>
                <c:pt idx="743">
                  <c:v>0.33400000000000002</c:v>
                </c:pt>
                <c:pt idx="744">
                  <c:v>0.33400000000000002</c:v>
                </c:pt>
                <c:pt idx="745">
                  <c:v>0.33300000000000002</c:v>
                </c:pt>
                <c:pt idx="746">
                  <c:v>0.33300000000000002</c:v>
                </c:pt>
                <c:pt idx="747">
                  <c:v>0.33300000000000002</c:v>
                </c:pt>
                <c:pt idx="748">
                  <c:v>0.33200000000000002</c:v>
                </c:pt>
                <c:pt idx="749">
                  <c:v>0.33200000000000002</c:v>
                </c:pt>
                <c:pt idx="750">
                  <c:v>0.33200000000000002</c:v>
                </c:pt>
                <c:pt idx="751">
                  <c:v>0.33100000000000002</c:v>
                </c:pt>
                <c:pt idx="752">
                  <c:v>0.33100000000000002</c:v>
                </c:pt>
                <c:pt idx="753">
                  <c:v>0.33100000000000002</c:v>
                </c:pt>
                <c:pt idx="754">
                  <c:v>0.33100000000000002</c:v>
                </c:pt>
                <c:pt idx="755">
                  <c:v>0.33</c:v>
                </c:pt>
                <c:pt idx="756">
                  <c:v>0.33</c:v>
                </c:pt>
                <c:pt idx="757">
                  <c:v>0.33</c:v>
                </c:pt>
                <c:pt idx="758">
                  <c:v>0.32900000000000001</c:v>
                </c:pt>
                <c:pt idx="759">
                  <c:v>0.32900000000000001</c:v>
                </c:pt>
                <c:pt idx="760">
                  <c:v>0.32900000000000001</c:v>
                </c:pt>
                <c:pt idx="761">
                  <c:v>0.32800000000000001</c:v>
                </c:pt>
                <c:pt idx="762">
                  <c:v>0.32800000000000001</c:v>
                </c:pt>
                <c:pt idx="763">
                  <c:v>0.32800000000000001</c:v>
                </c:pt>
                <c:pt idx="764">
                  <c:v>0.32800000000000001</c:v>
                </c:pt>
                <c:pt idx="765">
                  <c:v>0.32700000000000001</c:v>
                </c:pt>
                <c:pt idx="766">
                  <c:v>0.32700000000000001</c:v>
                </c:pt>
                <c:pt idx="767">
                  <c:v>0.32700000000000001</c:v>
                </c:pt>
                <c:pt idx="768">
                  <c:v>0.32600000000000001</c:v>
                </c:pt>
                <c:pt idx="769">
                  <c:v>0.32600000000000001</c:v>
                </c:pt>
                <c:pt idx="770">
                  <c:v>0.32600000000000001</c:v>
                </c:pt>
                <c:pt idx="771">
                  <c:v>0.32500000000000001</c:v>
                </c:pt>
                <c:pt idx="772">
                  <c:v>0.32500000000000001</c:v>
                </c:pt>
                <c:pt idx="773">
                  <c:v>0.32500000000000001</c:v>
                </c:pt>
                <c:pt idx="774">
                  <c:v>0.32500000000000001</c:v>
                </c:pt>
                <c:pt idx="775">
                  <c:v>0.32400000000000001</c:v>
                </c:pt>
                <c:pt idx="776">
                  <c:v>0.32400000000000001</c:v>
                </c:pt>
                <c:pt idx="777">
                  <c:v>0.32400000000000001</c:v>
                </c:pt>
                <c:pt idx="778">
                  <c:v>0.32300000000000001</c:v>
                </c:pt>
                <c:pt idx="779">
                  <c:v>0.32300000000000001</c:v>
                </c:pt>
                <c:pt idx="780">
                  <c:v>0.32300000000000001</c:v>
                </c:pt>
                <c:pt idx="781">
                  <c:v>0.32300000000000001</c:v>
                </c:pt>
                <c:pt idx="782">
                  <c:v>0.32200000000000001</c:v>
                </c:pt>
                <c:pt idx="783">
                  <c:v>0.32200000000000001</c:v>
                </c:pt>
                <c:pt idx="784">
                  <c:v>0.32200000000000001</c:v>
                </c:pt>
                <c:pt idx="785">
                  <c:v>0.32100000000000001</c:v>
                </c:pt>
                <c:pt idx="786">
                  <c:v>0.32100000000000001</c:v>
                </c:pt>
                <c:pt idx="787">
                  <c:v>0.32100000000000001</c:v>
                </c:pt>
                <c:pt idx="788">
                  <c:v>0.32100000000000001</c:v>
                </c:pt>
                <c:pt idx="789">
                  <c:v>0.32</c:v>
                </c:pt>
                <c:pt idx="790">
                  <c:v>0.32</c:v>
                </c:pt>
                <c:pt idx="791">
                  <c:v>0.32</c:v>
                </c:pt>
                <c:pt idx="792">
                  <c:v>0.31900000000000001</c:v>
                </c:pt>
                <c:pt idx="793">
                  <c:v>0.31900000000000001</c:v>
                </c:pt>
                <c:pt idx="794">
                  <c:v>0.31900000000000001</c:v>
                </c:pt>
                <c:pt idx="795">
                  <c:v>0.31900000000000001</c:v>
                </c:pt>
                <c:pt idx="796">
                  <c:v>0.318</c:v>
                </c:pt>
                <c:pt idx="797">
                  <c:v>0.318</c:v>
                </c:pt>
                <c:pt idx="798">
                  <c:v>0.318</c:v>
                </c:pt>
                <c:pt idx="799">
                  <c:v>0.317</c:v>
                </c:pt>
                <c:pt idx="800">
                  <c:v>0.317</c:v>
                </c:pt>
                <c:pt idx="801">
                  <c:v>0.317</c:v>
                </c:pt>
                <c:pt idx="802">
                  <c:v>0.317</c:v>
                </c:pt>
                <c:pt idx="803">
                  <c:v>0.316</c:v>
                </c:pt>
                <c:pt idx="804">
                  <c:v>0.316</c:v>
                </c:pt>
                <c:pt idx="805">
                  <c:v>0.316</c:v>
                </c:pt>
                <c:pt idx="806">
                  <c:v>0.315</c:v>
                </c:pt>
                <c:pt idx="807">
                  <c:v>0.315</c:v>
                </c:pt>
                <c:pt idx="808">
                  <c:v>0.315</c:v>
                </c:pt>
                <c:pt idx="809">
                  <c:v>0.315</c:v>
                </c:pt>
                <c:pt idx="810">
                  <c:v>0.314</c:v>
                </c:pt>
                <c:pt idx="811">
                  <c:v>0.314</c:v>
                </c:pt>
                <c:pt idx="812">
                  <c:v>0.314</c:v>
                </c:pt>
                <c:pt idx="813">
                  <c:v>0.314</c:v>
                </c:pt>
                <c:pt idx="814">
                  <c:v>0.313</c:v>
                </c:pt>
                <c:pt idx="815">
                  <c:v>0.313</c:v>
                </c:pt>
                <c:pt idx="816">
                  <c:v>0.313</c:v>
                </c:pt>
                <c:pt idx="817">
                  <c:v>0.312</c:v>
                </c:pt>
                <c:pt idx="818">
                  <c:v>0.312</c:v>
                </c:pt>
                <c:pt idx="819">
                  <c:v>0.312</c:v>
                </c:pt>
                <c:pt idx="820">
                  <c:v>0.312</c:v>
                </c:pt>
                <c:pt idx="821">
                  <c:v>0.311</c:v>
                </c:pt>
                <c:pt idx="822">
                  <c:v>0.311</c:v>
                </c:pt>
                <c:pt idx="823">
                  <c:v>0.311</c:v>
                </c:pt>
                <c:pt idx="824">
                  <c:v>0.311</c:v>
                </c:pt>
                <c:pt idx="825">
                  <c:v>0.31</c:v>
                </c:pt>
                <c:pt idx="826">
                  <c:v>0.31</c:v>
                </c:pt>
                <c:pt idx="827">
                  <c:v>0.31</c:v>
                </c:pt>
                <c:pt idx="828">
                  <c:v>0.309</c:v>
                </c:pt>
                <c:pt idx="829">
                  <c:v>0.309</c:v>
                </c:pt>
                <c:pt idx="830">
                  <c:v>0.309</c:v>
                </c:pt>
                <c:pt idx="831">
                  <c:v>0.309</c:v>
                </c:pt>
                <c:pt idx="832">
                  <c:v>0.308</c:v>
                </c:pt>
                <c:pt idx="833">
                  <c:v>0.308</c:v>
                </c:pt>
                <c:pt idx="834">
                  <c:v>0.308</c:v>
                </c:pt>
                <c:pt idx="835">
                  <c:v>0.308</c:v>
                </c:pt>
                <c:pt idx="836">
                  <c:v>0.307</c:v>
                </c:pt>
                <c:pt idx="837">
                  <c:v>0.307</c:v>
                </c:pt>
                <c:pt idx="838">
                  <c:v>0.307</c:v>
                </c:pt>
                <c:pt idx="839">
                  <c:v>0.307</c:v>
                </c:pt>
                <c:pt idx="840">
                  <c:v>0.30599999999999999</c:v>
                </c:pt>
                <c:pt idx="841">
                  <c:v>0.30599999999999999</c:v>
                </c:pt>
                <c:pt idx="842">
                  <c:v>0.30599999999999999</c:v>
                </c:pt>
                <c:pt idx="843">
                  <c:v>0.30499999999999999</c:v>
                </c:pt>
                <c:pt idx="844">
                  <c:v>0.30499999999999999</c:v>
                </c:pt>
                <c:pt idx="845">
                  <c:v>0.30499999999999999</c:v>
                </c:pt>
                <c:pt idx="846">
                  <c:v>0.30499999999999999</c:v>
                </c:pt>
                <c:pt idx="847">
                  <c:v>0.30399999999999999</c:v>
                </c:pt>
                <c:pt idx="848">
                  <c:v>0.30399999999999999</c:v>
                </c:pt>
                <c:pt idx="849">
                  <c:v>0.30399999999999999</c:v>
                </c:pt>
                <c:pt idx="850">
                  <c:v>0.30399999999999999</c:v>
                </c:pt>
                <c:pt idx="851">
                  <c:v>0.30299999999999999</c:v>
                </c:pt>
                <c:pt idx="852">
                  <c:v>0.30299999999999999</c:v>
                </c:pt>
                <c:pt idx="853">
                  <c:v>0.30299999999999999</c:v>
                </c:pt>
                <c:pt idx="854">
                  <c:v>0.30299999999999999</c:v>
                </c:pt>
                <c:pt idx="855">
                  <c:v>0.30199999999999999</c:v>
                </c:pt>
                <c:pt idx="856">
                  <c:v>0.30199999999999999</c:v>
                </c:pt>
                <c:pt idx="857">
                  <c:v>0.30199999999999999</c:v>
                </c:pt>
                <c:pt idx="858">
                  <c:v>0.30199999999999999</c:v>
                </c:pt>
                <c:pt idx="859">
                  <c:v>0.30099999999999999</c:v>
                </c:pt>
                <c:pt idx="860">
                  <c:v>0.30099999999999999</c:v>
                </c:pt>
                <c:pt idx="861">
                  <c:v>0.30099999999999999</c:v>
                </c:pt>
                <c:pt idx="862">
                  <c:v>0.30099999999999999</c:v>
                </c:pt>
                <c:pt idx="863">
                  <c:v>0.3</c:v>
                </c:pt>
                <c:pt idx="864">
                  <c:v>0.3</c:v>
                </c:pt>
                <c:pt idx="865">
                  <c:v>0.3</c:v>
                </c:pt>
                <c:pt idx="866">
                  <c:v>0.3</c:v>
                </c:pt>
                <c:pt idx="867">
                  <c:v>0.29899999999999999</c:v>
                </c:pt>
                <c:pt idx="868">
                  <c:v>0.29899999999999999</c:v>
                </c:pt>
                <c:pt idx="869">
                  <c:v>0.29899999999999999</c:v>
                </c:pt>
                <c:pt idx="870">
                  <c:v>0.29899999999999999</c:v>
                </c:pt>
                <c:pt idx="871">
                  <c:v>0.29799999999999999</c:v>
                </c:pt>
                <c:pt idx="872">
                  <c:v>0.29799999999999999</c:v>
                </c:pt>
                <c:pt idx="873">
                  <c:v>0.29799999999999999</c:v>
                </c:pt>
                <c:pt idx="874">
                  <c:v>0.29699999999999999</c:v>
                </c:pt>
                <c:pt idx="875">
                  <c:v>0.29699999999999999</c:v>
                </c:pt>
                <c:pt idx="876">
                  <c:v>0.29699999999999999</c:v>
                </c:pt>
                <c:pt idx="877">
                  <c:v>0.29699999999999999</c:v>
                </c:pt>
                <c:pt idx="878">
                  <c:v>0.29599999999999999</c:v>
                </c:pt>
                <c:pt idx="879">
                  <c:v>0.29599999999999999</c:v>
                </c:pt>
                <c:pt idx="880">
                  <c:v>0.29599999999999999</c:v>
                </c:pt>
                <c:pt idx="881">
                  <c:v>0.29599999999999999</c:v>
                </c:pt>
                <c:pt idx="882">
                  <c:v>0.29599999999999999</c:v>
                </c:pt>
                <c:pt idx="883">
                  <c:v>0.29499999999999998</c:v>
                </c:pt>
                <c:pt idx="884">
                  <c:v>0.29499999999999998</c:v>
                </c:pt>
                <c:pt idx="885">
                  <c:v>0.29499999999999998</c:v>
                </c:pt>
                <c:pt idx="886">
                  <c:v>0.29499999999999998</c:v>
                </c:pt>
                <c:pt idx="887">
                  <c:v>0.29399999999999998</c:v>
                </c:pt>
                <c:pt idx="888">
                  <c:v>0.29399999999999998</c:v>
                </c:pt>
                <c:pt idx="889">
                  <c:v>0.29399999999999998</c:v>
                </c:pt>
                <c:pt idx="890">
                  <c:v>0.29399999999999998</c:v>
                </c:pt>
                <c:pt idx="891">
                  <c:v>0.29299999999999998</c:v>
                </c:pt>
                <c:pt idx="892">
                  <c:v>0.29299999999999998</c:v>
                </c:pt>
                <c:pt idx="893">
                  <c:v>0.29299999999999998</c:v>
                </c:pt>
                <c:pt idx="894">
                  <c:v>0.29299999999999998</c:v>
                </c:pt>
                <c:pt idx="895">
                  <c:v>0.29199999999999998</c:v>
                </c:pt>
                <c:pt idx="896">
                  <c:v>0.29199999999999998</c:v>
                </c:pt>
                <c:pt idx="897">
                  <c:v>0.29199999999999998</c:v>
                </c:pt>
                <c:pt idx="898">
                  <c:v>0.29199999999999998</c:v>
                </c:pt>
                <c:pt idx="899">
                  <c:v>0.29099999999999998</c:v>
                </c:pt>
                <c:pt idx="900">
                  <c:v>0.29099999999999998</c:v>
                </c:pt>
                <c:pt idx="901">
                  <c:v>0.29099999999999998</c:v>
                </c:pt>
                <c:pt idx="902">
                  <c:v>0.29099999999999998</c:v>
                </c:pt>
                <c:pt idx="903">
                  <c:v>0.28999999999999998</c:v>
                </c:pt>
                <c:pt idx="904">
                  <c:v>0.28999999999999998</c:v>
                </c:pt>
                <c:pt idx="905">
                  <c:v>0.28999999999999998</c:v>
                </c:pt>
                <c:pt idx="906">
                  <c:v>0.28999999999999998</c:v>
                </c:pt>
                <c:pt idx="907">
                  <c:v>0.28899999999999998</c:v>
                </c:pt>
                <c:pt idx="908">
                  <c:v>0.28899999999999998</c:v>
                </c:pt>
                <c:pt idx="909">
                  <c:v>0.28899999999999998</c:v>
                </c:pt>
                <c:pt idx="910">
                  <c:v>0.28899999999999998</c:v>
                </c:pt>
                <c:pt idx="911">
                  <c:v>0.28799999999999998</c:v>
                </c:pt>
                <c:pt idx="912">
                  <c:v>0.28799999999999998</c:v>
                </c:pt>
                <c:pt idx="913">
                  <c:v>0.28799999999999998</c:v>
                </c:pt>
                <c:pt idx="914">
                  <c:v>0.28799999999999998</c:v>
                </c:pt>
                <c:pt idx="915">
                  <c:v>0.28799999999999998</c:v>
                </c:pt>
                <c:pt idx="916">
                  <c:v>0.28699999999999998</c:v>
                </c:pt>
                <c:pt idx="917">
                  <c:v>0.28699999999999998</c:v>
                </c:pt>
                <c:pt idx="918">
                  <c:v>0.28699999999999998</c:v>
                </c:pt>
                <c:pt idx="919">
                  <c:v>0.28699999999999998</c:v>
                </c:pt>
                <c:pt idx="920">
                  <c:v>0.28599999999999998</c:v>
                </c:pt>
                <c:pt idx="921">
                  <c:v>0.28599999999999998</c:v>
                </c:pt>
                <c:pt idx="922">
                  <c:v>0.28599999999999998</c:v>
                </c:pt>
                <c:pt idx="923">
                  <c:v>0.28599999999999998</c:v>
                </c:pt>
                <c:pt idx="924">
                  <c:v>0.28499999999999998</c:v>
                </c:pt>
                <c:pt idx="925">
                  <c:v>0.28499999999999998</c:v>
                </c:pt>
                <c:pt idx="926">
                  <c:v>0.28499999999999998</c:v>
                </c:pt>
                <c:pt idx="927">
                  <c:v>0.28499999999999998</c:v>
                </c:pt>
                <c:pt idx="928">
                  <c:v>0.28399999999999997</c:v>
                </c:pt>
                <c:pt idx="929">
                  <c:v>0.28399999999999997</c:v>
                </c:pt>
                <c:pt idx="930">
                  <c:v>0.28399999999999997</c:v>
                </c:pt>
                <c:pt idx="931">
                  <c:v>0.28399999999999997</c:v>
                </c:pt>
                <c:pt idx="932">
                  <c:v>0.28399999999999997</c:v>
                </c:pt>
                <c:pt idx="933">
                  <c:v>0.28299999999999997</c:v>
                </c:pt>
                <c:pt idx="934">
                  <c:v>0.28299999999999997</c:v>
                </c:pt>
                <c:pt idx="935">
                  <c:v>0.28299999999999997</c:v>
                </c:pt>
                <c:pt idx="936">
                  <c:v>0.28299999999999997</c:v>
                </c:pt>
                <c:pt idx="937">
                  <c:v>0.28199999999999997</c:v>
                </c:pt>
                <c:pt idx="938">
                  <c:v>0.28199999999999997</c:v>
                </c:pt>
                <c:pt idx="939">
                  <c:v>0.28199999999999997</c:v>
                </c:pt>
                <c:pt idx="940">
                  <c:v>0.28199999999999997</c:v>
                </c:pt>
                <c:pt idx="941">
                  <c:v>0.28100000000000003</c:v>
                </c:pt>
                <c:pt idx="942">
                  <c:v>0.28100000000000003</c:v>
                </c:pt>
                <c:pt idx="943">
                  <c:v>0.28100000000000003</c:v>
                </c:pt>
                <c:pt idx="944">
                  <c:v>0.28100000000000003</c:v>
                </c:pt>
                <c:pt idx="945">
                  <c:v>0.28100000000000003</c:v>
                </c:pt>
                <c:pt idx="946">
                  <c:v>0.28000000000000003</c:v>
                </c:pt>
                <c:pt idx="947">
                  <c:v>0.28000000000000003</c:v>
                </c:pt>
                <c:pt idx="948">
                  <c:v>0.28000000000000003</c:v>
                </c:pt>
                <c:pt idx="949">
                  <c:v>0.28000000000000003</c:v>
                </c:pt>
                <c:pt idx="950">
                  <c:v>0.27900000000000003</c:v>
                </c:pt>
                <c:pt idx="951">
                  <c:v>0.27900000000000003</c:v>
                </c:pt>
                <c:pt idx="952">
                  <c:v>0.27900000000000003</c:v>
                </c:pt>
                <c:pt idx="953">
                  <c:v>0.27900000000000003</c:v>
                </c:pt>
                <c:pt idx="954">
                  <c:v>0.27900000000000003</c:v>
                </c:pt>
                <c:pt idx="955">
                  <c:v>0.27800000000000002</c:v>
                </c:pt>
                <c:pt idx="956">
                  <c:v>0.27800000000000002</c:v>
                </c:pt>
                <c:pt idx="957">
                  <c:v>0.27800000000000002</c:v>
                </c:pt>
                <c:pt idx="958">
                  <c:v>0.27800000000000002</c:v>
                </c:pt>
                <c:pt idx="959">
                  <c:v>0.27700000000000002</c:v>
                </c:pt>
                <c:pt idx="960">
                  <c:v>0.27700000000000002</c:v>
                </c:pt>
                <c:pt idx="961">
                  <c:v>0.27700000000000002</c:v>
                </c:pt>
                <c:pt idx="962">
                  <c:v>0.27700000000000002</c:v>
                </c:pt>
                <c:pt idx="963">
                  <c:v>0.27700000000000002</c:v>
                </c:pt>
                <c:pt idx="964">
                  <c:v>0.27600000000000002</c:v>
                </c:pt>
                <c:pt idx="965">
                  <c:v>0.27600000000000002</c:v>
                </c:pt>
                <c:pt idx="966">
                  <c:v>0.27600000000000002</c:v>
                </c:pt>
                <c:pt idx="967">
                  <c:v>0.27600000000000002</c:v>
                </c:pt>
                <c:pt idx="968">
                  <c:v>0.27500000000000002</c:v>
                </c:pt>
                <c:pt idx="969">
                  <c:v>0.27500000000000002</c:v>
                </c:pt>
                <c:pt idx="970">
                  <c:v>0.27500000000000002</c:v>
                </c:pt>
                <c:pt idx="971">
                  <c:v>0.27500000000000002</c:v>
                </c:pt>
                <c:pt idx="972">
                  <c:v>0.27500000000000002</c:v>
                </c:pt>
                <c:pt idx="973">
                  <c:v>0.27400000000000002</c:v>
                </c:pt>
                <c:pt idx="974">
                  <c:v>0.27400000000000002</c:v>
                </c:pt>
                <c:pt idx="975">
                  <c:v>0.27400000000000002</c:v>
                </c:pt>
                <c:pt idx="976">
                  <c:v>0.27400000000000002</c:v>
                </c:pt>
                <c:pt idx="977">
                  <c:v>0.27300000000000002</c:v>
                </c:pt>
                <c:pt idx="978">
                  <c:v>0.27300000000000002</c:v>
                </c:pt>
                <c:pt idx="979">
                  <c:v>0.27300000000000002</c:v>
                </c:pt>
                <c:pt idx="980">
                  <c:v>0.27300000000000002</c:v>
                </c:pt>
                <c:pt idx="981">
                  <c:v>0.27300000000000002</c:v>
                </c:pt>
                <c:pt idx="982">
                  <c:v>0.27200000000000002</c:v>
                </c:pt>
                <c:pt idx="983">
                  <c:v>0.27200000000000002</c:v>
                </c:pt>
                <c:pt idx="984">
                  <c:v>0.27200000000000002</c:v>
                </c:pt>
                <c:pt idx="985">
                  <c:v>0.27200000000000002</c:v>
                </c:pt>
                <c:pt idx="986">
                  <c:v>0.27200000000000002</c:v>
                </c:pt>
                <c:pt idx="987">
                  <c:v>0.27100000000000002</c:v>
                </c:pt>
                <c:pt idx="988">
                  <c:v>0.27100000000000002</c:v>
                </c:pt>
                <c:pt idx="989">
                  <c:v>0.27100000000000002</c:v>
                </c:pt>
                <c:pt idx="990">
                  <c:v>0.27100000000000002</c:v>
                </c:pt>
                <c:pt idx="991">
                  <c:v>0.27</c:v>
                </c:pt>
                <c:pt idx="992">
                  <c:v>0.27</c:v>
                </c:pt>
                <c:pt idx="993">
                  <c:v>0.27</c:v>
                </c:pt>
                <c:pt idx="994">
                  <c:v>0.27</c:v>
                </c:pt>
                <c:pt idx="995">
                  <c:v>0.27</c:v>
                </c:pt>
                <c:pt idx="996">
                  <c:v>0.26900000000000002</c:v>
                </c:pt>
                <c:pt idx="997">
                  <c:v>0.26900000000000002</c:v>
                </c:pt>
                <c:pt idx="998">
                  <c:v>0.26900000000000002</c:v>
                </c:pt>
                <c:pt idx="999">
                  <c:v>0.26900000000000002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9EE-48E7-A72B-BC2685632F0D}"/>
            </c:ext>
          </c:extLst>
        </c:ser>
        <c:ser>
          <c:idx val="1"/>
          <c:order val="1"/>
          <c:tx>
            <c:strRef>
              <c:f>Лист2!$C$1</c:f>
              <c:strCache>
                <c:ptCount val="1"/>
                <c:pt idx="0">
                  <c:v>Softimax</c:v>
                </c:pt>
              </c:strCache>
            </c:strRef>
          </c:tx>
          <c:spPr>
            <a:ln w="12700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xVal>
            <c:numRef>
              <c:f>Лист2!$A$2:$A$1001</c:f>
              <c:numCache>
                <c:formatCode>General</c:formatCode>
                <c:ptCount val="1000"/>
                <c:pt idx="0">
                  <c:v>100</c:v>
                </c:pt>
                <c:pt idx="1">
                  <c:v>104.905</c:v>
                </c:pt>
                <c:pt idx="2">
                  <c:v>109.81</c:v>
                </c:pt>
                <c:pt idx="3">
                  <c:v>114.715</c:v>
                </c:pt>
                <c:pt idx="4">
                  <c:v>119.62</c:v>
                </c:pt>
                <c:pt idx="5">
                  <c:v>124.52500000000001</c:v>
                </c:pt>
                <c:pt idx="6">
                  <c:v>129.429</c:v>
                </c:pt>
                <c:pt idx="7">
                  <c:v>134.334</c:v>
                </c:pt>
                <c:pt idx="8">
                  <c:v>139.239</c:v>
                </c:pt>
                <c:pt idx="9">
                  <c:v>144.14400000000001</c:v>
                </c:pt>
                <c:pt idx="10">
                  <c:v>149.04900000000001</c:v>
                </c:pt>
                <c:pt idx="11">
                  <c:v>153.95400000000001</c:v>
                </c:pt>
                <c:pt idx="12">
                  <c:v>158.85900000000001</c:v>
                </c:pt>
                <c:pt idx="13">
                  <c:v>163.76400000000001</c:v>
                </c:pt>
                <c:pt idx="14">
                  <c:v>168.66900000000001</c:v>
                </c:pt>
                <c:pt idx="15">
                  <c:v>173.57400000000001</c:v>
                </c:pt>
                <c:pt idx="16">
                  <c:v>178.47800000000001</c:v>
                </c:pt>
                <c:pt idx="17">
                  <c:v>183.38300000000001</c:v>
                </c:pt>
                <c:pt idx="18">
                  <c:v>188.28800000000001</c:v>
                </c:pt>
                <c:pt idx="19">
                  <c:v>193.19300000000001</c:v>
                </c:pt>
                <c:pt idx="20">
                  <c:v>198.09800000000001</c:v>
                </c:pt>
                <c:pt idx="21">
                  <c:v>203.00299999999999</c:v>
                </c:pt>
                <c:pt idx="22">
                  <c:v>207.90799999999999</c:v>
                </c:pt>
                <c:pt idx="23">
                  <c:v>212.81299999999999</c:v>
                </c:pt>
                <c:pt idx="24">
                  <c:v>217.71799999999999</c:v>
                </c:pt>
                <c:pt idx="25">
                  <c:v>222.62299999999999</c:v>
                </c:pt>
                <c:pt idx="26">
                  <c:v>227.52799999999999</c:v>
                </c:pt>
                <c:pt idx="27">
                  <c:v>232.43199999999999</c:v>
                </c:pt>
                <c:pt idx="28">
                  <c:v>237.33699999999999</c:v>
                </c:pt>
                <c:pt idx="29">
                  <c:v>242.24199999999999</c:v>
                </c:pt>
                <c:pt idx="30">
                  <c:v>247.14699999999999</c:v>
                </c:pt>
                <c:pt idx="31">
                  <c:v>252.05199999999999</c:v>
                </c:pt>
                <c:pt idx="32">
                  <c:v>256.95699999999999</c:v>
                </c:pt>
                <c:pt idx="33">
                  <c:v>261.86200000000002</c:v>
                </c:pt>
                <c:pt idx="34">
                  <c:v>266.767</c:v>
                </c:pt>
                <c:pt idx="35">
                  <c:v>271.67200000000003</c:v>
                </c:pt>
                <c:pt idx="36">
                  <c:v>276.577</c:v>
                </c:pt>
                <c:pt idx="37">
                  <c:v>281.48099999999999</c:v>
                </c:pt>
                <c:pt idx="38">
                  <c:v>286.38600000000002</c:v>
                </c:pt>
                <c:pt idx="39">
                  <c:v>291.291</c:v>
                </c:pt>
                <c:pt idx="40">
                  <c:v>296.19600000000003</c:v>
                </c:pt>
                <c:pt idx="41">
                  <c:v>301.101</c:v>
                </c:pt>
                <c:pt idx="42">
                  <c:v>306.00599999999997</c:v>
                </c:pt>
                <c:pt idx="43">
                  <c:v>310.911</c:v>
                </c:pt>
                <c:pt idx="44">
                  <c:v>315.81599999999997</c:v>
                </c:pt>
                <c:pt idx="45">
                  <c:v>320.721</c:v>
                </c:pt>
                <c:pt idx="46">
                  <c:v>325.62599999999998</c:v>
                </c:pt>
                <c:pt idx="47">
                  <c:v>330.53100000000001</c:v>
                </c:pt>
                <c:pt idx="48">
                  <c:v>335.435</c:v>
                </c:pt>
                <c:pt idx="49">
                  <c:v>340.34</c:v>
                </c:pt>
                <c:pt idx="50">
                  <c:v>345.245</c:v>
                </c:pt>
                <c:pt idx="51">
                  <c:v>350.15</c:v>
                </c:pt>
                <c:pt idx="52">
                  <c:v>355.05500000000001</c:v>
                </c:pt>
                <c:pt idx="53">
                  <c:v>359.96</c:v>
                </c:pt>
                <c:pt idx="54">
                  <c:v>364.86500000000001</c:v>
                </c:pt>
                <c:pt idx="55">
                  <c:v>369.77</c:v>
                </c:pt>
                <c:pt idx="56">
                  <c:v>374.67500000000001</c:v>
                </c:pt>
                <c:pt idx="57">
                  <c:v>379.58</c:v>
                </c:pt>
                <c:pt idx="58">
                  <c:v>384.48399999999998</c:v>
                </c:pt>
                <c:pt idx="59">
                  <c:v>389.38900000000001</c:v>
                </c:pt>
                <c:pt idx="60">
                  <c:v>394.29399999999998</c:v>
                </c:pt>
                <c:pt idx="61">
                  <c:v>399.19900000000001</c:v>
                </c:pt>
                <c:pt idx="62">
                  <c:v>404.10399999999998</c:v>
                </c:pt>
                <c:pt idx="63">
                  <c:v>409.00900000000001</c:v>
                </c:pt>
                <c:pt idx="64">
                  <c:v>413.91399999999999</c:v>
                </c:pt>
                <c:pt idx="65">
                  <c:v>418.81900000000002</c:v>
                </c:pt>
                <c:pt idx="66">
                  <c:v>423.72399999999999</c:v>
                </c:pt>
                <c:pt idx="67">
                  <c:v>428.62900000000002</c:v>
                </c:pt>
                <c:pt idx="68">
                  <c:v>433.53399999999999</c:v>
                </c:pt>
                <c:pt idx="69">
                  <c:v>438.43799999999999</c:v>
                </c:pt>
                <c:pt idx="70">
                  <c:v>443.34300000000002</c:v>
                </c:pt>
                <c:pt idx="71">
                  <c:v>448.24799999999999</c:v>
                </c:pt>
                <c:pt idx="72">
                  <c:v>453.15300000000002</c:v>
                </c:pt>
                <c:pt idx="73">
                  <c:v>458.05799999999999</c:v>
                </c:pt>
                <c:pt idx="74">
                  <c:v>462.96300000000002</c:v>
                </c:pt>
                <c:pt idx="75">
                  <c:v>467.86799999999999</c:v>
                </c:pt>
                <c:pt idx="76">
                  <c:v>472.77300000000002</c:v>
                </c:pt>
                <c:pt idx="77">
                  <c:v>477.678</c:v>
                </c:pt>
                <c:pt idx="78">
                  <c:v>482.58300000000003</c:v>
                </c:pt>
                <c:pt idx="79">
                  <c:v>487.48700000000002</c:v>
                </c:pt>
                <c:pt idx="80">
                  <c:v>492.392</c:v>
                </c:pt>
                <c:pt idx="81">
                  <c:v>497.29700000000003</c:v>
                </c:pt>
                <c:pt idx="82">
                  <c:v>502.202</c:v>
                </c:pt>
                <c:pt idx="83">
                  <c:v>507.10700000000003</c:v>
                </c:pt>
                <c:pt idx="84">
                  <c:v>512.01199999999994</c:v>
                </c:pt>
                <c:pt idx="85">
                  <c:v>516.91700000000003</c:v>
                </c:pt>
                <c:pt idx="86">
                  <c:v>521.822</c:v>
                </c:pt>
                <c:pt idx="87">
                  <c:v>526.72699999999998</c:v>
                </c:pt>
                <c:pt idx="88">
                  <c:v>531.63199999999995</c:v>
                </c:pt>
                <c:pt idx="89">
                  <c:v>536.53700000000003</c:v>
                </c:pt>
                <c:pt idx="90">
                  <c:v>541.44100000000003</c:v>
                </c:pt>
                <c:pt idx="91">
                  <c:v>546.346</c:v>
                </c:pt>
                <c:pt idx="92">
                  <c:v>551.25099999999998</c:v>
                </c:pt>
                <c:pt idx="93">
                  <c:v>556.15599999999995</c:v>
                </c:pt>
                <c:pt idx="94">
                  <c:v>561.06100000000004</c:v>
                </c:pt>
                <c:pt idx="95">
                  <c:v>565.96600000000001</c:v>
                </c:pt>
                <c:pt idx="96">
                  <c:v>570.87099999999998</c:v>
                </c:pt>
                <c:pt idx="97">
                  <c:v>575.77599999999995</c:v>
                </c:pt>
                <c:pt idx="98">
                  <c:v>580.68100000000004</c:v>
                </c:pt>
                <c:pt idx="99">
                  <c:v>585.58600000000001</c:v>
                </c:pt>
                <c:pt idx="100">
                  <c:v>590.49</c:v>
                </c:pt>
                <c:pt idx="101">
                  <c:v>595.39499999999998</c:v>
                </c:pt>
                <c:pt idx="102">
                  <c:v>600.29999999999995</c:v>
                </c:pt>
                <c:pt idx="103">
                  <c:v>605.20500000000004</c:v>
                </c:pt>
                <c:pt idx="104">
                  <c:v>610.11</c:v>
                </c:pt>
                <c:pt idx="105">
                  <c:v>615.01499999999999</c:v>
                </c:pt>
                <c:pt idx="106">
                  <c:v>619.91999999999996</c:v>
                </c:pt>
                <c:pt idx="107">
                  <c:v>624.82500000000005</c:v>
                </c:pt>
                <c:pt idx="108">
                  <c:v>629.73</c:v>
                </c:pt>
                <c:pt idx="109">
                  <c:v>634.63499999999999</c:v>
                </c:pt>
                <c:pt idx="110">
                  <c:v>639.54</c:v>
                </c:pt>
                <c:pt idx="111">
                  <c:v>644.44399999999996</c:v>
                </c:pt>
                <c:pt idx="112">
                  <c:v>649.34900000000005</c:v>
                </c:pt>
                <c:pt idx="113">
                  <c:v>654.25400000000002</c:v>
                </c:pt>
                <c:pt idx="114">
                  <c:v>659.15899999999999</c:v>
                </c:pt>
                <c:pt idx="115">
                  <c:v>664.06399999999996</c:v>
                </c:pt>
                <c:pt idx="116">
                  <c:v>668.96900000000005</c:v>
                </c:pt>
                <c:pt idx="117">
                  <c:v>673.87400000000002</c:v>
                </c:pt>
                <c:pt idx="118">
                  <c:v>678.779</c:v>
                </c:pt>
                <c:pt idx="119">
                  <c:v>683.68399999999997</c:v>
                </c:pt>
                <c:pt idx="120">
                  <c:v>688.58900000000006</c:v>
                </c:pt>
                <c:pt idx="121">
                  <c:v>693.49300000000005</c:v>
                </c:pt>
                <c:pt idx="122">
                  <c:v>698.39800000000002</c:v>
                </c:pt>
                <c:pt idx="123">
                  <c:v>703.303</c:v>
                </c:pt>
                <c:pt idx="124">
                  <c:v>708.20799999999997</c:v>
                </c:pt>
                <c:pt idx="125">
                  <c:v>713.11300000000006</c:v>
                </c:pt>
                <c:pt idx="126">
                  <c:v>718.01800000000003</c:v>
                </c:pt>
                <c:pt idx="127">
                  <c:v>722.923</c:v>
                </c:pt>
                <c:pt idx="128">
                  <c:v>727.82799999999997</c:v>
                </c:pt>
                <c:pt idx="129">
                  <c:v>732.73299999999995</c:v>
                </c:pt>
                <c:pt idx="130">
                  <c:v>737.63800000000003</c:v>
                </c:pt>
                <c:pt idx="131">
                  <c:v>742.54300000000001</c:v>
                </c:pt>
                <c:pt idx="132">
                  <c:v>747.447</c:v>
                </c:pt>
                <c:pt idx="133">
                  <c:v>752.35199999999998</c:v>
                </c:pt>
                <c:pt idx="134">
                  <c:v>757.25699999999995</c:v>
                </c:pt>
                <c:pt idx="135">
                  <c:v>762.16200000000003</c:v>
                </c:pt>
                <c:pt idx="136">
                  <c:v>767.06700000000001</c:v>
                </c:pt>
                <c:pt idx="137">
                  <c:v>771.97199999999998</c:v>
                </c:pt>
                <c:pt idx="138">
                  <c:v>776.87699999999995</c:v>
                </c:pt>
                <c:pt idx="139">
                  <c:v>781.78200000000004</c:v>
                </c:pt>
                <c:pt idx="140">
                  <c:v>786.68700000000001</c:v>
                </c:pt>
                <c:pt idx="141">
                  <c:v>791.59199999999998</c:v>
                </c:pt>
                <c:pt idx="142">
                  <c:v>796.49599999999998</c:v>
                </c:pt>
                <c:pt idx="143">
                  <c:v>801.40099999999995</c:v>
                </c:pt>
                <c:pt idx="144">
                  <c:v>806.30600000000004</c:v>
                </c:pt>
                <c:pt idx="145">
                  <c:v>811.21100000000001</c:v>
                </c:pt>
                <c:pt idx="146">
                  <c:v>816.11599999999999</c:v>
                </c:pt>
                <c:pt idx="147">
                  <c:v>821.02099999999996</c:v>
                </c:pt>
                <c:pt idx="148">
                  <c:v>825.92600000000004</c:v>
                </c:pt>
                <c:pt idx="149">
                  <c:v>830.83100000000002</c:v>
                </c:pt>
                <c:pt idx="150">
                  <c:v>835.73599999999999</c:v>
                </c:pt>
                <c:pt idx="151">
                  <c:v>840.64099999999996</c:v>
                </c:pt>
                <c:pt idx="152">
                  <c:v>845.54600000000005</c:v>
                </c:pt>
                <c:pt idx="153">
                  <c:v>850.45</c:v>
                </c:pt>
                <c:pt idx="154">
                  <c:v>855.35500000000002</c:v>
                </c:pt>
                <c:pt idx="155">
                  <c:v>860.26</c:v>
                </c:pt>
                <c:pt idx="156">
                  <c:v>865.16499999999996</c:v>
                </c:pt>
                <c:pt idx="157">
                  <c:v>870.07</c:v>
                </c:pt>
                <c:pt idx="158">
                  <c:v>874.97500000000002</c:v>
                </c:pt>
                <c:pt idx="159">
                  <c:v>879.88</c:v>
                </c:pt>
                <c:pt idx="160">
                  <c:v>884.78499999999997</c:v>
                </c:pt>
                <c:pt idx="161">
                  <c:v>889.69</c:v>
                </c:pt>
                <c:pt idx="162">
                  <c:v>894.59500000000003</c:v>
                </c:pt>
                <c:pt idx="163">
                  <c:v>899.49900000000002</c:v>
                </c:pt>
                <c:pt idx="164">
                  <c:v>904.404</c:v>
                </c:pt>
                <c:pt idx="165">
                  <c:v>909.30899999999997</c:v>
                </c:pt>
                <c:pt idx="166">
                  <c:v>914.21400000000006</c:v>
                </c:pt>
                <c:pt idx="167">
                  <c:v>919.11900000000003</c:v>
                </c:pt>
                <c:pt idx="168">
                  <c:v>924.024</c:v>
                </c:pt>
                <c:pt idx="169">
                  <c:v>928.92899999999997</c:v>
                </c:pt>
                <c:pt idx="170">
                  <c:v>933.83399999999995</c:v>
                </c:pt>
                <c:pt idx="171">
                  <c:v>938.73900000000003</c:v>
                </c:pt>
                <c:pt idx="172">
                  <c:v>943.64400000000001</c:v>
                </c:pt>
                <c:pt idx="173">
                  <c:v>948.54899999999998</c:v>
                </c:pt>
                <c:pt idx="174">
                  <c:v>953.45299999999997</c:v>
                </c:pt>
                <c:pt idx="175">
                  <c:v>958.35799999999995</c:v>
                </c:pt>
                <c:pt idx="176">
                  <c:v>963.26300000000003</c:v>
                </c:pt>
                <c:pt idx="177">
                  <c:v>968.16800000000001</c:v>
                </c:pt>
                <c:pt idx="178">
                  <c:v>973.07299999999998</c:v>
                </c:pt>
                <c:pt idx="179">
                  <c:v>977.97799999999995</c:v>
                </c:pt>
                <c:pt idx="180">
                  <c:v>982.88300000000004</c:v>
                </c:pt>
                <c:pt idx="181">
                  <c:v>987.78800000000001</c:v>
                </c:pt>
                <c:pt idx="182">
                  <c:v>992.69299999999998</c:v>
                </c:pt>
                <c:pt idx="183">
                  <c:v>997.59799999999996</c:v>
                </c:pt>
                <c:pt idx="184">
                  <c:v>1002.503</c:v>
                </c:pt>
                <c:pt idx="185">
                  <c:v>1007.407</c:v>
                </c:pt>
                <c:pt idx="186">
                  <c:v>1012.312</c:v>
                </c:pt>
                <c:pt idx="187">
                  <c:v>1017.217</c:v>
                </c:pt>
                <c:pt idx="188">
                  <c:v>1022.122</c:v>
                </c:pt>
                <c:pt idx="189">
                  <c:v>1027.027</c:v>
                </c:pt>
                <c:pt idx="190">
                  <c:v>1031.932</c:v>
                </c:pt>
                <c:pt idx="191">
                  <c:v>1036.837</c:v>
                </c:pt>
                <c:pt idx="192">
                  <c:v>1041.742</c:v>
                </c:pt>
                <c:pt idx="193">
                  <c:v>1046.6469999999999</c:v>
                </c:pt>
                <c:pt idx="194">
                  <c:v>1051.5519999999999</c:v>
                </c:pt>
                <c:pt idx="195">
                  <c:v>1056.4559999999999</c:v>
                </c:pt>
                <c:pt idx="196">
                  <c:v>1061.3610000000001</c:v>
                </c:pt>
                <c:pt idx="197">
                  <c:v>1066.2660000000001</c:v>
                </c:pt>
                <c:pt idx="198">
                  <c:v>1071.171</c:v>
                </c:pt>
                <c:pt idx="199">
                  <c:v>1076.076</c:v>
                </c:pt>
                <c:pt idx="200">
                  <c:v>1080.981</c:v>
                </c:pt>
                <c:pt idx="201">
                  <c:v>1085.886</c:v>
                </c:pt>
                <c:pt idx="202">
                  <c:v>1090.7909999999999</c:v>
                </c:pt>
                <c:pt idx="203">
                  <c:v>1095.6959999999999</c:v>
                </c:pt>
                <c:pt idx="204">
                  <c:v>1100.6010000000001</c:v>
                </c:pt>
                <c:pt idx="205">
                  <c:v>1105.5060000000001</c:v>
                </c:pt>
                <c:pt idx="206">
                  <c:v>1110.4100000000001</c:v>
                </c:pt>
                <c:pt idx="207">
                  <c:v>1115.3150000000001</c:v>
                </c:pt>
                <c:pt idx="208">
                  <c:v>1120.22</c:v>
                </c:pt>
                <c:pt idx="209">
                  <c:v>1125.125</c:v>
                </c:pt>
                <c:pt idx="210">
                  <c:v>1130.03</c:v>
                </c:pt>
                <c:pt idx="211">
                  <c:v>1134.9349999999999</c:v>
                </c:pt>
                <c:pt idx="212">
                  <c:v>1139.8399999999999</c:v>
                </c:pt>
                <c:pt idx="213">
                  <c:v>1144.7449999999999</c:v>
                </c:pt>
                <c:pt idx="214">
                  <c:v>1149.6500000000001</c:v>
                </c:pt>
                <c:pt idx="215">
                  <c:v>1154.5550000000001</c:v>
                </c:pt>
                <c:pt idx="216">
                  <c:v>1159.4590000000001</c:v>
                </c:pt>
                <c:pt idx="217">
                  <c:v>1164.364</c:v>
                </c:pt>
                <c:pt idx="218">
                  <c:v>1169.269</c:v>
                </c:pt>
                <c:pt idx="219">
                  <c:v>1174.174</c:v>
                </c:pt>
                <c:pt idx="220">
                  <c:v>1179.079</c:v>
                </c:pt>
                <c:pt idx="221">
                  <c:v>1183.9839999999999</c:v>
                </c:pt>
                <c:pt idx="222">
                  <c:v>1188.8889999999999</c:v>
                </c:pt>
                <c:pt idx="223">
                  <c:v>1193.7940000000001</c:v>
                </c:pt>
                <c:pt idx="224">
                  <c:v>1198.6990000000001</c:v>
                </c:pt>
                <c:pt idx="225">
                  <c:v>1203.604</c:v>
                </c:pt>
                <c:pt idx="226">
                  <c:v>1208.509</c:v>
                </c:pt>
                <c:pt idx="227">
                  <c:v>1213.413</c:v>
                </c:pt>
                <c:pt idx="228">
                  <c:v>1218.318</c:v>
                </c:pt>
                <c:pt idx="229">
                  <c:v>1223.223</c:v>
                </c:pt>
                <c:pt idx="230">
                  <c:v>1228.1279999999999</c:v>
                </c:pt>
                <c:pt idx="231">
                  <c:v>1233.0329999999999</c:v>
                </c:pt>
                <c:pt idx="232">
                  <c:v>1237.9380000000001</c:v>
                </c:pt>
                <c:pt idx="233">
                  <c:v>1242.8430000000001</c:v>
                </c:pt>
                <c:pt idx="234">
                  <c:v>1247.748</c:v>
                </c:pt>
                <c:pt idx="235">
                  <c:v>1252.653</c:v>
                </c:pt>
                <c:pt idx="236">
                  <c:v>1257.558</c:v>
                </c:pt>
                <c:pt idx="237">
                  <c:v>1262.462</c:v>
                </c:pt>
                <c:pt idx="238">
                  <c:v>1267.367</c:v>
                </c:pt>
                <c:pt idx="239">
                  <c:v>1272.2719999999999</c:v>
                </c:pt>
                <c:pt idx="240">
                  <c:v>1277.1769999999999</c:v>
                </c:pt>
                <c:pt idx="241">
                  <c:v>1282.0820000000001</c:v>
                </c:pt>
                <c:pt idx="242">
                  <c:v>1286.9870000000001</c:v>
                </c:pt>
                <c:pt idx="243">
                  <c:v>1291.8920000000001</c:v>
                </c:pt>
                <c:pt idx="244">
                  <c:v>1296.797</c:v>
                </c:pt>
                <c:pt idx="245">
                  <c:v>1301.702</c:v>
                </c:pt>
                <c:pt idx="246">
                  <c:v>1306.607</c:v>
                </c:pt>
                <c:pt idx="247">
                  <c:v>1311.5119999999999</c:v>
                </c:pt>
                <c:pt idx="248">
                  <c:v>1316.4159999999999</c:v>
                </c:pt>
                <c:pt idx="249">
                  <c:v>1321.3209999999999</c:v>
                </c:pt>
                <c:pt idx="250">
                  <c:v>1326.2260000000001</c:v>
                </c:pt>
                <c:pt idx="251">
                  <c:v>1331.1310000000001</c:v>
                </c:pt>
                <c:pt idx="252">
                  <c:v>1336.0360000000001</c:v>
                </c:pt>
                <c:pt idx="253">
                  <c:v>1340.941</c:v>
                </c:pt>
                <c:pt idx="254">
                  <c:v>1345.846</c:v>
                </c:pt>
                <c:pt idx="255">
                  <c:v>1350.751</c:v>
                </c:pt>
                <c:pt idx="256">
                  <c:v>1355.6559999999999</c:v>
                </c:pt>
                <c:pt idx="257">
                  <c:v>1360.5609999999999</c:v>
                </c:pt>
                <c:pt idx="258">
                  <c:v>1365.4649999999999</c:v>
                </c:pt>
                <c:pt idx="259">
                  <c:v>1370.37</c:v>
                </c:pt>
                <c:pt idx="260">
                  <c:v>1375.2750000000001</c:v>
                </c:pt>
                <c:pt idx="261">
                  <c:v>1380.18</c:v>
                </c:pt>
                <c:pt idx="262">
                  <c:v>1385.085</c:v>
                </c:pt>
                <c:pt idx="263">
                  <c:v>1389.99</c:v>
                </c:pt>
                <c:pt idx="264">
                  <c:v>1394.895</c:v>
                </c:pt>
                <c:pt idx="265">
                  <c:v>1399.8</c:v>
                </c:pt>
                <c:pt idx="266">
                  <c:v>1404.7049999999999</c:v>
                </c:pt>
                <c:pt idx="267">
                  <c:v>1409.61</c:v>
                </c:pt>
                <c:pt idx="268">
                  <c:v>1414.5150000000001</c:v>
                </c:pt>
                <c:pt idx="269">
                  <c:v>1419.4190000000001</c:v>
                </c:pt>
                <c:pt idx="270">
                  <c:v>1424.3240000000001</c:v>
                </c:pt>
                <c:pt idx="271">
                  <c:v>1429.229</c:v>
                </c:pt>
                <c:pt idx="272">
                  <c:v>1434.134</c:v>
                </c:pt>
                <c:pt idx="273">
                  <c:v>1439.039</c:v>
                </c:pt>
                <c:pt idx="274">
                  <c:v>1443.944</c:v>
                </c:pt>
                <c:pt idx="275">
                  <c:v>1448.8489999999999</c:v>
                </c:pt>
                <c:pt idx="276">
                  <c:v>1453.7539999999999</c:v>
                </c:pt>
                <c:pt idx="277">
                  <c:v>1458.6590000000001</c:v>
                </c:pt>
                <c:pt idx="278">
                  <c:v>1463.5640000000001</c:v>
                </c:pt>
                <c:pt idx="279">
                  <c:v>1468.4680000000001</c:v>
                </c:pt>
                <c:pt idx="280">
                  <c:v>1473.373</c:v>
                </c:pt>
                <c:pt idx="281">
                  <c:v>1478.278</c:v>
                </c:pt>
                <c:pt idx="282">
                  <c:v>1483.183</c:v>
                </c:pt>
                <c:pt idx="283">
                  <c:v>1488.088</c:v>
                </c:pt>
                <c:pt idx="284">
                  <c:v>1492.9929999999999</c:v>
                </c:pt>
                <c:pt idx="285">
                  <c:v>1497.8979999999999</c:v>
                </c:pt>
                <c:pt idx="286">
                  <c:v>1502.8030000000001</c:v>
                </c:pt>
                <c:pt idx="287">
                  <c:v>1507.7080000000001</c:v>
                </c:pt>
                <c:pt idx="288">
                  <c:v>1512.6130000000001</c:v>
                </c:pt>
                <c:pt idx="289">
                  <c:v>1517.518</c:v>
                </c:pt>
                <c:pt idx="290">
                  <c:v>1522.422</c:v>
                </c:pt>
                <c:pt idx="291">
                  <c:v>1527.327</c:v>
                </c:pt>
                <c:pt idx="292">
                  <c:v>1532.232</c:v>
                </c:pt>
                <c:pt idx="293">
                  <c:v>1537.1369999999999</c:v>
                </c:pt>
                <c:pt idx="294">
                  <c:v>1542.0419999999999</c:v>
                </c:pt>
                <c:pt idx="295">
                  <c:v>1546.9469999999999</c:v>
                </c:pt>
                <c:pt idx="296">
                  <c:v>1551.8520000000001</c:v>
                </c:pt>
                <c:pt idx="297">
                  <c:v>1556.7570000000001</c:v>
                </c:pt>
                <c:pt idx="298">
                  <c:v>1561.662</c:v>
                </c:pt>
                <c:pt idx="299">
                  <c:v>1566.567</c:v>
                </c:pt>
                <c:pt idx="300">
                  <c:v>1571.471</c:v>
                </c:pt>
                <c:pt idx="301">
                  <c:v>1576.376</c:v>
                </c:pt>
                <c:pt idx="302">
                  <c:v>1581.2809999999999</c:v>
                </c:pt>
                <c:pt idx="303">
                  <c:v>1586.1859999999999</c:v>
                </c:pt>
                <c:pt idx="304">
                  <c:v>1591.0909999999999</c:v>
                </c:pt>
                <c:pt idx="305">
                  <c:v>1595.9960000000001</c:v>
                </c:pt>
                <c:pt idx="306">
                  <c:v>1600.9010000000001</c:v>
                </c:pt>
                <c:pt idx="307">
                  <c:v>1605.806</c:v>
                </c:pt>
                <c:pt idx="308">
                  <c:v>1610.711</c:v>
                </c:pt>
                <c:pt idx="309">
                  <c:v>1615.616</c:v>
                </c:pt>
                <c:pt idx="310">
                  <c:v>1620.521</c:v>
                </c:pt>
                <c:pt idx="311">
                  <c:v>1625.425</c:v>
                </c:pt>
                <c:pt idx="312">
                  <c:v>1630.33</c:v>
                </c:pt>
                <c:pt idx="313">
                  <c:v>1635.2349999999999</c:v>
                </c:pt>
                <c:pt idx="314">
                  <c:v>1640.14</c:v>
                </c:pt>
                <c:pt idx="315">
                  <c:v>1645.0450000000001</c:v>
                </c:pt>
                <c:pt idx="316">
                  <c:v>1649.95</c:v>
                </c:pt>
                <c:pt idx="317">
                  <c:v>1654.855</c:v>
                </c:pt>
                <c:pt idx="318">
                  <c:v>1659.76</c:v>
                </c:pt>
                <c:pt idx="319">
                  <c:v>1664.665</c:v>
                </c:pt>
                <c:pt idx="320">
                  <c:v>1669.57</c:v>
                </c:pt>
                <c:pt idx="321">
                  <c:v>1674.4739999999999</c:v>
                </c:pt>
                <c:pt idx="322">
                  <c:v>1679.3789999999999</c:v>
                </c:pt>
                <c:pt idx="323">
                  <c:v>1684.2840000000001</c:v>
                </c:pt>
                <c:pt idx="324">
                  <c:v>1689.1890000000001</c:v>
                </c:pt>
                <c:pt idx="325">
                  <c:v>1694.0940000000001</c:v>
                </c:pt>
                <c:pt idx="326">
                  <c:v>1698.999</c:v>
                </c:pt>
                <c:pt idx="327">
                  <c:v>1703.904</c:v>
                </c:pt>
                <c:pt idx="328">
                  <c:v>1708.809</c:v>
                </c:pt>
                <c:pt idx="329">
                  <c:v>1713.7139999999999</c:v>
                </c:pt>
                <c:pt idx="330">
                  <c:v>1718.6189999999999</c:v>
                </c:pt>
                <c:pt idx="331">
                  <c:v>1723.5239999999999</c:v>
                </c:pt>
                <c:pt idx="332">
                  <c:v>1728.4280000000001</c:v>
                </c:pt>
                <c:pt idx="333">
                  <c:v>1733.3330000000001</c:v>
                </c:pt>
                <c:pt idx="334">
                  <c:v>1738.2380000000001</c:v>
                </c:pt>
                <c:pt idx="335">
                  <c:v>1743.143</c:v>
                </c:pt>
                <c:pt idx="336">
                  <c:v>1748.048</c:v>
                </c:pt>
                <c:pt idx="337">
                  <c:v>1752.953</c:v>
                </c:pt>
                <c:pt idx="338">
                  <c:v>1757.8579999999999</c:v>
                </c:pt>
                <c:pt idx="339">
                  <c:v>1762.7629999999999</c:v>
                </c:pt>
                <c:pt idx="340">
                  <c:v>1767.6679999999999</c:v>
                </c:pt>
                <c:pt idx="341">
                  <c:v>1772.5730000000001</c:v>
                </c:pt>
                <c:pt idx="342">
                  <c:v>1777.4770000000001</c:v>
                </c:pt>
                <c:pt idx="343">
                  <c:v>1782.3820000000001</c:v>
                </c:pt>
                <c:pt idx="344">
                  <c:v>1787.287</c:v>
                </c:pt>
                <c:pt idx="345">
                  <c:v>1792.192</c:v>
                </c:pt>
                <c:pt idx="346">
                  <c:v>1797.097</c:v>
                </c:pt>
                <c:pt idx="347">
                  <c:v>1802.002</c:v>
                </c:pt>
                <c:pt idx="348">
                  <c:v>1806.9069999999999</c:v>
                </c:pt>
                <c:pt idx="349">
                  <c:v>1811.8119999999999</c:v>
                </c:pt>
                <c:pt idx="350">
                  <c:v>1816.7170000000001</c:v>
                </c:pt>
                <c:pt idx="351">
                  <c:v>1821.6220000000001</c:v>
                </c:pt>
                <c:pt idx="352">
                  <c:v>1826.527</c:v>
                </c:pt>
                <c:pt idx="353">
                  <c:v>1831.431</c:v>
                </c:pt>
                <c:pt idx="354">
                  <c:v>1836.336</c:v>
                </c:pt>
                <c:pt idx="355">
                  <c:v>1841.241</c:v>
                </c:pt>
                <c:pt idx="356">
                  <c:v>1846.146</c:v>
                </c:pt>
                <c:pt idx="357">
                  <c:v>1851.0509999999999</c:v>
                </c:pt>
                <c:pt idx="358">
                  <c:v>1855.9559999999999</c:v>
                </c:pt>
                <c:pt idx="359">
                  <c:v>1860.8610000000001</c:v>
                </c:pt>
                <c:pt idx="360">
                  <c:v>1865.7660000000001</c:v>
                </c:pt>
                <c:pt idx="361">
                  <c:v>1870.671</c:v>
                </c:pt>
                <c:pt idx="362">
                  <c:v>1875.576</c:v>
                </c:pt>
                <c:pt idx="363">
                  <c:v>1880.48</c:v>
                </c:pt>
                <c:pt idx="364">
                  <c:v>1885.385</c:v>
                </c:pt>
                <c:pt idx="365">
                  <c:v>1890.29</c:v>
                </c:pt>
                <c:pt idx="366">
                  <c:v>1895.1949999999999</c:v>
                </c:pt>
                <c:pt idx="367">
                  <c:v>1900.1</c:v>
                </c:pt>
                <c:pt idx="368">
                  <c:v>1905.0050000000001</c:v>
                </c:pt>
                <c:pt idx="369">
                  <c:v>1909.91</c:v>
                </c:pt>
                <c:pt idx="370">
                  <c:v>1914.8150000000001</c:v>
                </c:pt>
                <c:pt idx="371">
                  <c:v>1919.72</c:v>
                </c:pt>
                <c:pt idx="372">
                  <c:v>1924.625</c:v>
                </c:pt>
                <c:pt idx="373">
                  <c:v>1929.53</c:v>
                </c:pt>
                <c:pt idx="374">
                  <c:v>1934.434</c:v>
                </c:pt>
                <c:pt idx="375">
                  <c:v>1939.3389999999999</c:v>
                </c:pt>
                <c:pt idx="376">
                  <c:v>1944.2439999999999</c:v>
                </c:pt>
                <c:pt idx="377">
                  <c:v>1949.1489999999999</c:v>
                </c:pt>
                <c:pt idx="378">
                  <c:v>1954.0540000000001</c:v>
                </c:pt>
                <c:pt idx="379">
                  <c:v>1958.9590000000001</c:v>
                </c:pt>
                <c:pt idx="380">
                  <c:v>1963.864</c:v>
                </c:pt>
                <c:pt idx="381">
                  <c:v>1968.769</c:v>
                </c:pt>
                <c:pt idx="382">
                  <c:v>1973.674</c:v>
                </c:pt>
                <c:pt idx="383">
                  <c:v>1978.579</c:v>
                </c:pt>
                <c:pt idx="384">
                  <c:v>1983.4829999999999</c:v>
                </c:pt>
                <c:pt idx="385">
                  <c:v>1988.3879999999999</c:v>
                </c:pt>
                <c:pt idx="386">
                  <c:v>1993.2929999999999</c:v>
                </c:pt>
                <c:pt idx="387">
                  <c:v>1998.1980000000001</c:v>
                </c:pt>
                <c:pt idx="388">
                  <c:v>2003.1030000000001</c:v>
                </c:pt>
                <c:pt idx="389">
                  <c:v>2008.008</c:v>
                </c:pt>
                <c:pt idx="390">
                  <c:v>2012.913</c:v>
                </c:pt>
                <c:pt idx="391">
                  <c:v>2017.818</c:v>
                </c:pt>
                <c:pt idx="392">
                  <c:v>2022.723</c:v>
                </c:pt>
                <c:pt idx="393">
                  <c:v>2027.6279999999999</c:v>
                </c:pt>
                <c:pt idx="394">
                  <c:v>2032.5329999999999</c:v>
                </c:pt>
                <c:pt idx="395">
                  <c:v>2037.4369999999999</c:v>
                </c:pt>
                <c:pt idx="396">
                  <c:v>2042.3420000000001</c:v>
                </c:pt>
                <c:pt idx="397">
                  <c:v>2047.2470000000001</c:v>
                </c:pt>
                <c:pt idx="398">
                  <c:v>2052.152</c:v>
                </c:pt>
                <c:pt idx="399">
                  <c:v>2057.0569999999998</c:v>
                </c:pt>
                <c:pt idx="400">
                  <c:v>2061.962</c:v>
                </c:pt>
                <c:pt idx="401">
                  <c:v>2066.8670000000002</c:v>
                </c:pt>
                <c:pt idx="402">
                  <c:v>2071.7719999999999</c:v>
                </c:pt>
                <c:pt idx="403">
                  <c:v>2076.6770000000001</c:v>
                </c:pt>
                <c:pt idx="404">
                  <c:v>2081.5819999999999</c:v>
                </c:pt>
                <c:pt idx="405">
                  <c:v>2086.4859999999999</c:v>
                </c:pt>
                <c:pt idx="406">
                  <c:v>2091.3910000000001</c:v>
                </c:pt>
                <c:pt idx="407">
                  <c:v>2096.2959999999998</c:v>
                </c:pt>
                <c:pt idx="408">
                  <c:v>2101.201</c:v>
                </c:pt>
                <c:pt idx="409">
                  <c:v>2106.1060000000002</c:v>
                </c:pt>
                <c:pt idx="410">
                  <c:v>2111.011</c:v>
                </c:pt>
                <c:pt idx="411">
                  <c:v>2115.9160000000002</c:v>
                </c:pt>
                <c:pt idx="412">
                  <c:v>2120.8209999999999</c:v>
                </c:pt>
                <c:pt idx="413">
                  <c:v>2125.7260000000001</c:v>
                </c:pt>
                <c:pt idx="414">
                  <c:v>2130.6309999999999</c:v>
                </c:pt>
                <c:pt idx="415">
                  <c:v>2135.5360000000001</c:v>
                </c:pt>
                <c:pt idx="416">
                  <c:v>2140.44</c:v>
                </c:pt>
                <c:pt idx="417">
                  <c:v>2145.3449999999998</c:v>
                </c:pt>
                <c:pt idx="418">
                  <c:v>2150.25</c:v>
                </c:pt>
                <c:pt idx="419">
                  <c:v>2155.1550000000002</c:v>
                </c:pt>
                <c:pt idx="420">
                  <c:v>2160.06</c:v>
                </c:pt>
                <c:pt idx="421">
                  <c:v>2164.9650000000001</c:v>
                </c:pt>
                <c:pt idx="422">
                  <c:v>2169.87</c:v>
                </c:pt>
                <c:pt idx="423">
                  <c:v>2174.7750000000001</c:v>
                </c:pt>
                <c:pt idx="424">
                  <c:v>2179.6799999999998</c:v>
                </c:pt>
                <c:pt idx="425">
                  <c:v>2184.585</c:v>
                </c:pt>
                <c:pt idx="426">
                  <c:v>2189.489</c:v>
                </c:pt>
                <c:pt idx="427">
                  <c:v>2194.3939999999998</c:v>
                </c:pt>
                <c:pt idx="428">
                  <c:v>2199.299</c:v>
                </c:pt>
                <c:pt idx="429">
                  <c:v>2204.2040000000002</c:v>
                </c:pt>
                <c:pt idx="430">
                  <c:v>2209.1089999999999</c:v>
                </c:pt>
                <c:pt idx="431">
                  <c:v>2214.0140000000001</c:v>
                </c:pt>
                <c:pt idx="432">
                  <c:v>2218.9189999999999</c:v>
                </c:pt>
                <c:pt idx="433">
                  <c:v>2223.8240000000001</c:v>
                </c:pt>
                <c:pt idx="434">
                  <c:v>2228.7289999999998</c:v>
                </c:pt>
                <c:pt idx="435">
                  <c:v>2233.634</c:v>
                </c:pt>
                <c:pt idx="436">
                  <c:v>2238.5390000000002</c:v>
                </c:pt>
                <c:pt idx="437">
                  <c:v>2243.4430000000002</c:v>
                </c:pt>
                <c:pt idx="438">
                  <c:v>2248.348</c:v>
                </c:pt>
                <c:pt idx="439">
                  <c:v>2253.2530000000002</c:v>
                </c:pt>
                <c:pt idx="440">
                  <c:v>2258.1579999999999</c:v>
                </c:pt>
                <c:pt idx="441">
                  <c:v>2263.0630000000001</c:v>
                </c:pt>
                <c:pt idx="442">
                  <c:v>2267.9679999999998</c:v>
                </c:pt>
                <c:pt idx="443">
                  <c:v>2272.873</c:v>
                </c:pt>
                <c:pt idx="444">
                  <c:v>2277.7779999999998</c:v>
                </c:pt>
                <c:pt idx="445">
                  <c:v>2282.683</c:v>
                </c:pt>
                <c:pt idx="446">
                  <c:v>2287.5880000000002</c:v>
                </c:pt>
                <c:pt idx="447">
                  <c:v>2292.4920000000002</c:v>
                </c:pt>
                <c:pt idx="448">
                  <c:v>2297.3969999999999</c:v>
                </c:pt>
                <c:pt idx="449">
                  <c:v>2302.3020000000001</c:v>
                </c:pt>
                <c:pt idx="450">
                  <c:v>2307.2069999999999</c:v>
                </c:pt>
                <c:pt idx="451">
                  <c:v>2312.1120000000001</c:v>
                </c:pt>
                <c:pt idx="452">
                  <c:v>2317.0169999999998</c:v>
                </c:pt>
                <c:pt idx="453">
                  <c:v>2321.922</c:v>
                </c:pt>
                <c:pt idx="454">
                  <c:v>2326.8270000000002</c:v>
                </c:pt>
                <c:pt idx="455">
                  <c:v>2331.732</c:v>
                </c:pt>
                <c:pt idx="456">
                  <c:v>2336.6370000000002</c:v>
                </c:pt>
                <c:pt idx="457">
                  <c:v>2341.5419999999999</c:v>
                </c:pt>
                <c:pt idx="458">
                  <c:v>2346.4459999999999</c:v>
                </c:pt>
                <c:pt idx="459">
                  <c:v>2351.3510000000001</c:v>
                </c:pt>
                <c:pt idx="460">
                  <c:v>2356.2559999999999</c:v>
                </c:pt>
                <c:pt idx="461">
                  <c:v>2361.1610000000001</c:v>
                </c:pt>
                <c:pt idx="462">
                  <c:v>2366.0659999999998</c:v>
                </c:pt>
                <c:pt idx="463">
                  <c:v>2370.971</c:v>
                </c:pt>
                <c:pt idx="464">
                  <c:v>2375.8760000000002</c:v>
                </c:pt>
                <c:pt idx="465">
                  <c:v>2380.7809999999999</c:v>
                </c:pt>
                <c:pt idx="466">
                  <c:v>2385.6860000000001</c:v>
                </c:pt>
                <c:pt idx="467">
                  <c:v>2390.5909999999999</c:v>
                </c:pt>
                <c:pt idx="468">
                  <c:v>2395.4949999999999</c:v>
                </c:pt>
                <c:pt idx="469">
                  <c:v>2400.4</c:v>
                </c:pt>
                <c:pt idx="470">
                  <c:v>2405.3049999999998</c:v>
                </c:pt>
                <c:pt idx="471">
                  <c:v>2410.21</c:v>
                </c:pt>
                <c:pt idx="472">
                  <c:v>2415.1149999999998</c:v>
                </c:pt>
                <c:pt idx="473">
                  <c:v>2420.02</c:v>
                </c:pt>
                <c:pt idx="474">
                  <c:v>2424.9250000000002</c:v>
                </c:pt>
                <c:pt idx="475">
                  <c:v>2429.83</c:v>
                </c:pt>
                <c:pt idx="476">
                  <c:v>2434.7350000000001</c:v>
                </c:pt>
                <c:pt idx="477">
                  <c:v>2439.64</c:v>
                </c:pt>
                <c:pt idx="478">
                  <c:v>2444.5450000000001</c:v>
                </c:pt>
                <c:pt idx="479">
                  <c:v>2449.4490000000001</c:v>
                </c:pt>
                <c:pt idx="480">
                  <c:v>2454.3539999999998</c:v>
                </c:pt>
                <c:pt idx="481">
                  <c:v>2459.259</c:v>
                </c:pt>
                <c:pt idx="482">
                  <c:v>2464.1640000000002</c:v>
                </c:pt>
                <c:pt idx="483">
                  <c:v>2469.069</c:v>
                </c:pt>
                <c:pt idx="484">
                  <c:v>2473.9740000000002</c:v>
                </c:pt>
                <c:pt idx="485">
                  <c:v>2478.8789999999999</c:v>
                </c:pt>
                <c:pt idx="486">
                  <c:v>2483.7840000000001</c:v>
                </c:pt>
                <c:pt idx="487">
                  <c:v>2488.6889999999999</c:v>
                </c:pt>
                <c:pt idx="488">
                  <c:v>2493.5940000000001</c:v>
                </c:pt>
                <c:pt idx="489">
                  <c:v>2498.498</c:v>
                </c:pt>
                <c:pt idx="490">
                  <c:v>2503.4029999999998</c:v>
                </c:pt>
                <c:pt idx="491">
                  <c:v>2508.308</c:v>
                </c:pt>
                <c:pt idx="492">
                  <c:v>2513.2130000000002</c:v>
                </c:pt>
                <c:pt idx="493">
                  <c:v>2518.1179999999999</c:v>
                </c:pt>
                <c:pt idx="494">
                  <c:v>2523.0230000000001</c:v>
                </c:pt>
                <c:pt idx="495">
                  <c:v>2527.9279999999999</c:v>
                </c:pt>
                <c:pt idx="496">
                  <c:v>2532.8330000000001</c:v>
                </c:pt>
                <c:pt idx="497">
                  <c:v>2537.7379999999998</c:v>
                </c:pt>
                <c:pt idx="498">
                  <c:v>2542.643</c:v>
                </c:pt>
                <c:pt idx="499">
                  <c:v>2547.5479999999998</c:v>
                </c:pt>
                <c:pt idx="500">
                  <c:v>2552.4520000000002</c:v>
                </c:pt>
                <c:pt idx="501">
                  <c:v>2557.357</c:v>
                </c:pt>
                <c:pt idx="502">
                  <c:v>2562.2620000000002</c:v>
                </c:pt>
                <c:pt idx="503">
                  <c:v>2567.1669999999999</c:v>
                </c:pt>
                <c:pt idx="504">
                  <c:v>2572.0720000000001</c:v>
                </c:pt>
                <c:pt idx="505">
                  <c:v>2576.9769999999999</c:v>
                </c:pt>
                <c:pt idx="506">
                  <c:v>2581.8820000000001</c:v>
                </c:pt>
                <c:pt idx="507">
                  <c:v>2586.7869999999998</c:v>
                </c:pt>
                <c:pt idx="508">
                  <c:v>2591.692</c:v>
                </c:pt>
                <c:pt idx="509">
                  <c:v>2596.5970000000002</c:v>
                </c:pt>
                <c:pt idx="510">
                  <c:v>2601.502</c:v>
                </c:pt>
                <c:pt idx="511">
                  <c:v>2606.4059999999999</c:v>
                </c:pt>
                <c:pt idx="512">
                  <c:v>2611.3110000000001</c:v>
                </c:pt>
                <c:pt idx="513">
                  <c:v>2616.2159999999999</c:v>
                </c:pt>
                <c:pt idx="514">
                  <c:v>2621.1210000000001</c:v>
                </c:pt>
                <c:pt idx="515">
                  <c:v>2626.0259999999998</c:v>
                </c:pt>
                <c:pt idx="516">
                  <c:v>2630.931</c:v>
                </c:pt>
                <c:pt idx="517">
                  <c:v>2635.8359999999998</c:v>
                </c:pt>
                <c:pt idx="518">
                  <c:v>2640.741</c:v>
                </c:pt>
                <c:pt idx="519">
                  <c:v>2645.6460000000002</c:v>
                </c:pt>
                <c:pt idx="520">
                  <c:v>2650.5509999999999</c:v>
                </c:pt>
                <c:pt idx="521">
                  <c:v>2655.4549999999999</c:v>
                </c:pt>
                <c:pt idx="522">
                  <c:v>2660.36</c:v>
                </c:pt>
                <c:pt idx="523">
                  <c:v>2665.2649999999999</c:v>
                </c:pt>
                <c:pt idx="524">
                  <c:v>2670.17</c:v>
                </c:pt>
                <c:pt idx="525">
                  <c:v>2675.0749999999998</c:v>
                </c:pt>
                <c:pt idx="526">
                  <c:v>2679.98</c:v>
                </c:pt>
                <c:pt idx="527">
                  <c:v>2684.8850000000002</c:v>
                </c:pt>
                <c:pt idx="528">
                  <c:v>2689.79</c:v>
                </c:pt>
                <c:pt idx="529">
                  <c:v>2694.6950000000002</c:v>
                </c:pt>
                <c:pt idx="530">
                  <c:v>2699.6</c:v>
                </c:pt>
                <c:pt idx="531">
                  <c:v>2704.5050000000001</c:v>
                </c:pt>
                <c:pt idx="532">
                  <c:v>2709.4090000000001</c:v>
                </c:pt>
                <c:pt idx="533">
                  <c:v>2714.3139999999999</c:v>
                </c:pt>
                <c:pt idx="534">
                  <c:v>2719.2190000000001</c:v>
                </c:pt>
                <c:pt idx="535">
                  <c:v>2724.1239999999998</c:v>
                </c:pt>
                <c:pt idx="536">
                  <c:v>2729.029</c:v>
                </c:pt>
                <c:pt idx="537">
                  <c:v>2733.9340000000002</c:v>
                </c:pt>
                <c:pt idx="538">
                  <c:v>2738.8389999999999</c:v>
                </c:pt>
                <c:pt idx="539">
                  <c:v>2743.7440000000001</c:v>
                </c:pt>
                <c:pt idx="540">
                  <c:v>2748.6489999999999</c:v>
                </c:pt>
                <c:pt idx="541">
                  <c:v>2753.5540000000001</c:v>
                </c:pt>
                <c:pt idx="542">
                  <c:v>2758.4580000000001</c:v>
                </c:pt>
                <c:pt idx="543">
                  <c:v>2763.3629999999998</c:v>
                </c:pt>
                <c:pt idx="544">
                  <c:v>2768.268</c:v>
                </c:pt>
                <c:pt idx="545">
                  <c:v>2773.1729999999998</c:v>
                </c:pt>
                <c:pt idx="546">
                  <c:v>2778.078</c:v>
                </c:pt>
                <c:pt idx="547">
                  <c:v>2782.9830000000002</c:v>
                </c:pt>
                <c:pt idx="548">
                  <c:v>2787.8879999999999</c:v>
                </c:pt>
                <c:pt idx="549">
                  <c:v>2792.7930000000001</c:v>
                </c:pt>
                <c:pt idx="550">
                  <c:v>2797.6979999999999</c:v>
                </c:pt>
                <c:pt idx="551">
                  <c:v>2802.6030000000001</c:v>
                </c:pt>
                <c:pt idx="552">
                  <c:v>2807.5079999999998</c:v>
                </c:pt>
                <c:pt idx="553">
                  <c:v>2812.4119999999998</c:v>
                </c:pt>
                <c:pt idx="554">
                  <c:v>2817.317</c:v>
                </c:pt>
                <c:pt idx="555">
                  <c:v>2822.2220000000002</c:v>
                </c:pt>
                <c:pt idx="556">
                  <c:v>2827.127</c:v>
                </c:pt>
                <c:pt idx="557">
                  <c:v>2832.0320000000002</c:v>
                </c:pt>
                <c:pt idx="558">
                  <c:v>2836.9369999999999</c:v>
                </c:pt>
                <c:pt idx="559">
                  <c:v>2841.8420000000001</c:v>
                </c:pt>
                <c:pt idx="560">
                  <c:v>2846.7469999999998</c:v>
                </c:pt>
                <c:pt idx="561">
                  <c:v>2851.652</c:v>
                </c:pt>
                <c:pt idx="562">
                  <c:v>2856.5569999999998</c:v>
                </c:pt>
                <c:pt idx="563">
                  <c:v>2861.4609999999998</c:v>
                </c:pt>
                <c:pt idx="564">
                  <c:v>2866.366</c:v>
                </c:pt>
                <c:pt idx="565">
                  <c:v>2871.2710000000002</c:v>
                </c:pt>
                <c:pt idx="566">
                  <c:v>2876.1759999999999</c:v>
                </c:pt>
                <c:pt idx="567">
                  <c:v>2881.0810000000001</c:v>
                </c:pt>
                <c:pt idx="568">
                  <c:v>2885.9859999999999</c:v>
                </c:pt>
                <c:pt idx="569">
                  <c:v>2890.8910000000001</c:v>
                </c:pt>
                <c:pt idx="570">
                  <c:v>2895.7959999999998</c:v>
                </c:pt>
                <c:pt idx="571">
                  <c:v>2900.701</c:v>
                </c:pt>
                <c:pt idx="572">
                  <c:v>2905.6060000000002</c:v>
                </c:pt>
                <c:pt idx="573">
                  <c:v>2910.511</c:v>
                </c:pt>
                <c:pt idx="574">
                  <c:v>2915.415</c:v>
                </c:pt>
                <c:pt idx="575">
                  <c:v>2920.32</c:v>
                </c:pt>
                <c:pt idx="576">
                  <c:v>2925.2249999999999</c:v>
                </c:pt>
                <c:pt idx="577">
                  <c:v>2930.13</c:v>
                </c:pt>
                <c:pt idx="578">
                  <c:v>2935.0349999999999</c:v>
                </c:pt>
                <c:pt idx="579">
                  <c:v>2939.94</c:v>
                </c:pt>
                <c:pt idx="580">
                  <c:v>2944.8449999999998</c:v>
                </c:pt>
                <c:pt idx="581">
                  <c:v>2949.75</c:v>
                </c:pt>
                <c:pt idx="582">
                  <c:v>2954.6550000000002</c:v>
                </c:pt>
                <c:pt idx="583">
                  <c:v>2959.56</c:v>
                </c:pt>
                <c:pt idx="584">
                  <c:v>2964.4639999999999</c:v>
                </c:pt>
                <c:pt idx="585">
                  <c:v>2969.3690000000001</c:v>
                </c:pt>
                <c:pt idx="586">
                  <c:v>2974.2739999999999</c:v>
                </c:pt>
                <c:pt idx="587">
                  <c:v>2979.1790000000001</c:v>
                </c:pt>
                <c:pt idx="588">
                  <c:v>2984.0839999999998</c:v>
                </c:pt>
                <c:pt idx="589">
                  <c:v>2988.989</c:v>
                </c:pt>
                <c:pt idx="590">
                  <c:v>2993.8939999999998</c:v>
                </c:pt>
                <c:pt idx="591">
                  <c:v>2998.799</c:v>
                </c:pt>
                <c:pt idx="592">
                  <c:v>3003.7040000000002</c:v>
                </c:pt>
                <c:pt idx="593">
                  <c:v>3008.6089999999999</c:v>
                </c:pt>
                <c:pt idx="594">
                  <c:v>3013.5140000000001</c:v>
                </c:pt>
                <c:pt idx="595">
                  <c:v>3018.4180000000001</c:v>
                </c:pt>
                <c:pt idx="596">
                  <c:v>3023.3229999999999</c:v>
                </c:pt>
                <c:pt idx="597">
                  <c:v>3028.2280000000001</c:v>
                </c:pt>
                <c:pt idx="598">
                  <c:v>3033.1329999999998</c:v>
                </c:pt>
                <c:pt idx="599">
                  <c:v>3038.038</c:v>
                </c:pt>
                <c:pt idx="600">
                  <c:v>3042.9430000000002</c:v>
                </c:pt>
                <c:pt idx="601">
                  <c:v>3047.848</c:v>
                </c:pt>
                <c:pt idx="602">
                  <c:v>3052.7530000000002</c:v>
                </c:pt>
                <c:pt idx="603">
                  <c:v>3057.6579999999999</c:v>
                </c:pt>
                <c:pt idx="604">
                  <c:v>3062.5630000000001</c:v>
                </c:pt>
                <c:pt idx="605">
                  <c:v>3067.4670000000001</c:v>
                </c:pt>
                <c:pt idx="606">
                  <c:v>3072.3719999999998</c:v>
                </c:pt>
                <c:pt idx="607">
                  <c:v>3077.277</c:v>
                </c:pt>
                <c:pt idx="608">
                  <c:v>3082.1819999999998</c:v>
                </c:pt>
                <c:pt idx="609">
                  <c:v>3087.087</c:v>
                </c:pt>
                <c:pt idx="610">
                  <c:v>3091.9920000000002</c:v>
                </c:pt>
                <c:pt idx="611">
                  <c:v>3096.8969999999999</c:v>
                </c:pt>
                <c:pt idx="612">
                  <c:v>3101.8020000000001</c:v>
                </c:pt>
                <c:pt idx="613">
                  <c:v>3106.7069999999999</c:v>
                </c:pt>
                <c:pt idx="614">
                  <c:v>3111.6120000000001</c:v>
                </c:pt>
                <c:pt idx="615">
                  <c:v>3116.5169999999998</c:v>
                </c:pt>
                <c:pt idx="616">
                  <c:v>3121.4209999999998</c:v>
                </c:pt>
                <c:pt idx="617">
                  <c:v>3126.326</c:v>
                </c:pt>
                <c:pt idx="618">
                  <c:v>3131.2310000000002</c:v>
                </c:pt>
                <c:pt idx="619">
                  <c:v>3136.136</c:v>
                </c:pt>
                <c:pt idx="620">
                  <c:v>3141.0410000000002</c:v>
                </c:pt>
                <c:pt idx="621">
                  <c:v>3145.9459999999999</c:v>
                </c:pt>
                <c:pt idx="622">
                  <c:v>3150.8510000000001</c:v>
                </c:pt>
                <c:pt idx="623">
                  <c:v>3155.7559999999999</c:v>
                </c:pt>
                <c:pt idx="624">
                  <c:v>3160.6610000000001</c:v>
                </c:pt>
                <c:pt idx="625">
                  <c:v>3165.5659999999998</c:v>
                </c:pt>
                <c:pt idx="626">
                  <c:v>3170.47</c:v>
                </c:pt>
                <c:pt idx="627">
                  <c:v>3175.375</c:v>
                </c:pt>
                <c:pt idx="628">
                  <c:v>3180.28</c:v>
                </c:pt>
                <c:pt idx="629">
                  <c:v>3185.1849999999999</c:v>
                </c:pt>
                <c:pt idx="630">
                  <c:v>3190.09</c:v>
                </c:pt>
                <c:pt idx="631">
                  <c:v>3194.9949999999999</c:v>
                </c:pt>
                <c:pt idx="632">
                  <c:v>3199.9</c:v>
                </c:pt>
                <c:pt idx="633">
                  <c:v>3204.8049999999998</c:v>
                </c:pt>
                <c:pt idx="634">
                  <c:v>3209.71</c:v>
                </c:pt>
                <c:pt idx="635">
                  <c:v>3214.6149999999998</c:v>
                </c:pt>
                <c:pt idx="636">
                  <c:v>3219.52</c:v>
                </c:pt>
                <c:pt idx="637">
                  <c:v>3224.424</c:v>
                </c:pt>
                <c:pt idx="638">
                  <c:v>3229.3290000000002</c:v>
                </c:pt>
                <c:pt idx="639">
                  <c:v>3234.2339999999999</c:v>
                </c:pt>
                <c:pt idx="640">
                  <c:v>3239.1390000000001</c:v>
                </c:pt>
                <c:pt idx="641">
                  <c:v>3244.0439999999999</c:v>
                </c:pt>
                <c:pt idx="642">
                  <c:v>3248.9490000000001</c:v>
                </c:pt>
                <c:pt idx="643">
                  <c:v>3253.8539999999998</c:v>
                </c:pt>
                <c:pt idx="644">
                  <c:v>3258.759</c:v>
                </c:pt>
                <c:pt idx="645">
                  <c:v>3263.6640000000002</c:v>
                </c:pt>
                <c:pt idx="646">
                  <c:v>3268.569</c:v>
                </c:pt>
                <c:pt idx="647">
                  <c:v>3273.473</c:v>
                </c:pt>
                <c:pt idx="648">
                  <c:v>3278.3780000000002</c:v>
                </c:pt>
                <c:pt idx="649">
                  <c:v>3283.2829999999999</c:v>
                </c:pt>
                <c:pt idx="650">
                  <c:v>3288.1880000000001</c:v>
                </c:pt>
                <c:pt idx="651">
                  <c:v>3293.0929999999998</c:v>
                </c:pt>
                <c:pt idx="652">
                  <c:v>3297.998</c:v>
                </c:pt>
                <c:pt idx="653">
                  <c:v>3302.9029999999998</c:v>
                </c:pt>
                <c:pt idx="654">
                  <c:v>3307.808</c:v>
                </c:pt>
                <c:pt idx="655">
                  <c:v>3312.7130000000002</c:v>
                </c:pt>
                <c:pt idx="656">
                  <c:v>3317.6179999999999</c:v>
                </c:pt>
                <c:pt idx="657">
                  <c:v>3322.5230000000001</c:v>
                </c:pt>
                <c:pt idx="658">
                  <c:v>3327.4270000000001</c:v>
                </c:pt>
                <c:pt idx="659">
                  <c:v>3332.3319999999999</c:v>
                </c:pt>
                <c:pt idx="660">
                  <c:v>3337.2370000000001</c:v>
                </c:pt>
                <c:pt idx="661">
                  <c:v>3342.1419999999998</c:v>
                </c:pt>
                <c:pt idx="662">
                  <c:v>3347.047</c:v>
                </c:pt>
                <c:pt idx="663">
                  <c:v>3351.9520000000002</c:v>
                </c:pt>
                <c:pt idx="664">
                  <c:v>3356.857</c:v>
                </c:pt>
                <c:pt idx="665">
                  <c:v>3361.7620000000002</c:v>
                </c:pt>
                <c:pt idx="666">
                  <c:v>3366.6669999999999</c:v>
                </c:pt>
                <c:pt idx="667">
                  <c:v>3371.5720000000001</c:v>
                </c:pt>
                <c:pt idx="668">
                  <c:v>3376.4760000000001</c:v>
                </c:pt>
                <c:pt idx="669">
                  <c:v>3381.3809999999999</c:v>
                </c:pt>
                <c:pt idx="670">
                  <c:v>3386.2860000000001</c:v>
                </c:pt>
                <c:pt idx="671">
                  <c:v>3391.1909999999998</c:v>
                </c:pt>
                <c:pt idx="672">
                  <c:v>3396.096</c:v>
                </c:pt>
                <c:pt idx="673">
                  <c:v>3401.0010000000002</c:v>
                </c:pt>
                <c:pt idx="674">
                  <c:v>3405.9059999999999</c:v>
                </c:pt>
                <c:pt idx="675">
                  <c:v>3410.8110000000001</c:v>
                </c:pt>
                <c:pt idx="676">
                  <c:v>3415.7159999999999</c:v>
                </c:pt>
                <c:pt idx="677">
                  <c:v>3420.6210000000001</c:v>
                </c:pt>
                <c:pt idx="678">
                  <c:v>3425.5259999999998</c:v>
                </c:pt>
                <c:pt idx="679">
                  <c:v>3430.43</c:v>
                </c:pt>
                <c:pt idx="680">
                  <c:v>3435.335</c:v>
                </c:pt>
                <c:pt idx="681">
                  <c:v>3440.24</c:v>
                </c:pt>
                <c:pt idx="682">
                  <c:v>3445.145</c:v>
                </c:pt>
                <c:pt idx="683">
                  <c:v>3450.05</c:v>
                </c:pt>
                <c:pt idx="684">
                  <c:v>3454.9549999999999</c:v>
                </c:pt>
                <c:pt idx="685">
                  <c:v>3459.86</c:v>
                </c:pt>
                <c:pt idx="686">
                  <c:v>3464.7649999999999</c:v>
                </c:pt>
                <c:pt idx="687">
                  <c:v>3469.67</c:v>
                </c:pt>
                <c:pt idx="688">
                  <c:v>3474.5749999999998</c:v>
                </c:pt>
                <c:pt idx="689">
                  <c:v>3479.4789999999998</c:v>
                </c:pt>
                <c:pt idx="690">
                  <c:v>3484.384</c:v>
                </c:pt>
                <c:pt idx="691">
                  <c:v>3489.2890000000002</c:v>
                </c:pt>
                <c:pt idx="692">
                  <c:v>3494.194</c:v>
                </c:pt>
                <c:pt idx="693">
                  <c:v>3499.0990000000002</c:v>
                </c:pt>
                <c:pt idx="694">
                  <c:v>3504.0039999999999</c:v>
                </c:pt>
                <c:pt idx="695">
                  <c:v>3508.9090000000001</c:v>
                </c:pt>
                <c:pt idx="696">
                  <c:v>3513.8139999999999</c:v>
                </c:pt>
                <c:pt idx="697">
                  <c:v>3518.7190000000001</c:v>
                </c:pt>
                <c:pt idx="698">
                  <c:v>3523.6239999999998</c:v>
                </c:pt>
                <c:pt idx="699">
                  <c:v>3528.529</c:v>
                </c:pt>
                <c:pt idx="700">
                  <c:v>3533.433</c:v>
                </c:pt>
                <c:pt idx="701">
                  <c:v>3538.3380000000002</c:v>
                </c:pt>
                <c:pt idx="702">
                  <c:v>3543.2429999999999</c:v>
                </c:pt>
                <c:pt idx="703">
                  <c:v>3548.1480000000001</c:v>
                </c:pt>
                <c:pt idx="704">
                  <c:v>3553.0529999999999</c:v>
                </c:pt>
                <c:pt idx="705">
                  <c:v>3557.9580000000001</c:v>
                </c:pt>
                <c:pt idx="706">
                  <c:v>3562.8629999999998</c:v>
                </c:pt>
                <c:pt idx="707">
                  <c:v>3567.768</c:v>
                </c:pt>
                <c:pt idx="708">
                  <c:v>3572.6729999999998</c:v>
                </c:pt>
                <c:pt idx="709">
                  <c:v>3577.578</c:v>
                </c:pt>
                <c:pt idx="710">
                  <c:v>3582.482</c:v>
                </c:pt>
                <c:pt idx="711">
                  <c:v>3587.3870000000002</c:v>
                </c:pt>
                <c:pt idx="712">
                  <c:v>3592.2919999999999</c:v>
                </c:pt>
                <c:pt idx="713">
                  <c:v>3597.1970000000001</c:v>
                </c:pt>
                <c:pt idx="714">
                  <c:v>3602.1019999999999</c:v>
                </c:pt>
                <c:pt idx="715">
                  <c:v>3607.0070000000001</c:v>
                </c:pt>
                <c:pt idx="716">
                  <c:v>3611.9119999999998</c:v>
                </c:pt>
                <c:pt idx="717">
                  <c:v>3616.817</c:v>
                </c:pt>
                <c:pt idx="718">
                  <c:v>3621.7220000000002</c:v>
                </c:pt>
                <c:pt idx="719">
                  <c:v>3626.627</c:v>
                </c:pt>
                <c:pt idx="720">
                  <c:v>3631.5320000000002</c:v>
                </c:pt>
                <c:pt idx="721">
                  <c:v>3636.4360000000001</c:v>
                </c:pt>
                <c:pt idx="722">
                  <c:v>3641.3409999999999</c:v>
                </c:pt>
                <c:pt idx="723">
                  <c:v>3646.2460000000001</c:v>
                </c:pt>
                <c:pt idx="724">
                  <c:v>3651.1509999999998</c:v>
                </c:pt>
                <c:pt idx="725">
                  <c:v>3656.056</c:v>
                </c:pt>
                <c:pt idx="726">
                  <c:v>3660.9609999999998</c:v>
                </c:pt>
                <c:pt idx="727">
                  <c:v>3665.866</c:v>
                </c:pt>
                <c:pt idx="728">
                  <c:v>3670.7710000000002</c:v>
                </c:pt>
                <c:pt idx="729">
                  <c:v>3675.6759999999999</c:v>
                </c:pt>
                <c:pt idx="730">
                  <c:v>3680.5810000000001</c:v>
                </c:pt>
                <c:pt idx="731">
                  <c:v>3685.4850000000001</c:v>
                </c:pt>
                <c:pt idx="732">
                  <c:v>3690.39</c:v>
                </c:pt>
                <c:pt idx="733">
                  <c:v>3695.2950000000001</c:v>
                </c:pt>
                <c:pt idx="734">
                  <c:v>3700.2</c:v>
                </c:pt>
                <c:pt idx="735">
                  <c:v>3705.105</c:v>
                </c:pt>
                <c:pt idx="736">
                  <c:v>3710.01</c:v>
                </c:pt>
                <c:pt idx="737">
                  <c:v>3714.915</c:v>
                </c:pt>
                <c:pt idx="738">
                  <c:v>3719.82</c:v>
                </c:pt>
                <c:pt idx="739">
                  <c:v>3724.7249999999999</c:v>
                </c:pt>
                <c:pt idx="740">
                  <c:v>3729.63</c:v>
                </c:pt>
                <c:pt idx="741">
                  <c:v>3734.5349999999999</c:v>
                </c:pt>
                <c:pt idx="742">
                  <c:v>3739.4389999999999</c:v>
                </c:pt>
                <c:pt idx="743">
                  <c:v>3744.3440000000001</c:v>
                </c:pt>
                <c:pt idx="744">
                  <c:v>3749.2489999999998</c:v>
                </c:pt>
                <c:pt idx="745">
                  <c:v>3754.154</c:v>
                </c:pt>
                <c:pt idx="746">
                  <c:v>3759.0590000000002</c:v>
                </c:pt>
                <c:pt idx="747">
                  <c:v>3763.9639999999999</c:v>
                </c:pt>
                <c:pt idx="748">
                  <c:v>3768.8690000000001</c:v>
                </c:pt>
                <c:pt idx="749">
                  <c:v>3773.7739999999999</c:v>
                </c:pt>
                <c:pt idx="750">
                  <c:v>3778.6790000000001</c:v>
                </c:pt>
                <c:pt idx="751">
                  <c:v>3783.5839999999998</c:v>
                </c:pt>
                <c:pt idx="752">
                  <c:v>3788.4879999999998</c:v>
                </c:pt>
                <c:pt idx="753">
                  <c:v>3793.393</c:v>
                </c:pt>
                <c:pt idx="754">
                  <c:v>3798.2979999999998</c:v>
                </c:pt>
                <c:pt idx="755">
                  <c:v>3803.203</c:v>
                </c:pt>
                <c:pt idx="756">
                  <c:v>3808.1080000000002</c:v>
                </c:pt>
                <c:pt idx="757">
                  <c:v>3813.0129999999999</c:v>
                </c:pt>
                <c:pt idx="758">
                  <c:v>3817.9180000000001</c:v>
                </c:pt>
                <c:pt idx="759">
                  <c:v>3822.8229999999999</c:v>
                </c:pt>
                <c:pt idx="760">
                  <c:v>3827.7280000000001</c:v>
                </c:pt>
                <c:pt idx="761">
                  <c:v>3832.6329999999998</c:v>
                </c:pt>
                <c:pt idx="762">
                  <c:v>3837.538</c:v>
                </c:pt>
                <c:pt idx="763">
                  <c:v>3842.442</c:v>
                </c:pt>
                <c:pt idx="764">
                  <c:v>3847.3470000000002</c:v>
                </c:pt>
                <c:pt idx="765">
                  <c:v>3852.252</c:v>
                </c:pt>
                <c:pt idx="766">
                  <c:v>3857.1570000000002</c:v>
                </c:pt>
                <c:pt idx="767">
                  <c:v>3862.0619999999999</c:v>
                </c:pt>
                <c:pt idx="768">
                  <c:v>3866.9670000000001</c:v>
                </c:pt>
                <c:pt idx="769">
                  <c:v>3871.8719999999998</c:v>
                </c:pt>
                <c:pt idx="770">
                  <c:v>3876.777</c:v>
                </c:pt>
                <c:pt idx="771">
                  <c:v>3881.6819999999998</c:v>
                </c:pt>
                <c:pt idx="772">
                  <c:v>3886.587</c:v>
                </c:pt>
                <c:pt idx="773">
                  <c:v>3891.491</c:v>
                </c:pt>
                <c:pt idx="774">
                  <c:v>3896.3960000000002</c:v>
                </c:pt>
                <c:pt idx="775">
                  <c:v>3901.3009999999999</c:v>
                </c:pt>
                <c:pt idx="776">
                  <c:v>3906.2060000000001</c:v>
                </c:pt>
                <c:pt idx="777">
                  <c:v>3911.1109999999999</c:v>
                </c:pt>
                <c:pt idx="778">
                  <c:v>3916.0160000000001</c:v>
                </c:pt>
                <c:pt idx="779">
                  <c:v>3920.9209999999998</c:v>
                </c:pt>
                <c:pt idx="780">
                  <c:v>3925.826</c:v>
                </c:pt>
                <c:pt idx="781">
                  <c:v>3930.7310000000002</c:v>
                </c:pt>
                <c:pt idx="782">
                  <c:v>3935.636</c:v>
                </c:pt>
                <c:pt idx="783">
                  <c:v>3940.5410000000002</c:v>
                </c:pt>
                <c:pt idx="784">
                  <c:v>3945.4450000000002</c:v>
                </c:pt>
                <c:pt idx="785">
                  <c:v>3950.35</c:v>
                </c:pt>
                <c:pt idx="786">
                  <c:v>3955.2550000000001</c:v>
                </c:pt>
                <c:pt idx="787">
                  <c:v>3960.16</c:v>
                </c:pt>
                <c:pt idx="788">
                  <c:v>3965.0650000000001</c:v>
                </c:pt>
                <c:pt idx="789">
                  <c:v>3969.97</c:v>
                </c:pt>
                <c:pt idx="790">
                  <c:v>3974.875</c:v>
                </c:pt>
                <c:pt idx="791">
                  <c:v>3979.78</c:v>
                </c:pt>
                <c:pt idx="792">
                  <c:v>3984.6849999999999</c:v>
                </c:pt>
                <c:pt idx="793">
                  <c:v>3989.59</c:v>
                </c:pt>
                <c:pt idx="794">
                  <c:v>3994.4940000000001</c:v>
                </c:pt>
                <c:pt idx="795">
                  <c:v>3999.3989999999999</c:v>
                </c:pt>
                <c:pt idx="796">
                  <c:v>4004.3040000000001</c:v>
                </c:pt>
                <c:pt idx="797">
                  <c:v>4009.2089999999998</c:v>
                </c:pt>
                <c:pt idx="798">
                  <c:v>4014.114</c:v>
                </c:pt>
                <c:pt idx="799">
                  <c:v>4019.0189999999998</c:v>
                </c:pt>
                <c:pt idx="800">
                  <c:v>4023.924</c:v>
                </c:pt>
                <c:pt idx="801">
                  <c:v>4028.8290000000002</c:v>
                </c:pt>
                <c:pt idx="802">
                  <c:v>4033.7339999999999</c:v>
                </c:pt>
                <c:pt idx="803">
                  <c:v>4038.6390000000001</c:v>
                </c:pt>
                <c:pt idx="804">
                  <c:v>4043.5439999999999</c:v>
                </c:pt>
                <c:pt idx="805">
                  <c:v>4048.4479999999999</c:v>
                </c:pt>
                <c:pt idx="806">
                  <c:v>4053.3530000000001</c:v>
                </c:pt>
                <c:pt idx="807">
                  <c:v>4058.2579999999998</c:v>
                </c:pt>
                <c:pt idx="808">
                  <c:v>4063.163</c:v>
                </c:pt>
                <c:pt idx="809">
                  <c:v>4068.0680000000002</c:v>
                </c:pt>
                <c:pt idx="810">
                  <c:v>4072.973</c:v>
                </c:pt>
                <c:pt idx="811">
                  <c:v>4077.8780000000002</c:v>
                </c:pt>
                <c:pt idx="812">
                  <c:v>4082.7829999999999</c:v>
                </c:pt>
                <c:pt idx="813">
                  <c:v>4087.6880000000001</c:v>
                </c:pt>
                <c:pt idx="814">
                  <c:v>4092.5929999999998</c:v>
                </c:pt>
                <c:pt idx="815">
                  <c:v>4097.4970000000003</c:v>
                </c:pt>
                <c:pt idx="816">
                  <c:v>4102.402</c:v>
                </c:pt>
                <c:pt idx="817">
                  <c:v>4107.3069999999998</c:v>
                </c:pt>
                <c:pt idx="818">
                  <c:v>4112.2120000000004</c:v>
                </c:pt>
                <c:pt idx="819">
                  <c:v>4117.1170000000002</c:v>
                </c:pt>
                <c:pt idx="820">
                  <c:v>4122.0219999999999</c:v>
                </c:pt>
                <c:pt idx="821">
                  <c:v>4126.9269999999997</c:v>
                </c:pt>
                <c:pt idx="822">
                  <c:v>4131.8320000000003</c:v>
                </c:pt>
                <c:pt idx="823">
                  <c:v>4136.7370000000001</c:v>
                </c:pt>
                <c:pt idx="824">
                  <c:v>4141.6419999999998</c:v>
                </c:pt>
                <c:pt idx="825">
                  <c:v>4146.5469999999996</c:v>
                </c:pt>
                <c:pt idx="826">
                  <c:v>4151.451</c:v>
                </c:pt>
                <c:pt idx="827">
                  <c:v>4156.3559999999998</c:v>
                </c:pt>
                <c:pt idx="828">
                  <c:v>4161.2610000000004</c:v>
                </c:pt>
                <c:pt idx="829">
                  <c:v>4166.1660000000002</c:v>
                </c:pt>
                <c:pt idx="830">
                  <c:v>4171.0709999999999</c:v>
                </c:pt>
                <c:pt idx="831">
                  <c:v>4175.9759999999997</c:v>
                </c:pt>
                <c:pt idx="832">
                  <c:v>4180.8810000000003</c:v>
                </c:pt>
                <c:pt idx="833">
                  <c:v>4185.7860000000001</c:v>
                </c:pt>
                <c:pt idx="834">
                  <c:v>4190.6909999999998</c:v>
                </c:pt>
                <c:pt idx="835">
                  <c:v>4195.5959999999995</c:v>
                </c:pt>
                <c:pt idx="836">
                  <c:v>4200.5010000000002</c:v>
                </c:pt>
                <c:pt idx="837">
                  <c:v>4205.4049999999997</c:v>
                </c:pt>
                <c:pt idx="838">
                  <c:v>4210.3100000000004</c:v>
                </c:pt>
                <c:pt idx="839">
                  <c:v>4215.2150000000001</c:v>
                </c:pt>
                <c:pt idx="840">
                  <c:v>4220.12</c:v>
                </c:pt>
                <c:pt idx="841">
                  <c:v>4225.0249999999996</c:v>
                </c:pt>
                <c:pt idx="842">
                  <c:v>4229.93</c:v>
                </c:pt>
                <c:pt idx="843">
                  <c:v>4234.835</c:v>
                </c:pt>
                <c:pt idx="844">
                  <c:v>4239.74</c:v>
                </c:pt>
                <c:pt idx="845">
                  <c:v>4244.6450000000004</c:v>
                </c:pt>
                <c:pt idx="846">
                  <c:v>4249.55</c:v>
                </c:pt>
                <c:pt idx="847">
                  <c:v>4254.4539999999997</c:v>
                </c:pt>
                <c:pt idx="848">
                  <c:v>4259.3590000000004</c:v>
                </c:pt>
                <c:pt idx="849">
                  <c:v>4264.2640000000001</c:v>
                </c:pt>
                <c:pt idx="850">
                  <c:v>4269.1689999999999</c:v>
                </c:pt>
                <c:pt idx="851">
                  <c:v>4274.0739999999996</c:v>
                </c:pt>
                <c:pt idx="852">
                  <c:v>4278.9790000000003</c:v>
                </c:pt>
                <c:pt idx="853">
                  <c:v>4283.884</c:v>
                </c:pt>
                <c:pt idx="854">
                  <c:v>4288.7889999999998</c:v>
                </c:pt>
                <c:pt idx="855">
                  <c:v>4293.6940000000004</c:v>
                </c:pt>
                <c:pt idx="856">
                  <c:v>4298.5990000000002</c:v>
                </c:pt>
                <c:pt idx="857">
                  <c:v>4303.5039999999999</c:v>
                </c:pt>
                <c:pt idx="858">
                  <c:v>4308.4080000000004</c:v>
                </c:pt>
                <c:pt idx="859">
                  <c:v>4313.3130000000001</c:v>
                </c:pt>
                <c:pt idx="860">
                  <c:v>4318.2179999999998</c:v>
                </c:pt>
                <c:pt idx="861">
                  <c:v>4323.1229999999996</c:v>
                </c:pt>
                <c:pt idx="862">
                  <c:v>4328.0280000000002</c:v>
                </c:pt>
                <c:pt idx="863">
                  <c:v>4332.933</c:v>
                </c:pt>
                <c:pt idx="864">
                  <c:v>4337.8379999999997</c:v>
                </c:pt>
                <c:pt idx="865">
                  <c:v>4342.7430000000004</c:v>
                </c:pt>
                <c:pt idx="866">
                  <c:v>4347.6480000000001</c:v>
                </c:pt>
                <c:pt idx="867">
                  <c:v>4352.5529999999999</c:v>
                </c:pt>
                <c:pt idx="868">
                  <c:v>4357.4570000000003</c:v>
                </c:pt>
                <c:pt idx="869">
                  <c:v>4362.3620000000001</c:v>
                </c:pt>
                <c:pt idx="870">
                  <c:v>4367.2669999999998</c:v>
                </c:pt>
                <c:pt idx="871">
                  <c:v>4372.1719999999996</c:v>
                </c:pt>
                <c:pt idx="872">
                  <c:v>4377.0770000000002</c:v>
                </c:pt>
                <c:pt idx="873">
                  <c:v>4381.982</c:v>
                </c:pt>
                <c:pt idx="874">
                  <c:v>4386.8869999999997</c:v>
                </c:pt>
                <c:pt idx="875">
                  <c:v>4391.7920000000004</c:v>
                </c:pt>
                <c:pt idx="876">
                  <c:v>4396.6970000000001</c:v>
                </c:pt>
                <c:pt idx="877">
                  <c:v>4401.6019999999999</c:v>
                </c:pt>
                <c:pt idx="878">
                  <c:v>4406.5069999999996</c:v>
                </c:pt>
                <c:pt idx="879">
                  <c:v>4411.4110000000001</c:v>
                </c:pt>
                <c:pt idx="880">
                  <c:v>4416.3159999999998</c:v>
                </c:pt>
                <c:pt idx="881">
                  <c:v>4421.2209999999995</c:v>
                </c:pt>
                <c:pt idx="882">
                  <c:v>4426.1260000000002</c:v>
                </c:pt>
                <c:pt idx="883">
                  <c:v>4431.0309999999999</c:v>
                </c:pt>
                <c:pt idx="884">
                  <c:v>4435.9359999999997</c:v>
                </c:pt>
                <c:pt idx="885">
                  <c:v>4440.8410000000003</c:v>
                </c:pt>
                <c:pt idx="886">
                  <c:v>4445.7460000000001</c:v>
                </c:pt>
                <c:pt idx="887">
                  <c:v>4450.6509999999998</c:v>
                </c:pt>
                <c:pt idx="888">
                  <c:v>4455.5559999999996</c:v>
                </c:pt>
                <c:pt idx="889">
                  <c:v>4460.46</c:v>
                </c:pt>
                <c:pt idx="890">
                  <c:v>4465.3649999999998</c:v>
                </c:pt>
                <c:pt idx="891">
                  <c:v>4470.2700000000004</c:v>
                </c:pt>
                <c:pt idx="892">
                  <c:v>4475.1750000000002</c:v>
                </c:pt>
                <c:pt idx="893">
                  <c:v>4480.08</c:v>
                </c:pt>
                <c:pt idx="894">
                  <c:v>4484.9849999999997</c:v>
                </c:pt>
                <c:pt idx="895">
                  <c:v>4489.8900000000003</c:v>
                </c:pt>
                <c:pt idx="896">
                  <c:v>4494.7950000000001</c:v>
                </c:pt>
                <c:pt idx="897">
                  <c:v>4499.7</c:v>
                </c:pt>
                <c:pt idx="898">
                  <c:v>4504.6049999999996</c:v>
                </c:pt>
                <c:pt idx="899">
                  <c:v>4509.51</c:v>
                </c:pt>
                <c:pt idx="900">
                  <c:v>4514.4139999999998</c:v>
                </c:pt>
                <c:pt idx="901">
                  <c:v>4519.3190000000004</c:v>
                </c:pt>
                <c:pt idx="902">
                  <c:v>4524.2240000000002</c:v>
                </c:pt>
                <c:pt idx="903">
                  <c:v>4529.1289999999999</c:v>
                </c:pt>
                <c:pt idx="904">
                  <c:v>4534.0339999999997</c:v>
                </c:pt>
                <c:pt idx="905">
                  <c:v>4538.9390000000003</c:v>
                </c:pt>
                <c:pt idx="906">
                  <c:v>4543.8440000000001</c:v>
                </c:pt>
                <c:pt idx="907">
                  <c:v>4548.7489999999998</c:v>
                </c:pt>
                <c:pt idx="908">
                  <c:v>4553.6540000000005</c:v>
                </c:pt>
                <c:pt idx="909">
                  <c:v>4558.5590000000002</c:v>
                </c:pt>
                <c:pt idx="910">
                  <c:v>4563.4629999999997</c:v>
                </c:pt>
                <c:pt idx="911">
                  <c:v>4568.3680000000004</c:v>
                </c:pt>
                <c:pt idx="912">
                  <c:v>4573.2730000000001</c:v>
                </c:pt>
                <c:pt idx="913">
                  <c:v>4578.1779999999999</c:v>
                </c:pt>
                <c:pt idx="914">
                  <c:v>4583.0829999999996</c:v>
                </c:pt>
                <c:pt idx="915">
                  <c:v>4587.9880000000003</c:v>
                </c:pt>
                <c:pt idx="916">
                  <c:v>4592.893</c:v>
                </c:pt>
                <c:pt idx="917">
                  <c:v>4597.7979999999998</c:v>
                </c:pt>
                <c:pt idx="918">
                  <c:v>4602.7030000000004</c:v>
                </c:pt>
                <c:pt idx="919">
                  <c:v>4607.6080000000002</c:v>
                </c:pt>
                <c:pt idx="920">
                  <c:v>4612.5129999999999</c:v>
                </c:pt>
                <c:pt idx="921">
                  <c:v>4617.4170000000004</c:v>
                </c:pt>
                <c:pt idx="922">
                  <c:v>4622.3220000000001</c:v>
                </c:pt>
                <c:pt idx="923">
                  <c:v>4627.2269999999999</c:v>
                </c:pt>
                <c:pt idx="924">
                  <c:v>4632.1319999999996</c:v>
                </c:pt>
                <c:pt idx="925">
                  <c:v>4637.0370000000003</c:v>
                </c:pt>
                <c:pt idx="926">
                  <c:v>4641.942</c:v>
                </c:pt>
                <c:pt idx="927">
                  <c:v>4646.8469999999998</c:v>
                </c:pt>
                <c:pt idx="928">
                  <c:v>4651.7520000000004</c:v>
                </c:pt>
                <c:pt idx="929">
                  <c:v>4656.6570000000002</c:v>
                </c:pt>
                <c:pt idx="930">
                  <c:v>4661.5619999999999</c:v>
                </c:pt>
                <c:pt idx="931">
                  <c:v>4666.4660000000003</c:v>
                </c:pt>
                <c:pt idx="932">
                  <c:v>4671.3710000000001</c:v>
                </c:pt>
                <c:pt idx="933">
                  <c:v>4676.2759999999998</c:v>
                </c:pt>
                <c:pt idx="934">
                  <c:v>4681.1809999999996</c:v>
                </c:pt>
                <c:pt idx="935">
                  <c:v>4686.0860000000002</c:v>
                </c:pt>
                <c:pt idx="936">
                  <c:v>4690.991</c:v>
                </c:pt>
                <c:pt idx="937">
                  <c:v>4695.8959999999997</c:v>
                </c:pt>
                <c:pt idx="938">
                  <c:v>4700.8010000000004</c:v>
                </c:pt>
                <c:pt idx="939">
                  <c:v>4705.7060000000001</c:v>
                </c:pt>
                <c:pt idx="940">
                  <c:v>4710.6109999999999</c:v>
                </c:pt>
                <c:pt idx="941">
                  <c:v>4715.5159999999996</c:v>
                </c:pt>
                <c:pt idx="942">
                  <c:v>4720.42</c:v>
                </c:pt>
                <c:pt idx="943">
                  <c:v>4725.3249999999998</c:v>
                </c:pt>
                <c:pt idx="944">
                  <c:v>4730.2299999999996</c:v>
                </c:pt>
                <c:pt idx="945">
                  <c:v>4735.1350000000002</c:v>
                </c:pt>
                <c:pt idx="946">
                  <c:v>4740.04</c:v>
                </c:pt>
                <c:pt idx="947">
                  <c:v>4744.9449999999997</c:v>
                </c:pt>
                <c:pt idx="948">
                  <c:v>4749.8500000000004</c:v>
                </c:pt>
                <c:pt idx="949">
                  <c:v>4754.7550000000001</c:v>
                </c:pt>
                <c:pt idx="950">
                  <c:v>4759.66</c:v>
                </c:pt>
                <c:pt idx="951">
                  <c:v>4764.5649999999996</c:v>
                </c:pt>
                <c:pt idx="952">
                  <c:v>4769.4690000000001</c:v>
                </c:pt>
                <c:pt idx="953">
                  <c:v>4774.3739999999998</c:v>
                </c:pt>
                <c:pt idx="954">
                  <c:v>4779.2790000000005</c:v>
                </c:pt>
                <c:pt idx="955">
                  <c:v>4784.1840000000002</c:v>
                </c:pt>
                <c:pt idx="956">
                  <c:v>4789.0889999999999</c:v>
                </c:pt>
                <c:pt idx="957">
                  <c:v>4793.9939999999997</c:v>
                </c:pt>
                <c:pt idx="958">
                  <c:v>4798.8990000000003</c:v>
                </c:pt>
                <c:pt idx="959">
                  <c:v>4803.8040000000001</c:v>
                </c:pt>
                <c:pt idx="960">
                  <c:v>4808.7089999999998</c:v>
                </c:pt>
                <c:pt idx="961">
                  <c:v>4813.6139999999996</c:v>
                </c:pt>
                <c:pt idx="962">
                  <c:v>4818.5190000000002</c:v>
                </c:pt>
                <c:pt idx="963">
                  <c:v>4823.4229999999998</c:v>
                </c:pt>
                <c:pt idx="964">
                  <c:v>4828.3280000000004</c:v>
                </c:pt>
                <c:pt idx="965">
                  <c:v>4833.2330000000002</c:v>
                </c:pt>
                <c:pt idx="966">
                  <c:v>4838.1379999999999</c:v>
                </c:pt>
                <c:pt idx="967">
                  <c:v>4843.0429999999997</c:v>
                </c:pt>
                <c:pt idx="968">
                  <c:v>4847.9480000000003</c:v>
                </c:pt>
                <c:pt idx="969">
                  <c:v>4852.8530000000001</c:v>
                </c:pt>
                <c:pt idx="970">
                  <c:v>4857.7579999999998</c:v>
                </c:pt>
                <c:pt idx="971">
                  <c:v>4862.6629999999996</c:v>
                </c:pt>
                <c:pt idx="972">
                  <c:v>4867.5680000000002</c:v>
                </c:pt>
                <c:pt idx="973">
                  <c:v>4872.4719999999998</c:v>
                </c:pt>
                <c:pt idx="974">
                  <c:v>4877.3770000000004</c:v>
                </c:pt>
                <c:pt idx="975">
                  <c:v>4882.2820000000002</c:v>
                </c:pt>
                <c:pt idx="976">
                  <c:v>4887.1869999999999</c:v>
                </c:pt>
                <c:pt idx="977">
                  <c:v>4892.0919999999996</c:v>
                </c:pt>
                <c:pt idx="978">
                  <c:v>4896.9970000000003</c:v>
                </c:pt>
                <c:pt idx="979">
                  <c:v>4901.902</c:v>
                </c:pt>
                <c:pt idx="980">
                  <c:v>4906.8069999999998</c:v>
                </c:pt>
                <c:pt idx="981">
                  <c:v>4911.7120000000004</c:v>
                </c:pt>
                <c:pt idx="982">
                  <c:v>4916.6170000000002</c:v>
                </c:pt>
                <c:pt idx="983">
                  <c:v>4921.5219999999999</c:v>
                </c:pt>
                <c:pt idx="984">
                  <c:v>4926.4260000000004</c:v>
                </c:pt>
                <c:pt idx="985">
                  <c:v>4931.3310000000001</c:v>
                </c:pt>
                <c:pt idx="986">
                  <c:v>4936.2359999999999</c:v>
                </c:pt>
                <c:pt idx="987">
                  <c:v>4941.1409999999996</c:v>
                </c:pt>
                <c:pt idx="988">
                  <c:v>4946.0460000000003</c:v>
                </c:pt>
                <c:pt idx="989">
                  <c:v>4950.951</c:v>
                </c:pt>
                <c:pt idx="990">
                  <c:v>4955.8559999999998</c:v>
                </c:pt>
                <c:pt idx="991">
                  <c:v>4960.7610000000004</c:v>
                </c:pt>
                <c:pt idx="992">
                  <c:v>4965.6660000000002</c:v>
                </c:pt>
                <c:pt idx="993">
                  <c:v>4970.5709999999999</c:v>
                </c:pt>
                <c:pt idx="994">
                  <c:v>4975.4750000000004</c:v>
                </c:pt>
                <c:pt idx="995">
                  <c:v>4980.38</c:v>
                </c:pt>
                <c:pt idx="996">
                  <c:v>4985.2849999999999</c:v>
                </c:pt>
                <c:pt idx="997">
                  <c:v>4990.1899999999996</c:v>
                </c:pt>
                <c:pt idx="998">
                  <c:v>4995.0950000000003</c:v>
                </c:pt>
                <c:pt idx="999">
                  <c:v>5000</c:v>
                </c:pt>
              </c:numCache>
            </c:numRef>
          </c:xVal>
          <c:yVal>
            <c:numRef>
              <c:f>Лист2!$C$2:$C$1001</c:f>
              <c:numCache>
                <c:formatCode>General</c:formatCode>
                <c:ptCount val="1000"/>
                <c:pt idx="0">
                  <c:v>0.70399999999999996</c:v>
                </c:pt>
                <c:pt idx="1">
                  <c:v>0.69499999999999995</c:v>
                </c:pt>
                <c:pt idx="2">
                  <c:v>0.68700000000000006</c:v>
                </c:pt>
                <c:pt idx="3">
                  <c:v>0.67900000000000005</c:v>
                </c:pt>
                <c:pt idx="4">
                  <c:v>0.67100000000000004</c:v>
                </c:pt>
                <c:pt idx="5">
                  <c:v>0.66300000000000003</c:v>
                </c:pt>
                <c:pt idx="6">
                  <c:v>0.65500000000000003</c:v>
                </c:pt>
                <c:pt idx="7">
                  <c:v>0.64800000000000002</c:v>
                </c:pt>
                <c:pt idx="8">
                  <c:v>0.64100000000000001</c:v>
                </c:pt>
                <c:pt idx="9">
                  <c:v>0.63400000000000001</c:v>
                </c:pt>
                <c:pt idx="10">
                  <c:v>0.627</c:v>
                </c:pt>
                <c:pt idx="11">
                  <c:v>0.621</c:v>
                </c:pt>
                <c:pt idx="12">
                  <c:v>0.61499999999999999</c:v>
                </c:pt>
                <c:pt idx="13">
                  <c:v>0.60899999999999999</c:v>
                </c:pt>
                <c:pt idx="14">
                  <c:v>0.60299999999999998</c:v>
                </c:pt>
                <c:pt idx="15">
                  <c:v>0.59699999999999998</c:v>
                </c:pt>
                <c:pt idx="16">
                  <c:v>0.59099999999999997</c:v>
                </c:pt>
                <c:pt idx="17">
                  <c:v>0.58599999999999997</c:v>
                </c:pt>
                <c:pt idx="18">
                  <c:v>0.57999999999999996</c:v>
                </c:pt>
                <c:pt idx="19">
                  <c:v>0.57499999999999996</c:v>
                </c:pt>
                <c:pt idx="20">
                  <c:v>0.56999999999999995</c:v>
                </c:pt>
                <c:pt idx="21">
                  <c:v>0.56499999999999995</c:v>
                </c:pt>
                <c:pt idx="22">
                  <c:v>0.56000000000000005</c:v>
                </c:pt>
                <c:pt idx="23">
                  <c:v>0.55500000000000005</c:v>
                </c:pt>
                <c:pt idx="24">
                  <c:v>0.55000000000000004</c:v>
                </c:pt>
                <c:pt idx="25">
                  <c:v>0.54600000000000004</c:v>
                </c:pt>
                <c:pt idx="26">
                  <c:v>0.54100000000000004</c:v>
                </c:pt>
                <c:pt idx="27">
                  <c:v>0.53700000000000003</c:v>
                </c:pt>
                <c:pt idx="28">
                  <c:v>0.53300000000000003</c:v>
                </c:pt>
                <c:pt idx="29">
                  <c:v>0.52800000000000002</c:v>
                </c:pt>
                <c:pt idx="30">
                  <c:v>0.52400000000000002</c:v>
                </c:pt>
                <c:pt idx="31">
                  <c:v>0.52</c:v>
                </c:pt>
                <c:pt idx="32">
                  <c:v>0.51600000000000001</c:v>
                </c:pt>
                <c:pt idx="33">
                  <c:v>0.51200000000000001</c:v>
                </c:pt>
                <c:pt idx="34">
                  <c:v>0.50900000000000001</c:v>
                </c:pt>
                <c:pt idx="35">
                  <c:v>0.505</c:v>
                </c:pt>
                <c:pt idx="36">
                  <c:v>0.501</c:v>
                </c:pt>
                <c:pt idx="37">
                  <c:v>0.498</c:v>
                </c:pt>
                <c:pt idx="38">
                  <c:v>0.49399999999999999</c:v>
                </c:pt>
                <c:pt idx="39">
                  <c:v>0.49099999999999999</c:v>
                </c:pt>
                <c:pt idx="40">
                  <c:v>0.48699999999999999</c:v>
                </c:pt>
                <c:pt idx="41">
                  <c:v>0.48399999999999999</c:v>
                </c:pt>
                <c:pt idx="42">
                  <c:v>0.48099999999999998</c:v>
                </c:pt>
                <c:pt idx="43">
                  <c:v>0.47699999999999998</c:v>
                </c:pt>
                <c:pt idx="44">
                  <c:v>0.47399999999999998</c:v>
                </c:pt>
                <c:pt idx="45">
                  <c:v>0.47099999999999997</c:v>
                </c:pt>
                <c:pt idx="46">
                  <c:v>0.46800000000000003</c:v>
                </c:pt>
                <c:pt idx="47">
                  <c:v>0.46500000000000002</c:v>
                </c:pt>
                <c:pt idx="48">
                  <c:v>0.46200000000000002</c:v>
                </c:pt>
                <c:pt idx="49">
                  <c:v>0.45900000000000002</c:v>
                </c:pt>
                <c:pt idx="50">
                  <c:v>0.45600000000000002</c:v>
                </c:pt>
                <c:pt idx="51">
                  <c:v>0.45300000000000001</c:v>
                </c:pt>
                <c:pt idx="52">
                  <c:v>0.45100000000000001</c:v>
                </c:pt>
                <c:pt idx="53">
                  <c:v>0.44800000000000001</c:v>
                </c:pt>
                <c:pt idx="54">
                  <c:v>0.44500000000000001</c:v>
                </c:pt>
                <c:pt idx="55">
                  <c:v>0.442</c:v>
                </c:pt>
                <c:pt idx="56">
                  <c:v>0.44</c:v>
                </c:pt>
                <c:pt idx="57">
                  <c:v>0.437</c:v>
                </c:pt>
                <c:pt idx="58">
                  <c:v>0.435</c:v>
                </c:pt>
                <c:pt idx="59">
                  <c:v>0.432</c:v>
                </c:pt>
                <c:pt idx="60">
                  <c:v>0.43</c:v>
                </c:pt>
                <c:pt idx="61">
                  <c:v>0.42699999999999999</c:v>
                </c:pt>
                <c:pt idx="62">
                  <c:v>0.42499999999999999</c:v>
                </c:pt>
                <c:pt idx="63">
                  <c:v>0.42199999999999999</c:v>
                </c:pt>
                <c:pt idx="64">
                  <c:v>0.42</c:v>
                </c:pt>
                <c:pt idx="65">
                  <c:v>0.41799999999999998</c:v>
                </c:pt>
                <c:pt idx="66">
                  <c:v>0.41599999999999998</c:v>
                </c:pt>
                <c:pt idx="67">
                  <c:v>0.41299999999999998</c:v>
                </c:pt>
                <c:pt idx="68">
                  <c:v>0.41099999999999998</c:v>
                </c:pt>
                <c:pt idx="69">
                  <c:v>0.40899999999999997</c:v>
                </c:pt>
                <c:pt idx="70">
                  <c:v>0.40699999999999997</c:v>
                </c:pt>
                <c:pt idx="71">
                  <c:v>0.40500000000000003</c:v>
                </c:pt>
                <c:pt idx="72">
                  <c:v>0.40200000000000002</c:v>
                </c:pt>
                <c:pt idx="73">
                  <c:v>0.4</c:v>
                </c:pt>
                <c:pt idx="74">
                  <c:v>0.39800000000000002</c:v>
                </c:pt>
                <c:pt idx="75">
                  <c:v>0.39600000000000002</c:v>
                </c:pt>
                <c:pt idx="76">
                  <c:v>0.39400000000000002</c:v>
                </c:pt>
                <c:pt idx="77">
                  <c:v>0.39200000000000002</c:v>
                </c:pt>
                <c:pt idx="78">
                  <c:v>0.39</c:v>
                </c:pt>
                <c:pt idx="79">
                  <c:v>0.38800000000000001</c:v>
                </c:pt>
                <c:pt idx="80">
                  <c:v>0.38700000000000001</c:v>
                </c:pt>
                <c:pt idx="81">
                  <c:v>0.38500000000000001</c:v>
                </c:pt>
                <c:pt idx="82">
                  <c:v>0.38300000000000001</c:v>
                </c:pt>
                <c:pt idx="83">
                  <c:v>0.38100000000000001</c:v>
                </c:pt>
                <c:pt idx="84">
                  <c:v>0.379</c:v>
                </c:pt>
                <c:pt idx="85">
                  <c:v>0.377</c:v>
                </c:pt>
                <c:pt idx="86">
                  <c:v>0.376</c:v>
                </c:pt>
                <c:pt idx="87">
                  <c:v>0.374</c:v>
                </c:pt>
                <c:pt idx="88">
                  <c:v>0.372</c:v>
                </c:pt>
                <c:pt idx="89">
                  <c:v>0.37</c:v>
                </c:pt>
                <c:pt idx="90">
                  <c:v>0.36899999999999999</c:v>
                </c:pt>
                <c:pt idx="91">
                  <c:v>0.36699999999999999</c:v>
                </c:pt>
                <c:pt idx="92">
                  <c:v>0.36499999999999999</c:v>
                </c:pt>
                <c:pt idx="93">
                  <c:v>0.36399999999999999</c:v>
                </c:pt>
                <c:pt idx="94">
                  <c:v>0.36199999999999999</c:v>
                </c:pt>
                <c:pt idx="95">
                  <c:v>0.36</c:v>
                </c:pt>
                <c:pt idx="96">
                  <c:v>0.35899999999999999</c:v>
                </c:pt>
                <c:pt idx="97">
                  <c:v>0.35699999999999998</c:v>
                </c:pt>
                <c:pt idx="98">
                  <c:v>0.35599999999999998</c:v>
                </c:pt>
                <c:pt idx="99">
                  <c:v>0.35399999999999998</c:v>
                </c:pt>
                <c:pt idx="100">
                  <c:v>0.35299999999999998</c:v>
                </c:pt>
                <c:pt idx="101">
                  <c:v>0.35099999999999998</c:v>
                </c:pt>
                <c:pt idx="102">
                  <c:v>0.35</c:v>
                </c:pt>
                <c:pt idx="103">
                  <c:v>0.34799999999999998</c:v>
                </c:pt>
                <c:pt idx="104">
                  <c:v>0.34699999999999998</c:v>
                </c:pt>
                <c:pt idx="105">
                  <c:v>0.34499999999999997</c:v>
                </c:pt>
                <c:pt idx="106">
                  <c:v>0.34399999999999997</c:v>
                </c:pt>
                <c:pt idx="107">
                  <c:v>0.34200000000000003</c:v>
                </c:pt>
                <c:pt idx="108">
                  <c:v>0.34100000000000003</c:v>
                </c:pt>
                <c:pt idx="109">
                  <c:v>0.34</c:v>
                </c:pt>
                <c:pt idx="110">
                  <c:v>0.33800000000000002</c:v>
                </c:pt>
                <c:pt idx="111">
                  <c:v>0.33700000000000002</c:v>
                </c:pt>
                <c:pt idx="112">
                  <c:v>0.33500000000000002</c:v>
                </c:pt>
                <c:pt idx="113">
                  <c:v>0.33400000000000002</c:v>
                </c:pt>
                <c:pt idx="114">
                  <c:v>0.33300000000000002</c:v>
                </c:pt>
                <c:pt idx="115">
                  <c:v>0.33100000000000002</c:v>
                </c:pt>
                <c:pt idx="116">
                  <c:v>0.33</c:v>
                </c:pt>
                <c:pt idx="117">
                  <c:v>0.32900000000000001</c:v>
                </c:pt>
                <c:pt idx="118">
                  <c:v>0.32800000000000001</c:v>
                </c:pt>
                <c:pt idx="119">
                  <c:v>0.32600000000000001</c:v>
                </c:pt>
                <c:pt idx="120">
                  <c:v>0.32500000000000001</c:v>
                </c:pt>
                <c:pt idx="121">
                  <c:v>0.32400000000000001</c:v>
                </c:pt>
                <c:pt idx="122">
                  <c:v>0.32300000000000001</c:v>
                </c:pt>
                <c:pt idx="123">
                  <c:v>0.32100000000000001</c:v>
                </c:pt>
                <c:pt idx="124">
                  <c:v>0.32</c:v>
                </c:pt>
                <c:pt idx="125">
                  <c:v>0.31900000000000001</c:v>
                </c:pt>
                <c:pt idx="126">
                  <c:v>0.318</c:v>
                </c:pt>
                <c:pt idx="127">
                  <c:v>0.316</c:v>
                </c:pt>
                <c:pt idx="128">
                  <c:v>0.315</c:v>
                </c:pt>
                <c:pt idx="129">
                  <c:v>0.314</c:v>
                </c:pt>
                <c:pt idx="130">
                  <c:v>0.313</c:v>
                </c:pt>
                <c:pt idx="131">
                  <c:v>0.312</c:v>
                </c:pt>
                <c:pt idx="132">
                  <c:v>0.311</c:v>
                </c:pt>
                <c:pt idx="133">
                  <c:v>0.31</c:v>
                </c:pt>
                <c:pt idx="134">
                  <c:v>0.308</c:v>
                </c:pt>
                <c:pt idx="135">
                  <c:v>0.307</c:v>
                </c:pt>
                <c:pt idx="136">
                  <c:v>0.30599999999999999</c:v>
                </c:pt>
                <c:pt idx="137">
                  <c:v>0.30499999999999999</c:v>
                </c:pt>
                <c:pt idx="138">
                  <c:v>0.30399999999999999</c:v>
                </c:pt>
                <c:pt idx="139">
                  <c:v>0.30299999999999999</c:v>
                </c:pt>
                <c:pt idx="140">
                  <c:v>0.30199999999999999</c:v>
                </c:pt>
                <c:pt idx="141">
                  <c:v>0.30099999999999999</c:v>
                </c:pt>
                <c:pt idx="142">
                  <c:v>0.3</c:v>
                </c:pt>
                <c:pt idx="143">
                  <c:v>0.29899999999999999</c:v>
                </c:pt>
                <c:pt idx="144">
                  <c:v>0.29799999999999999</c:v>
                </c:pt>
                <c:pt idx="145">
                  <c:v>0.29699999999999999</c:v>
                </c:pt>
                <c:pt idx="146">
                  <c:v>0.29599999999999999</c:v>
                </c:pt>
                <c:pt idx="147">
                  <c:v>0.29499999999999998</c:v>
                </c:pt>
                <c:pt idx="148">
                  <c:v>0.29399999999999998</c:v>
                </c:pt>
                <c:pt idx="149">
                  <c:v>0.29299999999999998</c:v>
                </c:pt>
                <c:pt idx="150">
                  <c:v>0.29199999999999998</c:v>
                </c:pt>
                <c:pt idx="151">
                  <c:v>0.29099999999999998</c:v>
                </c:pt>
                <c:pt idx="152">
                  <c:v>0.28999999999999998</c:v>
                </c:pt>
                <c:pt idx="153">
                  <c:v>0.28899999999999998</c:v>
                </c:pt>
                <c:pt idx="154">
                  <c:v>0.28799999999999998</c:v>
                </c:pt>
                <c:pt idx="155">
                  <c:v>0.28699999999999998</c:v>
                </c:pt>
                <c:pt idx="156">
                  <c:v>0.28599999999999998</c:v>
                </c:pt>
                <c:pt idx="157">
                  <c:v>0.28499999999999998</c:v>
                </c:pt>
                <c:pt idx="158">
                  <c:v>0.28399999999999997</c:v>
                </c:pt>
                <c:pt idx="159">
                  <c:v>0.28299999999999997</c:v>
                </c:pt>
                <c:pt idx="160">
                  <c:v>0.28199999999999997</c:v>
                </c:pt>
                <c:pt idx="161">
                  <c:v>0.28100000000000003</c:v>
                </c:pt>
                <c:pt idx="162">
                  <c:v>0.28000000000000003</c:v>
                </c:pt>
                <c:pt idx="163">
                  <c:v>0.28000000000000003</c:v>
                </c:pt>
                <c:pt idx="164">
                  <c:v>0.27900000000000003</c:v>
                </c:pt>
                <c:pt idx="165">
                  <c:v>0.27800000000000002</c:v>
                </c:pt>
                <c:pt idx="166">
                  <c:v>0.27700000000000002</c:v>
                </c:pt>
                <c:pt idx="167">
                  <c:v>0.27600000000000002</c:v>
                </c:pt>
                <c:pt idx="168">
                  <c:v>0.27500000000000002</c:v>
                </c:pt>
                <c:pt idx="169">
                  <c:v>0.27400000000000002</c:v>
                </c:pt>
                <c:pt idx="170">
                  <c:v>0.27300000000000002</c:v>
                </c:pt>
                <c:pt idx="171">
                  <c:v>0.27300000000000002</c:v>
                </c:pt>
                <c:pt idx="172">
                  <c:v>0.27200000000000002</c:v>
                </c:pt>
                <c:pt idx="173">
                  <c:v>0.27100000000000002</c:v>
                </c:pt>
                <c:pt idx="174">
                  <c:v>0.27</c:v>
                </c:pt>
                <c:pt idx="175">
                  <c:v>0.26900000000000002</c:v>
                </c:pt>
                <c:pt idx="176">
                  <c:v>0.26800000000000002</c:v>
                </c:pt>
                <c:pt idx="177">
                  <c:v>0.26800000000000002</c:v>
                </c:pt>
                <c:pt idx="178">
                  <c:v>0.26700000000000002</c:v>
                </c:pt>
                <c:pt idx="179">
                  <c:v>0.26600000000000001</c:v>
                </c:pt>
                <c:pt idx="180">
                  <c:v>0.26500000000000001</c:v>
                </c:pt>
                <c:pt idx="181">
                  <c:v>0.26400000000000001</c:v>
                </c:pt>
                <c:pt idx="182">
                  <c:v>0.26400000000000001</c:v>
                </c:pt>
                <c:pt idx="183">
                  <c:v>0.26300000000000001</c:v>
                </c:pt>
                <c:pt idx="184">
                  <c:v>0.26200000000000001</c:v>
                </c:pt>
                <c:pt idx="185">
                  <c:v>0.26100000000000001</c:v>
                </c:pt>
                <c:pt idx="186">
                  <c:v>0.26100000000000001</c:v>
                </c:pt>
                <c:pt idx="187">
                  <c:v>0.26</c:v>
                </c:pt>
                <c:pt idx="188">
                  <c:v>0.25900000000000001</c:v>
                </c:pt>
                <c:pt idx="189">
                  <c:v>0.25800000000000001</c:v>
                </c:pt>
                <c:pt idx="190">
                  <c:v>0.25800000000000001</c:v>
                </c:pt>
                <c:pt idx="191">
                  <c:v>0.25700000000000001</c:v>
                </c:pt>
                <c:pt idx="192">
                  <c:v>0.25600000000000001</c:v>
                </c:pt>
                <c:pt idx="193">
                  <c:v>0.255</c:v>
                </c:pt>
                <c:pt idx="194">
                  <c:v>0.255</c:v>
                </c:pt>
                <c:pt idx="195">
                  <c:v>0.254</c:v>
                </c:pt>
                <c:pt idx="196">
                  <c:v>0.253</c:v>
                </c:pt>
                <c:pt idx="197">
                  <c:v>0.252</c:v>
                </c:pt>
                <c:pt idx="198">
                  <c:v>0.252</c:v>
                </c:pt>
                <c:pt idx="199">
                  <c:v>0.251</c:v>
                </c:pt>
                <c:pt idx="200">
                  <c:v>0.25</c:v>
                </c:pt>
                <c:pt idx="201">
                  <c:v>0.25</c:v>
                </c:pt>
                <c:pt idx="202">
                  <c:v>0.249</c:v>
                </c:pt>
                <c:pt idx="203">
                  <c:v>0.248</c:v>
                </c:pt>
                <c:pt idx="204">
                  <c:v>0.248</c:v>
                </c:pt>
                <c:pt idx="205">
                  <c:v>0.247</c:v>
                </c:pt>
                <c:pt idx="206">
                  <c:v>0.246</c:v>
                </c:pt>
                <c:pt idx="207">
                  <c:v>0.245</c:v>
                </c:pt>
                <c:pt idx="208">
                  <c:v>0.245</c:v>
                </c:pt>
                <c:pt idx="209">
                  <c:v>0.24399999999999999</c:v>
                </c:pt>
                <c:pt idx="210">
                  <c:v>0.24299999999999999</c:v>
                </c:pt>
                <c:pt idx="211">
                  <c:v>0.24299999999999999</c:v>
                </c:pt>
                <c:pt idx="212">
                  <c:v>0.24199999999999999</c:v>
                </c:pt>
                <c:pt idx="213">
                  <c:v>0.24199999999999999</c:v>
                </c:pt>
                <c:pt idx="214">
                  <c:v>0.24099999999999999</c:v>
                </c:pt>
                <c:pt idx="215">
                  <c:v>0.24</c:v>
                </c:pt>
                <c:pt idx="216">
                  <c:v>0.24</c:v>
                </c:pt>
                <c:pt idx="217">
                  <c:v>0.23899999999999999</c:v>
                </c:pt>
                <c:pt idx="218">
                  <c:v>0.23799999999999999</c:v>
                </c:pt>
                <c:pt idx="219">
                  <c:v>0.23799999999999999</c:v>
                </c:pt>
                <c:pt idx="220">
                  <c:v>0.23699999999999999</c:v>
                </c:pt>
                <c:pt idx="221">
                  <c:v>0.23599999999999999</c:v>
                </c:pt>
                <c:pt idx="222">
                  <c:v>0.23599999999999999</c:v>
                </c:pt>
                <c:pt idx="223">
                  <c:v>0.23499999999999999</c:v>
                </c:pt>
                <c:pt idx="224">
                  <c:v>0.23499999999999999</c:v>
                </c:pt>
                <c:pt idx="225">
                  <c:v>0.23400000000000001</c:v>
                </c:pt>
                <c:pt idx="226">
                  <c:v>0.23300000000000001</c:v>
                </c:pt>
                <c:pt idx="227">
                  <c:v>0.23300000000000001</c:v>
                </c:pt>
                <c:pt idx="228">
                  <c:v>0.23200000000000001</c:v>
                </c:pt>
                <c:pt idx="229">
                  <c:v>0.23200000000000001</c:v>
                </c:pt>
                <c:pt idx="230">
                  <c:v>0.23100000000000001</c:v>
                </c:pt>
                <c:pt idx="231">
                  <c:v>0.23</c:v>
                </c:pt>
                <c:pt idx="232">
                  <c:v>0.23</c:v>
                </c:pt>
                <c:pt idx="233">
                  <c:v>0.22900000000000001</c:v>
                </c:pt>
                <c:pt idx="234">
                  <c:v>0.22900000000000001</c:v>
                </c:pt>
                <c:pt idx="235">
                  <c:v>0.22800000000000001</c:v>
                </c:pt>
                <c:pt idx="236">
                  <c:v>0.22700000000000001</c:v>
                </c:pt>
                <c:pt idx="237">
                  <c:v>0.22700000000000001</c:v>
                </c:pt>
                <c:pt idx="238">
                  <c:v>0.22600000000000001</c:v>
                </c:pt>
                <c:pt idx="239">
                  <c:v>0.22600000000000001</c:v>
                </c:pt>
                <c:pt idx="240">
                  <c:v>0.22500000000000001</c:v>
                </c:pt>
                <c:pt idx="241">
                  <c:v>0.22500000000000001</c:v>
                </c:pt>
                <c:pt idx="242">
                  <c:v>0.224</c:v>
                </c:pt>
                <c:pt idx="243">
                  <c:v>0.224</c:v>
                </c:pt>
                <c:pt idx="244">
                  <c:v>0.223</c:v>
                </c:pt>
                <c:pt idx="245">
                  <c:v>0.222</c:v>
                </c:pt>
                <c:pt idx="246">
                  <c:v>0.222</c:v>
                </c:pt>
                <c:pt idx="247">
                  <c:v>0.221</c:v>
                </c:pt>
                <c:pt idx="248">
                  <c:v>0.221</c:v>
                </c:pt>
                <c:pt idx="249">
                  <c:v>0.22</c:v>
                </c:pt>
                <c:pt idx="250">
                  <c:v>0.22</c:v>
                </c:pt>
                <c:pt idx="251">
                  <c:v>0.219</c:v>
                </c:pt>
                <c:pt idx="252">
                  <c:v>0.219</c:v>
                </c:pt>
                <c:pt idx="253">
                  <c:v>0.218</c:v>
                </c:pt>
                <c:pt idx="254">
                  <c:v>0.218</c:v>
                </c:pt>
                <c:pt idx="255">
                  <c:v>0.217</c:v>
                </c:pt>
                <c:pt idx="256">
                  <c:v>0.217</c:v>
                </c:pt>
                <c:pt idx="257">
                  <c:v>0.216</c:v>
                </c:pt>
                <c:pt idx="258">
                  <c:v>0.216</c:v>
                </c:pt>
                <c:pt idx="259">
                  <c:v>0.215</c:v>
                </c:pt>
                <c:pt idx="260">
                  <c:v>0.215</c:v>
                </c:pt>
                <c:pt idx="261">
                  <c:v>0.214</c:v>
                </c:pt>
                <c:pt idx="262">
                  <c:v>0.214</c:v>
                </c:pt>
                <c:pt idx="263">
                  <c:v>0.21299999999999999</c:v>
                </c:pt>
                <c:pt idx="264">
                  <c:v>0.21299999999999999</c:v>
                </c:pt>
                <c:pt idx="265">
                  <c:v>0.21199999999999999</c:v>
                </c:pt>
                <c:pt idx="266">
                  <c:v>0.21199999999999999</c:v>
                </c:pt>
                <c:pt idx="267">
                  <c:v>0.21099999999999999</c:v>
                </c:pt>
                <c:pt idx="268">
                  <c:v>0.21099999999999999</c:v>
                </c:pt>
                <c:pt idx="269">
                  <c:v>0.21</c:v>
                </c:pt>
                <c:pt idx="270">
                  <c:v>0.21</c:v>
                </c:pt>
                <c:pt idx="271">
                  <c:v>0.20899999999999999</c:v>
                </c:pt>
                <c:pt idx="272">
                  <c:v>0.20899999999999999</c:v>
                </c:pt>
                <c:pt idx="273">
                  <c:v>0.20799999999999999</c:v>
                </c:pt>
                <c:pt idx="274">
                  <c:v>0.20799999999999999</c:v>
                </c:pt>
                <c:pt idx="275">
                  <c:v>0.20699999999999999</c:v>
                </c:pt>
                <c:pt idx="276">
                  <c:v>0.20699999999999999</c:v>
                </c:pt>
                <c:pt idx="277">
                  <c:v>0.20599999999999999</c:v>
                </c:pt>
                <c:pt idx="278">
                  <c:v>0.20599999999999999</c:v>
                </c:pt>
                <c:pt idx="279">
                  <c:v>0.20499999999999999</c:v>
                </c:pt>
                <c:pt idx="280">
                  <c:v>0.20499999999999999</c:v>
                </c:pt>
                <c:pt idx="281">
                  <c:v>0.20399999999999999</c:v>
                </c:pt>
                <c:pt idx="282">
                  <c:v>0.20399999999999999</c:v>
                </c:pt>
                <c:pt idx="283">
                  <c:v>0.20399999999999999</c:v>
                </c:pt>
                <c:pt idx="284">
                  <c:v>0.20300000000000001</c:v>
                </c:pt>
                <c:pt idx="285">
                  <c:v>0.20300000000000001</c:v>
                </c:pt>
                <c:pt idx="286">
                  <c:v>0.20200000000000001</c:v>
                </c:pt>
                <c:pt idx="287">
                  <c:v>0.20200000000000001</c:v>
                </c:pt>
                <c:pt idx="288">
                  <c:v>0.20100000000000001</c:v>
                </c:pt>
                <c:pt idx="289">
                  <c:v>0.20100000000000001</c:v>
                </c:pt>
                <c:pt idx="290">
                  <c:v>0.2</c:v>
                </c:pt>
                <c:pt idx="291">
                  <c:v>0.2</c:v>
                </c:pt>
                <c:pt idx="292">
                  <c:v>0.2</c:v>
                </c:pt>
                <c:pt idx="293">
                  <c:v>0.19900000000000001</c:v>
                </c:pt>
                <c:pt idx="294">
                  <c:v>0.19900000000000001</c:v>
                </c:pt>
                <c:pt idx="295">
                  <c:v>0.19800000000000001</c:v>
                </c:pt>
                <c:pt idx="296">
                  <c:v>0.19800000000000001</c:v>
                </c:pt>
                <c:pt idx="297">
                  <c:v>0.19700000000000001</c:v>
                </c:pt>
                <c:pt idx="298">
                  <c:v>0.19700000000000001</c:v>
                </c:pt>
                <c:pt idx="299">
                  <c:v>0.19700000000000001</c:v>
                </c:pt>
                <c:pt idx="300">
                  <c:v>0.19600000000000001</c:v>
                </c:pt>
                <c:pt idx="301">
                  <c:v>0.19600000000000001</c:v>
                </c:pt>
                <c:pt idx="302">
                  <c:v>0.19500000000000001</c:v>
                </c:pt>
                <c:pt idx="303">
                  <c:v>0.19500000000000001</c:v>
                </c:pt>
                <c:pt idx="304">
                  <c:v>0.19400000000000001</c:v>
                </c:pt>
                <c:pt idx="305">
                  <c:v>0.19400000000000001</c:v>
                </c:pt>
                <c:pt idx="306">
                  <c:v>0.19400000000000001</c:v>
                </c:pt>
                <c:pt idx="307">
                  <c:v>0.193</c:v>
                </c:pt>
                <c:pt idx="308">
                  <c:v>0.193</c:v>
                </c:pt>
                <c:pt idx="309">
                  <c:v>0.192</c:v>
                </c:pt>
                <c:pt idx="310">
                  <c:v>0.192</c:v>
                </c:pt>
                <c:pt idx="311">
                  <c:v>0.192</c:v>
                </c:pt>
                <c:pt idx="312">
                  <c:v>0.191</c:v>
                </c:pt>
                <c:pt idx="313">
                  <c:v>0.191</c:v>
                </c:pt>
                <c:pt idx="314">
                  <c:v>0.19</c:v>
                </c:pt>
                <c:pt idx="315">
                  <c:v>0.19</c:v>
                </c:pt>
                <c:pt idx="316">
                  <c:v>0.19</c:v>
                </c:pt>
                <c:pt idx="317">
                  <c:v>0.189</c:v>
                </c:pt>
                <c:pt idx="318">
                  <c:v>0.189</c:v>
                </c:pt>
                <c:pt idx="319">
                  <c:v>0.188</c:v>
                </c:pt>
                <c:pt idx="320">
                  <c:v>0.188</c:v>
                </c:pt>
                <c:pt idx="321">
                  <c:v>0.188</c:v>
                </c:pt>
                <c:pt idx="322">
                  <c:v>0.187</c:v>
                </c:pt>
                <c:pt idx="323">
                  <c:v>0.187</c:v>
                </c:pt>
                <c:pt idx="324">
                  <c:v>0.186</c:v>
                </c:pt>
                <c:pt idx="325">
                  <c:v>0.186</c:v>
                </c:pt>
                <c:pt idx="326">
                  <c:v>0.186</c:v>
                </c:pt>
                <c:pt idx="327">
                  <c:v>0.185</c:v>
                </c:pt>
                <c:pt idx="328">
                  <c:v>0.185</c:v>
                </c:pt>
                <c:pt idx="329">
                  <c:v>0.185</c:v>
                </c:pt>
                <c:pt idx="330">
                  <c:v>0.184</c:v>
                </c:pt>
                <c:pt idx="331">
                  <c:v>0.184</c:v>
                </c:pt>
                <c:pt idx="332">
                  <c:v>0.183</c:v>
                </c:pt>
                <c:pt idx="333">
                  <c:v>0.183</c:v>
                </c:pt>
                <c:pt idx="334">
                  <c:v>0.183</c:v>
                </c:pt>
                <c:pt idx="335">
                  <c:v>0.182</c:v>
                </c:pt>
                <c:pt idx="336">
                  <c:v>0.182</c:v>
                </c:pt>
                <c:pt idx="337">
                  <c:v>0.182</c:v>
                </c:pt>
                <c:pt idx="338">
                  <c:v>0.18099999999999999</c:v>
                </c:pt>
                <c:pt idx="339">
                  <c:v>0.18099999999999999</c:v>
                </c:pt>
                <c:pt idx="340">
                  <c:v>0.18099999999999999</c:v>
                </c:pt>
                <c:pt idx="341">
                  <c:v>0.18</c:v>
                </c:pt>
                <c:pt idx="342">
                  <c:v>0.18</c:v>
                </c:pt>
                <c:pt idx="343">
                  <c:v>0.18</c:v>
                </c:pt>
                <c:pt idx="344">
                  <c:v>0.17899999999999999</c:v>
                </c:pt>
                <c:pt idx="345">
                  <c:v>0.17899999999999999</c:v>
                </c:pt>
                <c:pt idx="346">
                  <c:v>0.17799999999999999</c:v>
                </c:pt>
                <c:pt idx="347">
                  <c:v>0.17799999999999999</c:v>
                </c:pt>
                <c:pt idx="348">
                  <c:v>0.17799999999999999</c:v>
                </c:pt>
                <c:pt idx="349">
                  <c:v>0.17699999999999999</c:v>
                </c:pt>
                <c:pt idx="350">
                  <c:v>0.17699999999999999</c:v>
                </c:pt>
                <c:pt idx="351">
                  <c:v>0.17699999999999999</c:v>
                </c:pt>
                <c:pt idx="352">
                  <c:v>0.17599999999999999</c:v>
                </c:pt>
                <c:pt idx="353">
                  <c:v>0.17599999999999999</c:v>
                </c:pt>
                <c:pt idx="354">
                  <c:v>0.17599999999999999</c:v>
                </c:pt>
                <c:pt idx="355">
                  <c:v>0.17499999999999999</c:v>
                </c:pt>
                <c:pt idx="356">
                  <c:v>0.17499999999999999</c:v>
                </c:pt>
                <c:pt idx="357">
                  <c:v>0.17499999999999999</c:v>
                </c:pt>
                <c:pt idx="358">
                  <c:v>0.17399999999999999</c:v>
                </c:pt>
                <c:pt idx="359">
                  <c:v>0.17399999999999999</c:v>
                </c:pt>
                <c:pt idx="360">
                  <c:v>0.17399999999999999</c:v>
                </c:pt>
                <c:pt idx="361">
                  <c:v>0.17299999999999999</c:v>
                </c:pt>
                <c:pt idx="362">
                  <c:v>0.17299999999999999</c:v>
                </c:pt>
                <c:pt idx="363">
                  <c:v>0.17299999999999999</c:v>
                </c:pt>
                <c:pt idx="364">
                  <c:v>0.17199999999999999</c:v>
                </c:pt>
                <c:pt idx="365">
                  <c:v>0.17199999999999999</c:v>
                </c:pt>
                <c:pt idx="366">
                  <c:v>0.17199999999999999</c:v>
                </c:pt>
                <c:pt idx="367">
                  <c:v>0.17100000000000001</c:v>
                </c:pt>
                <c:pt idx="368">
                  <c:v>0.17100000000000001</c:v>
                </c:pt>
                <c:pt idx="369">
                  <c:v>0.17100000000000001</c:v>
                </c:pt>
                <c:pt idx="370">
                  <c:v>0.17</c:v>
                </c:pt>
                <c:pt idx="371">
                  <c:v>0.17</c:v>
                </c:pt>
                <c:pt idx="372">
                  <c:v>0.17</c:v>
                </c:pt>
                <c:pt idx="373">
                  <c:v>0.16900000000000001</c:v>
                </c:pt>
                <c:pt idx="374">
                  <c:v>0.16900000000000001</c:v>
                </c:pt>
                <c:pt idx="375">
                  <c:v>0.16900000000000001</c:v>
                </c:pt>
                <c:pt idx="376">
                  <c:v>0.16900000000000001</c:v>
                </c:pt>
                <c:pt idx="377">
                  <c:v>0.16800000000000001</c:v>
                </c:pt>
                <c:pt idx="378">
                  <c:v>0.16800000000000001</c:v>
                </c:pt>
                <c:pt idx="379">
                  <c:v>0.16800000000000001</c:v>
                </c:pt>
                <c:pt idx="380">
                  <c:v>0.16700000000000001</c:v>
                </c:pt>
                <c:pt idx="381">
                  <c:v>0.16700000000000001</c:v>
                </c:pt>
                <c:pt idx="382">
                  <c:v>0.16700000000000001</c:v>
                </c:pt>
                <c:pt idx="383">
                  <c:v>0.16600000000000001</c:v>
                </c:pt>
                <c:pt idx="384">
                  <c:v>0.16600000000000001</c:v>
                </c:pt>
                <c:pt idx="385">
                  <c:v>0.16600000000000001</c:v>
                </c:pt>
                <c:pt idx="386">
                  <c:v>0.16500000000000001</c:v>
                </c:pt>
                <c:pt idx="387">
                  <c:v>0.16500000000000001</c:v>
                </c:pt>
                <c:pt idx="388">
                  <c:v>0.16500000000000001</c:v>
                </c:pt>
                <c:pt idx="389">
                  <c:v>0.16500000000000001</c:v>
                </c:pt>
                <c:pt idx="390">
                  <c:v>0.16400000000000001</c:v>
                </c:pt>
                <c:pt idx="391">
                  <c:v>0.16400000000000001</c:v>
                </c:pt>
                <c:pt idx="392">
                  <c:v>0.16400000000000001</c:v>
                </c:pt>
                <c:pt idx="393">
                  <c:v>0.16300000000000001</c:v>
                </c:pt>
                <c:pt idx="394">
                  <c:v>0.16300000000000001</c:v>
                </c:pt>
                <c:pt idx="395">
                  <c:v>0.16300000000000001</c:v>
                </c:pt>
                <c:pt idx="396">
                  <c:v>0.16300000000000001</c:v>
                </c:pt>
                <c:pt idx="397">
                  <c:v>0.16200000000000001</c:v>
                </c:pt>
                <c:pt idx="398">
                  <c:v>0.16200000000000001</c:v>
                </c:pt>
                <c:pt idx="399">
                  <c:v>0.16200000000000001</c:v>
                </c:pt>
                <c:pt idx="400">
                  <c:v>0.161</c:v>
                </c:pt>
                <c:pt idx="401">
                  <c:v>0.161</c:v>
                </c:pt>
                <c:pt idx="402">
                  <c:v>0.161</c:v>
                </c:pt>
                <c:pt idx="403">
                  <c:v>0.161</c:v>
                </c:pt>
                <c:pt idx="404">
                  <c:v>0.16</c:v>
                </c:pt>
                <c:pt idx="405">
                  <c:v>0.16</c:v>
                </c:pt>
                <c:pt idx="406">
                  <c:v>0.16</c:v>
                </c:pt>
                <c:pt idx="407">
                  <c:v>0.159</c:v>
                </c:pt>
                <c:pt idx="408">
                  <c:v>0.159</c:v>
                </c:pt>
                <c:pt idx="409">
                  <c:v>0.159</c:v>
                </c:pt>
                <c:pt idx="410">
                  <c:v>0.159</c:v>
                </c:pt>
                <c:pt idx="411">
                  <c:v>0.158</c:v>
                </c:pt>
                <c:pt idx="412">
                  <c:v>0.158</c:v>
                </c:pt>
                <c:pt idx="413">
                  <c:v>0.158</c:v>
                </c:pt>
                <c:pt idx="414">
                  <c:v>0.157</c:v>
                </c:pt>
                <c:pt idx="415">
                  <c:v>0.157</c:v>
                </c:pt>
                <c:pt idx="416">
                  <c:v>0.157</c:v>
                </c:pt>
                <c:pt idx="417">
                  <c:v>0.157</c:v>
                </c:pt>
                <c:pt idx="418">
                  <c:v>0.156</c:v>
                </c:pt>
                <c:pt idx="419">
                  <c:v>0.156</c:v>
                </c:pt>
                <c:pt idx="420">
                  <c:v>0.156</c:v>
                </c:pt>
                <c:pt idx="421">
                  <c:v>0.156</c:v>
                </c:pt>
                <c:pt idx="422">
                  <c:v>0.155</c:v>
                </c:pt>
                <c:pt idx="423">
                  <c:v>0.155</c:v>
                </c:pt>
                <c:pt idx="424">
                  <c:v>0.155</c:v>
                </c:pt>
                <c:pt idx="425">
                  <c:v>0.154</c:v>
                </c:pt>
                <c:pt idx="426">
                  <c:v>0.154</c:v>
                </c:pt>
                <c:pt idx="427">
                  <c:v>0.154</c:v>
                </c:pt>
                <c:pt idx="428">
                  <c:v>0.154</c:v>
                </c:pt>
                <c:pt idx="429">
                  <c:v>0.153</c:v>
                </c:pt>
                <c:pt idx="430">
                  <c:v>0.153</c:v>
                </c:pt>
                <c:pt idx="431">
                  <c:v>0.153</c:v>
                </c:pt>
                <c:pt idx="432">
                  <c:v>0.153</c:v>
                </c:pt>
                <c:pt idx="433">
                  <c:v>0.152</c:v>
                </c:pt>
                <c:pt idx="434">
                  <c:v>0.152</c:v>
                </c:pt>
                <c:pt idx="435">
                  <c:v>0.152</c:v>
                </c:pt>
                <c:pt idx="436">
                  <c:v>0.152</c:v>
                </c:pt>
                <c:pt idx="437">
                  <c:v>0.151</c:v>
                </c:pt>
                <c:pt idx="438">
                  <c:v>0.151</c:v>
                </c:pt>
                <c:pt idx="439">
                  <c:v>0.151</c:v>
                </c:pt>
                <c:pt idx="440">
                  <c:v>0.151</c:v>
                </c:pt>
                <c:pt idx="441">
                  <c:v>0.15</c:v>
                </c:pt>
                <c:pt idx="442">
                  <c:v>0.15</c:v>
                </c:pt>
                <c:pt idx="443">
                  <c:v>0.15</c:v>
                </c:pt>
                <c:pt idx="444">
                  <c:v>0.15</c:v>
                </c:pt>
                <c:pt idx="445">
                  <c:v>0.14899999999999999</c:v>
                </c:pt>
                <c:pt idx="446">
                  <c:v>0.14899999999999999</c:v>
                </c:pt>
                <c:pt idx="447">
                  <c:v>0.14899999999999999</c:v>
                </c:pt>
                <c:pt idx="448">
                  <c:v>0.14899999999999999</c:v>
                </c:pt>
                <c:pt idx="449">
                  <c:v>0.14799999999999999</c:v>
                </c:pt>
                <c:pt idx="450">
                  <c:v>0.14799999999999999</c:v>
                </c:pt>
                <c:pt idx="451">
                  <c:v>0.14799999999999999</c:v>
                </c:pt>
                <c:pt idx="452">
                  <c:v>0.14799999999999999</c:v>
                </c:pt>
                <c:pt idx="453">
                  <c:v>0.14699999999999999</c:v>
                </c:pt>
                <c:pt idx="454">
                  <c:v>0.14699999999999999</c:v>
                </c:pt>
                <c:pt idx="455">
                  <c:v>0.14699999999999999</c:v>
                </c:pt>
                <c:pt idx="456">
                  <c:v>0.14699999999999999</c:v>
                </c:pt>
                <c:pt idx="457">
                  <c:v>0.14599999999999999</c:v>
                </c:pt>
                <c:pt idx="458">
                  <c:v>0.14599999999999999</c:v>
                </c:pt>
                <c:pt idx="459">
                  <c:v>0.14599999999999999</c:v>
                </c:pt>
                <c:pt idx="460">
                  <c:v>0.14599999999999999</c:v>
                </c:pt>
                <c:pt idx="461">
                  <c:v>0.14599999999999999</c:v>
                </c:pt>
                <c:pt idx="462">
                  <c:v>0.14499999999999999</c:v>
                </c:pt>
                <c:pt idx="463">
                  <c:v>0.14499999999999999</c:v>
                </c:pt>
                <c:pt idx="464">
                  <c:v>0.14499999999999999</c:v>
                </c:pt>
                <c:pt idx="465">
                  <c:v>0.14499999999999999</c:v>
                </c:pt>
                <c:pt idx="466">
                  <c:v>0.14399999999999999</c:v>
                </c:pt>
                <c:pt idx="467">
                  <c:v>0.14399999999999999</c:v>
                </c:pt>
                <c:pt idx="468">
                  <c:v>0.14399999999999999</c:v>
                </c:pt>
                <c:pt idx="469">
                  <c:v>0.14399999999999999</c:v>
                </c:pt>
                <c:pt idx="470">
                  <c:v>0.14299999999999999</c:v>
                </c:pt>
                <c:pt idx="471">
                  <c:v>0.14299999999999999</c:v>
                </c:pt>
                <c:pt idx="472">
                  <c:v>0.14299999999999999</c:v>
                </c:pt>
                <c:pt idx="473">
                  <c:v>0.14299999999999999</c:v>
                </c:pt>
                <c:pt idx="474">
                  <c:v>0.14299999999999999</c:v>
                </c:pt>
                <c:pt idx="475">
                  <c:v>0.14199999999999999</c:v>
                </c:pt>
                <c:pt idx="476">
                  <c:v>0.14199999999999999</c:v>
                </c:pt>
                <c:pt idx="477">
                  <c:v>0.14199999999999999</c:v>
                </c:pt>
                <c:pt idx="478">
                  <c:v>0.14199999999999999</c:v>
                </c:pt>
                <c:pt idx="479">
                  <c:v>0.14099999999999999</c:v>
                </c:pt>
                <c:pt idx="480">
                  <c:v>0.14099999999999999</c:v>
                </c:pt>
                <c:pt idx="481">
                  <c:v>0.14099999999999999</c:v>
                </c:pt>
                <c:pt idx="482">
                  <c:v>0.14099999999999999</c:v>
                </c:pt>
                <c:pt idx="483">
                  <c:v>0.14099999999999999</c:v>
                </c:pt>
                <c:pt idx="484">
                  <c:v>0.14000000000000001</c:v>
                </c:pt>
                <c:pt idx="485">
                  <c:v>0.14000000000000001</c:v>
                </c:pt>
                <c:pt idx="486">
                  <c:v>0.14000000000000001</c:v>
                </c:pt>
                <c:pt idx="487">
                  <c:v>0.14000000000000001</c:v>
                </c:pt>
                <c:pt idx="488">
                  <c:v>0.13900000000000001</c:v>
                </c:pt>
                <c:pt idx="489">
                  <c:v>0.13900000000000001</c:v>
                </c:pt>
                <c:pt idx="490">
                  <c:v>0.13900000000000001</c:v>
                </c:pt>
                <c:pt idx="491">
                  <c:v>0.13900000000000001</c:v>
                </c:pt>
                <c:pt idx="492">
                  <c:v>0.13900000000000001</c:v>
                </c:pt>
                <c:pt idx="493">
                  <c:v>0.13800000000000001</c:v>
                </c:pt>
                <c:pt idx="494">
                  <c:v>0.13800000000000001</c:v>
                </c:pt>
                <c:pt idx="495">
                  <c:v>0.13800000000000001</c:v>
                </c:pt>
                <c:pt idx="496">
                  <c:v>0.13800000000000001</c:v>
                </c:pt>
                <c:pt idx="497">
                  <c:v>0.13700000000000001</c:v>
                </c:pt>
                <c:pt idx="498">
                  <c:v>0.13700000000000001</c:v>
                </c:pt>
                <c:pt idx="499">
                  <c:v>0.13700000000000001</c:v>
                </c:pt>
                <c:pt idx="500">
                  <c:v>0.13700000000000001</c:v>
                </c:pt>
                <c:pt idx="501">
                  <c:v>0.13700000000000001</c:v>
                </c:pt>
                <c:pt idx="502">
                  <c:v>0.13600000000000001</c:v>
                </c:pt>
                <c:pt idx="503">
                  <c:v>0.13600000000000001</c:v>
                </c:pt>
                <c:pt idx="504">
                  <c:v>0.13600000000000001</c:v>
                </c:pt>
                <c:pt idx="505">
                  <c:v>0.13600000000000001</c:v>
                </c:pt>
                <c:pt idx="506">
                  <c:v>0.13600000000000001</c:v>
                </c:pt>
                <c:pt idx="507">
                  <c:v>0.13500000000000001</c:v>
                </c:pt>
                <c:pt idx="508">
                  <c:v>0.13500000000000001</c:v>
                </c:pt>
                <c:pt idx="509">
                  <c:v>0.13500000000000001</c:v>
                </c:pt>
                <c:pt idx="510">
                  <c:v>0.13500000000000001</c:v>
                </c:pt>
                <c:pt idx="511">
                  <c:v>0.13500000000000001</c:v>
                </c:pt>
                <c:pt idx="512">
                  <c:v>0.13400000000000001</c:v>
                </c:pt>
                <c:pt idx="513">
                  <c:v>0.13400000000000001</c:v>
                </c:pt>
                <c:pt idx="514">
                  <c:v>0.13400000000000001</c:v>
                </c:pt>
                <c:pt idx="515">
                  <c:v>0.13400000000000001</c:v>
                </c:pt>
                <c:pt idx="516">
                  <c:v>0.13400000000000001</c:v>
                </c:pt>
                <c:pt idx="517">
                  <c:v>0.13300000000000001</c:v>
                </c:pt>
                <c:pt idx="518">
                  <c:v>0.13300000000000001</c:v>
                </c:pt>
                <c:pt idx="519">
                  <c:v>0.13300000000000001</c:v>
                </c:pt>
                <c:pt idx="520">
                  <c:v>0.13300000000000001</c:v>
                </c:pt>
                <c:pt idx="521">
                  <c:v>0.13300000000000001</c:v>
                </c:pt>
                <c:pt idx="522">
                  <c:v>0.13200000000000001</c:v>
                </c:pt>
                <c:pt idx="523">
                  <c:v>0.13200000000000001</c:v>
                </c:pt>
                <c:pt idx="524">
                  <c:v>0.13200000000000001</c:v>
                </c:pt>
                <c:pt idx="525">
                  <c:v>0.13200000000000001</c:v>
                </c:pt>
                <c:pt idx="526">
                  <c:v>0.13200000000000001</c:v>
                </c:pt>
                <c:pt idx="527">
                  <c:v>0.13100000000000001</c:v>
                </c:pt>
                <c:pt idx="528">
                  <c:v>0.13100000000000001</c:v>
                </c:pt>
                <c:pt idx="529">
                  <c:v>0.13100000000000001</c:v>
                </c:pt>
                <c:pt idx="530">
                  <c:v>0.13100000000000001</c:v>
                </c:pt>
                <c:pt idx="531">
                  <c:v>0.13100000000000001</c:v>
                </c:pt>
                <c:pt idx="532">
                  <c:v>0.13</c:v>
                </c:pt>
                <c:pt idx="533">
                  <c:v>0.13</c:v>
                </c:pt>
                <c:pt idx="534">
                  <c:v>0.13</c:v>
                </c:pt>
                <c:pt idx="535">
                  <c:v>0.13</c:v>
                </c:pt>
                <c:pt idx="536">
                  <c:v>0.13</c:v>
                </c:pt>
                <c:pt idx="537">
                  <c:v>0.129</c:v>
                </c:pt>
                <c:pt idx="538">
                  <c:v>0.129</c:v>
                </c:pt>
                <c:pt idx="539">
                  <c:v>0.129</c:v>
                </c:pt>
                <c:pt idx="540">
                  <c:v>0.129</c:v>
                </c:pt>
                <c:pt idx="541">
                  <c:v>0.129</c:v>
                </c:pt>
                <c:pt idx="542">
                  <c:v>0.129</c:v>
                </c:pt>
                <c:pt idx="543">
                  <c:v>0.128</c:v>
                </c:pt>
                <c:pt idx="544">
                  <c:v>0.128</c:v>
                </c:pt>
                <c:pt idx="545">
                  <c:v>0.128</c:v>
                </c:pt>
                <c:pt idx="546">
                  <c:v>0.128</c:v>
                </c:pt>
                <c:pt idx="547">
                  <c:v>0.128</c:v>
                </c:pt>
                <c:pt idx="548">
                  <c:v>0.127</c:v>
                </c:pt>
                <c:pt idx="549">
                  <c:v>0.127</c:v>
                </c:pt>
                <c:pt idx="550">
                  <c:v>0.127</c:v>
                </c:pt>
                <c:pt idx="551">
                  <c:v>0.127</c:v>
                </c:pt>
                <c:pt idx="552">
                  <c:v>0.127</c:v>
                </c:pt>
                <c:pt idx="553">
                  <c:v>0.127</c:v>
                </c:pt>
                <c:pt idx="554">
                  <c:v>0.126</c:v>
                </c:pt>
                <c:pt idx="555">
                  <c:v>0.126</c:v>
                </c:pt>
                <c:pt idx="556">
                  <c:v>0.126</c:v>
                </c:pt>
                <c:pt idx="557">
                  <c:v>0.126</c:v>
                </c:pt>
                <c:pt idx="558">
                  <c:v>0.126</c:v>
                </c:pt>
                <c:pt idx="559">
                  <c:v>0.125</c:v>
                </c:pt>
                <c:pt idx="560">
                  <c:v>0.125</c:v>
                </c:pt>
                <c:pt idx="561">
                  <c:v>0.125</c:v>
                </c:pt>
                <c:pt idx="562">
                  <c:v>0.125</c:v>
                </c:pt>
                <c:pt idx="563">
                  <c:v>0.125</c:v>
                </c:pt>
                <c:pt idx="564">
                  <c:v>0.125</c:v>
                </c:pt>
                <c:pt idx="565">
                  <c:v>0.124</c:v>
                </c:pt>
                <c:pt idx="566">
                  <c:v>0.124</c:v>
                </c:pt>
                <c:pt idx="567">
                  <c:v>0.124</c:v>
                </c:pt>
                <c:pt idx="568">
                  <c:v>0.124</c:v>
                </c:pt>
                <c:pt idx="569">
                  <c:v>0.124</c:v>
                </c:pt>
                <c:pt idx="570">
                  <c:v>0.124</c:v>
                </c:pt>
                <c:pt idx="571">
                  <c:v>0.123</c:v>
                </c:pt>
                <c:pt idx="572">
                  <c:v>0.123</c:v>
                </c:pt>
                <c:pt idx="573">
                  <c:v>0.123</c:v>
                </c:pt>
                <c:pt idx="574">
                  <c:v>0.123</c:v>
                </c:pt>
                <c:pt idx="575">
                  <c:v>0.123</c:v>
                </c:pt>
                <c:pt idx="576">
                  <c:v>0.122</c:v>
                </c:pt>
                <c:pt idx="577">
                  <c:v>0.122</c:v>
                </c:pt>
                <c:pt idx="578">
                  <c:v>0.122</c:v>
                </c:pt>
                <c:pt idx="579">
                  <c:v>0.122</c:v>
                </c:pt>
                <c:pt idx="580">
                  <c:v>0.122</c:v>
                </c:pt>
                <c:pt idx="581">
                  <c:v>0.122</c:v>
                </c:pt>
                <c:pt idx="582">
                  <c:v>0.121</c:v>
                </c:pt>
                <c:pt idx="583">
                  <c:v>0.121</c:v>
                </c:pt>
                <c:pt idx="584">
                  <c:v>0.121</c:v>
                </c:pt>
                <c:pt idx="585">
                  <c:v>0.121</c:v>
                </c:pt>
                <c:pt idx="586">
                  <c:v>0.121</c:v>
                </c:pt>
                <c:pt idx="587">
                  <c:v>0.121</c:v>
                </c:pt>
                <c:pt idx="588">
                  <c:v>0.12</c:v>
                </c:pt>
                <c:pt idx="589">
                  <c:v>0.12</c:v>
                </c:pt>
                <c:pt idx="590">
                  <c:v>0.12</c:v>
                </c:pt>
                <c:pt idx="591">
                  <c:v>0.12</c:v>
                </c:pt>
                <c:pt idx="592">
                  <c:v>0.12</c:v>
                </c:pt>
                <c:pt idx="593">
                  <c:v>0.12</c:v>
                </c:pt>
                <c:pt idx="594">
                  <c:v>0.11899999999999999</c:v>
                </c:pt>
                <c:pt idx="595">
                  <c:v>0.11899999999999999</c:v>
                </c:pt>
                <c:pt idx="596">
                  <c:v>0.11899999999999999</c:v>
                </c:pt>
                <c:pt idx="597">
                  <c:v>0.11899999999999999</c:v>
                </c:pt>
                <c:pt idx="598">
                  <c:v>0.11899999999999999</c:v>
                </c:pt>
                <c:pt idx="599">
                  <c:v>0.11899999999999999</c:v>
                </c:pt>
                <c:pt idx="600">
                  <c:v>0.11899999999999999</c:v>
                </c:pt>
                <c:pt idx="601">
                  <c:v>0.11799999999999999</c:v>
                </c:pt>
                <c:pt idx="602">
                  <c:v>0.11799999999999999</c:v>
                </c:pt>
                <c:pt idx="603">
                  <c:v>0.11799999999999999</c:v>
                </c:pt>
                <c:pt idx="604">
                  <c:v>0.11799999999999999</c:v>
                </c:pt>
                <c:pt idx="605">
                  <c:v>0.11799999999999999</c:v>
                </c:pt>
                <c:pt idx="606">
                  <c:v>0.11799999999999999</c:v>
                </c:pt>
                <c:pt idx="607">
                  <c:v>0.11700000000000001</c:v>
                </c:pt>
                <c:pt idx="608">
                  <c:v>0.11700000000000001</c:v>
                </c:pt>
                <c:pt idx="609">
                  <c:v>0.11700000000000001</c:v>
                </c:pt>
                <c:pt idx="610">
                  <c:v>0.11700000000000001</c:v>
                </c:pt>
                <c:pt idx="611">
                  <c:v>0.11700000000000001</c:v>
                </c:pt>
                <c:pt idx="612">
                  <c:v>0.11700000000000001</c:v>
                </c:pt>
                <c:pt idx="613">
                  <c:v>0.11600000000000001</c:v>
                </c:pt>
                <c:pt idx="614">
                  <c:v>0.11600000000000001</c:v>
                </c:pt>
                <c:pt idx="615">
                  <c:v>0.11600000000000001</c:v>
                </c:pt>
                <c:pt idx="616">
                  <c:v>0.11600000000000001</c:v>
                </c:pt>
                <c:pt idx="617">
                  <c:v>0.11600000000000001</c:v>
                </c:pt>
                <c:pt idx="618">
                  <c:v>0.11600000000000001</c:v>
                </c:pt>
                <c:pt idx="619">
                  <c:v>0.11600000000000001</c:v>
                </c:pt>
                <c:pt idx="620">
                  <c:v>0.115</c:v>
                </c:pt>
                <c:pt idx="621">
                  <c:v>0.115</c:v>
                </c:pt>
                <c:pt idx="622">
                  <c:v>0.115</c:v>
                </c:pt>
                <c:pt idx="623">
                  <c:v>0.115</c:v>
                </c:pt>
                <c:pt idx="624">
                  <c:v>0.115</c:v>
                </c:pt>
                <c:pt idx="625">
                  <c:v>0.115</c:v>
                </c:pt>
                <c:pt idx="626">
                  <c:v>0.114</c:v>
                </c:pt>
                <c:pt idx="627">
                  <c:v>0.114</c:v>
                </c:pt>
                <c:pt idx="628">
                  <c:v>0.114</c:v>
                </c:pt>
                <c:pt idx="629">
                  <c:v>0.114</c:v>
                </c:pt>
                <c:pt idx="630">
                  <c:v>0.114</c:v>
                </c:pt>
                <c:pt idx="631">
                  <c:v>0.114</c:v>
                </c:pt>
                <c:pt idx="632">
                  <c:v>0.114</c:v>
                </c:pt>
                <c:pt idx="633">
                  <c:v>0.113</c:v>
                </c:pt>
                <c:pt idx="634">
                  <c:v>0.113</c:v>
                </c:pt>
                <c:pt idx="635">
                  <c:v>0.113</c:v>
                </c:pt>
                <c:pt idx="636">
                  <c:v>0.113</c:v>
                </c:pt>
                <c:pt idx="637">
                  <c:v>0.113</c:v>
                </c:pt>
                <c:pt idx="638">
                  <c:v>0.113</c:v>
                </c:pt>
                <c:pt idx="639">
                  <c:v>0.113</c:v>
                </c:pt>
                <c:pt idx="640">
                  <c:v>0.112</c:v>
                </c:pt>
                <c:pt idx="641">
                  <c:v>0.112</c:v>
                </c:pt>
                <c:pt idx="642">
                  <c:v>0.112</c:v>
                </c:pt>
                <c:pt idx="643">
                  <c:v>0.112</c:v>
                </c:pt>
                <c:pt idx="644">
                  <c:v>0.112</c:v>
                </c:pt>
                <c:pt idx="645">
                  <c:v>0.112</c:v>
                </c:pt>
                <c:pt idx="646">
                  <c:v>0.112</c:v>
                </c:pt>
                <c:pt idx="647">
                  <c:v>0.111</c:v>
                </c:pt>
                <c:pt idx="648">
                  <c:v>0.111</c:v>
                </c:pt>
                <c:pt idx="649">
                  <c:v>0.111</c:v>
                </c:pt>
                <c:pt idx="650">
                  <c:v>0.111</c:v>
                </c:pt>
                <c:pt idx="651">
                  <c:v>0.111</c:v>
                </c:pt>
                <c:pt idx="652">
                  <c:v>0.111</c:v>
                </c:pt>
                <c:pt idx="653">
                  <c:v>0.111</c:v>
                </c:pt>
                <c:pt idx="654">
                  <c:v>0.11</c:v>
                </c:pt>
                <c:pt idx="655">
                  <c:v>0.11</c:v>
                </c:pt>
                <c:pt idx="656">
                  <c:v>0.11</c:v>
                </c:pt>
                <c:pt idx="657">
                  <c:v>0.11</c:v>
                </c:pt>
                <c:pt idx="658">
                  <c:v>0.11</c:v>
                </c:pt>
                <c:pt idx="659">
                  <c:v>0.11</c:v>
                </c:pt>
                <c:pt idx="660">
                  <c:v>0.11</c:v>
                </c:pt>
                <c:pt idx="661">
                  <c:v>0.109</c:v>
                </c:pt>
                <c:pt idx="662">
                  <c:v>0.109</c:v>
                </c:pt>
                <c:pt idx="663">
                  <c:v>0.109</c:v>
                </c:pt>
                <c:pt idx="664">
                  <c:v>0.109</c:v>
                </c:pt>
                <c:pt idx="665">
                  <c:v>0.109</c:v>
                </c:pt>
                <c:pt idx="666">
                  <c:v>0.109</c:v>
                </c:pt>
                <c:pt idx="667">
                  <c:v>0.109</c:v>
                </c:pt>
                <c:pt idx="668">
                  <c:v>0.108</c:v>
                </c:pt>
                <c:pt idx="669">
                  <c:v>0.108</c:v>
                </c:pt>
                <c:pt idx="670">
                  <c:v>0.108</c:v>
                </c:pt>
                <c:pt idx="671">
                  <c:v>0.108</c:v>
                </c:pt>
                <c:pt idx="672">
                  <c:v>0.108</c:v>
                </c:pt>
                <c:pt idx="673">
                  <c:v>0.108</c:v>
                </c:pt>
                <c:pt idx="674">
                  <c:v>0.108</c:v>
                </c:pt>
                <c:pt idx="675">
                  <c:v>0.107</c:v>
                </c:pt>
                <c:pt idx="676">
                  <c:v>0.107</c:v>
                </c:pt>
                <c:pt idx="677">
                  <c:v>0.107</c:v>
                </c:pt>
                <c:pt idx="678">
                  <c:v>0.107</c:v>
                </c:pt>
                <c:pt idx="679">
                  <c:v>0.107</c:v>
                </c:pt>
                <c:pt idx="680">
                  <c:v>0.107</c:v>
                </c:pt>
                <c:pt idx="681">
                  <c:v>0.107</c:v>
                </c:pt>
                <c:pt idx="682">
                  <c:v>0.107</c:v>
                </c:pt>
                <c:pt idx="683">
                  <c:v>0.106</c:v>
                </c:pt>
                <c:pt idx="684">
                  <c:v>0.106</c:v>
                </c:pt>
                <c:pt idx="685">
                  <c:v>0.106</c:v>
                </c:pt>
                <c:pt idx="686">
                  <c:v>0.106</c:v>
                </c:pt>
                <c:pt idx="687">
                  <c:v>0.106</c:v>
                </c:pt>
                <c:pt idx="688">
                  <c:v>0.106</c:v>
                </c:pt>
                <c:pt idx="689">
                  <c:v>0.106</c:v>
                </c:pt>
                <c:pt idx="690">
                  <c:v>0.105</c:v>
                </c:pt>
                <c:pt idx="691">
                  <c:v>0.105</c:v>
                </c:pt>
                <c:pt idx="692">
                  <c:v>0.105</c:v>
                </c:pt>
                <c:pt idx="693">
                  <c:v>0.105</c:v>
                </c:pt>
                <c:pt idx="694">
                  <c:v>0.105</c:v>
                </c:pt>
                <c:pt idx="695">
                  <c:v>0.105</c:v>
                </c:pt>
                <c:pt idx="696">
                  <c:v>0.105</c:v>
                </c:pt>
                <c:pt idx="697">
                  <c:v>0.105</c:v>
                </c:pt>
                <c:pt idx="698">
                  <c:v>0.104</c:v>
                </c:pt>
                <c:pt idx="699">
                  <c:v>0.104</c:v>
                </c:pt>
                <c:pt idx="700">
                  <c:v>0.104</c:v>
                </c:pt>
                <c:pt idx="701">
                  <c:v>0.104</c:v>
                </c:pt>
                <c:pt idx="702">
                  <c:v>0.104</c:v>
                </c:pt>
                <c:pt idx="703">
                  <c:v>0.104</c:v>
                </c:pt>
                <c:pt idx="704">
                  <c:v>0.104</c:v>
                </c:pt>
                <c:pt idx="705">
                  <c:v>0.104</c:v>
                </c:pt>
                <c:pt idx="706">
                  <c:v>0.10299999999999999</c:v>
                </c:pt>
                <c:pt idx="707">
                  <c:v>0.10299999999999999</c:v>
                </c:pt>
                <c:pt idx="708">
                  <c:v>0.10299999999999999</c:v>
                </c:pt>
                <c:pt idx="709">
                  <c:v>0.10299999999999999</c:v>
                </c:pt>
                <c:pt idx="710">
                  <c:v>0.10299999999999999</c:v>
                </c:pt>
                <c:pt idx="711">
                  <c:v>0.10299999999999999</c:v>
                </c:pt>
                <c:pt idx="712">
                  <c:v>0.10299999999999999</c:v>
                </c:pt>
                <c:pt idx="713">
                  <c:v>0.10299999999999999</c:v>
                </c:pt>
                <c:pt idx="714">
                  <c:v>0.10199999999999999</c:v>
                </c:pt>
                <c:pt idx="715">
                  <c:v>0.10199999999999999</c:v>
                </c:pt>
                <c:pt idx="716">
                  <c:v>0.10199999999999999</c:v>
                </c:pt>
                <c:pt idx="717">
                  <c:v>0.10199999999999999</c:v>
                </c:pt>
                <c:pt idx="718">
                  <c:v>0.10199999999999999</c:v>
                </c:pt>
                <c:pt idx="719">
                  <c:v>0.10199999999999999</c:v>
                </c:pt>
                <c:pt idx="720">
                  <c:v>0.10199999999999999</c:v>
                </c:pt>
                <c:pt idx="721">
                  <c:v>0.10199999999999999</c:v>
                </c:pt>
                <c:pt idx="722">
                  <c:v>0.10100000000000001</c:v>
                </c:pt>
                <c:pt idx="723">
                  <c:v>0.10100000000000001</c:v>
                </c:pt>
                <c:pt idx="724">
                  <c:v>0.10100000000000001</c:v>
                </c:pt>
                <c:pt idx="725">
                  <c:v>0.10100000000000001</c:v>
                </c:pt>
                <c:pt idx="726">
                  <c:v>0.10100000000000001</c:v>
                </c:pt>
                <c:pt idx="727">
                  <c:v>0.10100000000000001</c:v>
                </c:pt>
                <c:pt idx="728">
                  <c:v>0.10100000000000001</c:v>
                </c:pt>
                <c:pt idx="729">
                  <c:v>0.10100000000000001</c:v>
                </c:pt>
                <c:pt idx="730">
                  <c:v>0.10100000000000001</c:v>
                </c:pt>
                <c:pt idx="731">
                  <c:v>0.1</c:v>
                </c:pt>
                <c:pt idx="732">
                  <c:v>0.1</c:v>
                </c:pt>
                <c:pt idx="733">
                  <c:v>0.1</c:v>
                </c:pt>
                <c:pt idx="734">
                  <c:v>0.1</c:v>
                </c:pt>
                <c:pt idx="735">
                  <c:v>0.1</c:v>
                </c:pt>
                <c:pt idx="736">
                  <c:v>0.1</c:v>
                </c:pt>
                <c:pt idx="737">
                  <c:v>0.1</c:v>
                </c:pt>
                <c:pt idx="738">
                  <c:v>0.1</c:v>
                </c:pt>
                <c:pt idx="739">
                  <c:v>9.9000000000000005E-2</c:v>
                </c:pt>
                <c:pt idx="740">
                  <c:v>9.9000000000000005E-2</c:v>
                </c:pt>
                <c:pt idx="741">
                  <c:v>9.9000000000000005E-2</c:v>
                </c:pt>
                <c:pt idx="742">
                  <c:v>9.9000000000000005E-2</c:v>
                </c:pt>
                <c:pt idx="743">
                  <c:v>9.9000000000000005E-2</c:v>
                </c:pt>
                <c:pt idx="744">
                  <c:v>9.9000000000000005E-2</c:v>
                </c:pt>
                <c:pt idx="745">
                  <c:v>9.9000000000000005E-2</c:v>
                </c:pt>
                <c:pt idx="746">
                  <c:v>9.9000000000000005E-2</c:v>
                </c:pt>
                <c:pt idx="747">
                  <c:v>9.9000000000000005E-2</c:v>
                </c:pt>
                <c:pt idx="748">
                  <c:v>9.8000000000000004E-2</c:v>
                </c:pt>
                <c:pt idx="749">
                  <c:v>9.8000000000000004E-2</c:v>
                </c:pt>
                <c:pt idx="750">
                  <c:v>9.8000000000000004E-2</c:v>
                </c:pt>
                <c:pt idx="751">
                  <c:v>9.8000000000000004E-2</c:v>
                </c:pt>
                <c:pt idx="752">
                  <c:v>9.8000000000000004E-2</c:v>
                </c:pt>
                <c:pt idx="753">
                  <c:v>9.8000000000000004E-2</c:v>
                </c:pt>
                <c:pt idx="754">
                  <c:v>9.8000000000000004E-2</c:v>
                </c:pt>
                <c:pt idx="755">
                  <c:v>9.8000000000000004E-2</c:v>
                </c:pt>
                <c:pt idx="756">
                  <c:v>9.7000000000000003E-2</c:v>
                </c:pt>
                <c:pt idx="757">
                  <c:v>9.7000000000000003E-2</c:v>
                </c:pt>
                <c:pt idx="758">
                  <c:v>9.7000000000000003E-2</c:v>
                </c:pt>
                <c:pt idx="759">
                  <c:v>9.7000000000000003E-2</c:v>
                </c:pt>
                <c:pt idx="760">
                  <c:v>9.7000000000000003E-2</c:v>
                </c:pt>
                <c:pt idx="761">
                  <c:v>9.7000000000000003E-2</c:v>
                </c:pt>
                <c:pt idx="762">
                  <c:v>9.7000000000000003E-2</c:v>
                </c:pt>
                <c:pt idx="763">
                  <c:v>9.7000000000000003E-2</c:v>
                </c:pt>
                <c:pt idx="764">
                  <c:v>9.7000000000000003E-2</c:v>
                </c:pt>
                <c:pt idx="765">
                  <c:v>9.6000000000000002E-2</c:v>
                </c:pt>
                <c:pt idx="766">
                  <c:v>9.6000000000000002E-2</c:v>
                </c:pt>
                <c:pt idx="767">
                  <c:v>9.6000000000000002E-2</c:v>
                </c:pt>
                <c:pt idx="768">
                  <c:v>9.6000000000000002E-2</c:v>
                </c:pt>
                <c:pt idx="769">
                  <c:v>9.6000000000000002E-2</c:v>
                </c:pt>
                <c:pt idx="770">
                  <c:v>9.6000000000000002E-2</c:v>
                </c:pt>
                <c:pt idx="771">
                  <c:v>9.6000000000000002E-2</c:v>
                </c:pt>
                <c:pt idx="772">
                  <c:v>9.6000000000000002E-2</c:v>
                </c:pt>
                <c:pt idx="773">
                  <c:v>9.6000000000000002E-2</c:v>
                </c:pt>
                <c:pt idx="774">
                  <c:v>9.5000000000000001E-2</c:v>
                </c:pt>
                <c:pt idx="775">
                  <c:v>9.5000000000000001E-2</c:v>
                </c:pt>
                <c:pt idx="776">
                  <c:v>9.5000000000000001E-2</c:v>
                </c:pt>
                <c:pt idx="777">
                  <c:v>9.5000000000000001E-2</c:v>
                </c:pt>
                <c:pt idx="778">
                  <c:v>9.5000000000000001E-2</c:v>
                </c:pt>
                <c:pt idx="779">
                  <c:v>9.5000000000000001E-2</c:v>
                </c:pt>
                <c:pt idx="780">
                  <c:v>9.5000000000000001E-2</c:v>
                </c:pt>
                <c:pt idx="781">
                  <c:v>9.5000000000000001E-2</c:v>
                </c:pt>
                <c:pt idx="782">
                  <c:v>9.5000000000000001E-2</c:v>
                </c:pt>
                <c:pt idx="783">
                  <c:v>9.5000000000000001E-2</c:v>
                </c:pt>
                <c:pt idx="784">
                  <c:v>9.4E-2</c:v>
                </c:pt>
                <c:pt idx="785">
                  <c:v>9.4E-2</c:v>
                </c:pt>
                <c:pt idx="786">
                  <c:v>9.4E-2</c:v>
                </c:pt>
                <c:pt idx="787">
                  <c:v>9.4E-2</c:v>
                </c:pt>
                <c:pt idx="788">
                  <c:v>9.4E-2</c:v>
                </c:pt>
                <c:pt idx="789">
                  <c:v>9.4E-2</c:v>
                </c:pt>
                <c:pt idx="790">
                  <c:v>9.4E-2</c:v>
                </c:pt>
                <c:pt idx="791">
                  <c:v>9.4E-2</c:v>
                </c:pt>
                <c:pt idx="792">
                  <c:v>9.4E-2</c:v>
                </c:pt>
                <c:pt idx="793">
                  <c:v>9.2999999999999999E-2</c:v>
                </c:pt>
                <c:pt idx="794">
                  <c:v>9.2999999999999999E-2</c:v>
                </c:pt>
                <c:pt idx="795">
                  <c:v>9.2999999999999999E-2</c:v>
                </c:pt>
                <c:pt idx="796">
                  <c:v>9.2999999999999999E-2</c:v>
                </c:pt>
                <c:pt idx="797">
                  <c:v>9.2999999999999999E-2</c:v>
                </c:pt>
                <c:pt idx="798">
                  <c:v>9.2999999999999999E-2</c:v>
                </c:pt>
                <c:pt idx="799">
                  <c:v>9.2999999999999999E-2</c:v>
                </c:pt>
                <c:pt idx="800">
                  <c:v>9.2999999999999999E-2</c:v>
                </c:pt>
                <c:pt idx="801">
                  <c:v>9.2999999999999999E-2</c:v>
                </c:pt>
                <c:pt idx="802">
                  <c:v>9.2999999999999999E-2</c:v>
                </c:pt>
                <c:pt idx="803">
                  <c:v>9.1999999999999998E-2</c:v>
                </c:pt>
                <c:pt idx="804">
                  <c:v>9.1999999999999998E-2</c:v>
                </c:pt>
                <c:pt idx="805">
                  <c:v>9.1999999999999998E-2</c:v>
                </c:pt>
                <c:pt idx="806">
                  <c:v>9.1999999999999998E-2</c:v>
                </c:pt>
                <c:pt idx="807">
                  <c:v>9.1999999999999998E-2</c:v>
                </c:pt>
                <c:pt idx="808">
                  <c:v>9.1999999999999998E-2</c:v>
                </c:pt>
                <c:pt idx="809">
                  <c:v>9.1999999999999998E-2</c:v>
                </c:pt>
                <c:pt idx="810">
                  <c:v>9.1999999999999998E-2</c:v>
                </c:pt>
                <c:pt idx="811">
                  <c:v>9.1999999999999998E-2</c:v>
                </c:pt>
                <c:pt idx="812">
                  <c:v>9.1999999999999998E-2</c:v>
                </c:pt>
                <c:pt idx="813">
                  <c:v>9.0999999999999998E-2</c:v>
                </c:pt>
                <c:pt idx="814">
                  <c:v>9.0999999999999998E-2</c:v>
                </c:pt>
                <c:pt idx="815">
                  <c:v>9.0999999999999998E-2</c:v>
                </c:pt>
                <c:pt idx="816">
                  <c:v>9.0999999999999998E-2</c:v>
                </c:pt>
                <c:pt idx="817">
                  <c:v>9.0999999999999998E-2</c:v>
                </c:pt>
                <c:pt idx="818">
                  <c:v>9.0999999999999998E-2</c:v>
                </c:pt>
                <c:pt idx="819">
                  <c:v>9.0999999999999998E-2</c:v>
                </c:pt>
                <c:pt idx="820">
                  <c:v>9.0999999999999998E-2</c:v>
                </c:pt>
                <c:pt idx="821">
                  <c:v>9.0999999999999998E-2</c:v>
                </c:pt>
                <c:pt idx="822">
                  <c:v>0.09</c:v>
                </c:pt>
                <c:pt idx="823">
                  <c:v>0.09</c:v>
                </c:pt>
                <c:pt idx="824">
                  <c:v>0.09</c:v>
                </c:pt>
                <c:pt idx="825">
                  <c:v>0.09</c:v>
                </c:pt>
                <c:pt idx="826">
                  <c:v>0.09</c:v>
                </c:pt>
                <c:pt idx="827">
                  <c:v>0.09</c:v>
                </c:pt>
                <c:pt idx="828">
                  <c:v>0.09</c:v>
                </c:pt>
                <c:pt idx="829">
                  <c:v>0.09</c:v>
                </c:pt>
                <c:pt idx="830">
                  <c:v>0.09</c:v>
                </c:pt>
                <c:pt idx="831">
                  <c:v>0.09</c:v>
                </c:pt>
                <c:pt idx="832">
                  <c:v>0.09</c:v>
                </c:pt>
                <c:pt idx="833">
                  <c:v>8.8999999999999996E-2</c:v>
                </c:pt>
                <c:pt idx="834">
                  <c:v>8.8999999999999996E-2</c:v>
                </c:pt>
                <c:pt idx="835">
                  <c:v>8.8999999999999996E-2</c:v>
                </c:pt>
                <c:pt idx="836">
                  <c:v>8.8999999999999996E-2</c:v>
                </c:pt>
                <c:pt idx="837">
                  <c:v>8.8999999999999996E-2</c:v>
                </c:pt>
                <c:pt idx="838">
                  <c:v>8.8999999999999996E-2</c:v>
                </c:pt>
                <c:pt idx="839">
                  <c:v>8.8999999999999996E-2</c:v>
                </c:pt>
                <c:pt idx="840">
                  <c:v>8.8999999999999996E-2</c:v>
                </c:pt>
                <c:pt idx="841">
                  <c:v>8.8999999999999996E-2</c:v>
                </c:pt>
                <c:pt idx="842">
                  <c:v>8.8999999999999996E-2</c:v>
                </c:pt>
                <c:pt idx="843">
                  <c:v>8.7999999999999995E-2</c:v>
                </c:pt>
                <c:pt idx="844">
                  <c:v>8.7999999999999995E-2</c:v>
                </c:pt>
                <c:pt idx="845">
                  <c:v>8.7999999999999995E-2</c:v>
                </c:pt>
                <c:pt idx="846">
                  <c:v>8.7999999999999995E-2</c:v>
                </c:pt>
                <c:pt idx="847">
                  <c:v>8.7999999999999995E-2</c:v>
                </c:pt>
                <c:pt idx="848">
                  <c:v>8.7999999999999995E-2</c:v>
                </c:pt>
                <c:pt idx="849">
                  <c:v>8.7999999999999995E-2</c:v>
                </c:pt>
                <c:pt idx="850">
                  <c:v>8.7999999999999995E-2</c:v>
                </c:pt>
                <c:pt idx="851">
                  <c:v>8.7999999999999995E-2</c:v>
                </c:pt>
                <c:pt idx="852">
                  <c:v>8.7999999999999995E-2</c:v>
                </c:pt>
                <c:pt idx="853">
                  <c:v>8.7999999999999995E-2</c:v>
                </c:pt>
                <c:pt idx="854">
                  <c:v>8.6999999999999994E-2</c:v>
                </c:pt>
                <c:pt idx="855">
                  <c:v>8.6999999999999994E-2</c:v>
                </c:pt>
                <c:pt idx="856">
                  <c:v>8.6999999999999994E-2</c:v>
                </c:pt>
                <c:pt idx="857">
                  <c:v>8.6999999999999994E-2</c:v>
                </c:pt>
                <c:pt idx="858">
                  <c:v>8.6999999999999994E-2</c:v>
                </c:pt>
                <c:pt idx="859">
                  <c:v>8.6999999999999994E-2</c:v>
                </c:pt>
                <c:pt idx="860">
                  <c:v>8.6999999999999994E-2</c:v>
                </c:pt>
                <c:pt idx="861">
                  <c:v>8.6999999999999994E-2</c:v>
                </c:pt>
                <c:pt idx="862">
                  <c:v>8.6999999999999994E-2</c:v>
                </c:pt>
                <c:pt idx="863">
                  <c:v>8.6999999999999994E-2</c:v>
                </c:pt>
                <c:pt idx="864">
                  <c:v>8.5999999999999993E-2</c:v>
                </c:pt>
                <c:pt idx="865">
                  <c:v>8.5999999999999993E-2</c:v>
                </c:pt>
                <c:pt idx="866">
                  <c:v>8.5999999999999993E-2</c:v>
                </c:pt>
                <c:pt idx="867">
                  <c:v>8.5999999999999993E-2</c:v>
                </c:pt>
                <c:pt idx="868">
                  <c:v>8.5999999999999993E-2</c:v>
                </c:pt>
                <c:pt idx="869">
                  <c:v>8.5999999999999993E-2</c:v>
                </c:pt>
                <c:pt idx="870">
                  <c:v>8.5999999999999993E-2</c:v>
                </c:pt>
                <c:pt idx="871">
                  <c:v>8.5999999999999993E-2</c:v>
                </c:pt>
                <c:pt idx="872">
                  <c:v>8.5999999999999993E-2</c:v>
                </c:pt>
                <c:pt idx="873">
                  <c:v>8.5999999999999993E-2</c:v>
                </c:pt>
                <c:pt idx="874">
                  <c:v>8.5999999999999993E-2</c:v>
                </c:pt>
                <c:pt idx="875">
                  <c:v>8.5999999999999993E-2</c:v>
                </c:pt>
                <c:pt idx="876">
                  <c:v>8.5000000000000006E-2</c:v>
                </c:pt>
                <c:pt idx="877">
                  <c:v>8.5000000000000006E-2</c:v>
                </c:pt>
                <c:pt idx="878">
                  <c:v>8.5000000000000006E-2</c:v>
                </c:pt>
                <c:pt idx="879">
                  <c:v>8.5000000000000006E-2</c:v>
                </c:pt>
                <c:pt idx="880">
                  <c:v>8.5000000000000006E-2</c:v>
                </c:pt>
                <c:pt idx="881">
                  <c:v>8.5000000000000006E-2</c:v>
                </c:pt>
                <c:pt idx="882">
                  <c:v>8.5000000000000006E-2</c:v>
                </c:pt>
                <c:pt idx="883">
                  <c:v>8.5000000000000006E-2</c:v>
                </c:pt>
                <c:pt idx="884">
                  <c:v>8.5000000000000006E-2</c:v>
                </c:pt>
                <c:pt idx="885">
                  <c:v>8.5000000000000006E-2</c:v>
                </c:pt>
                <c:pt idx="886">
                  <c:v>8.5000000000000006E-2</c:v>
                </c:pt>
                <c:pt idx="887">
                  <c:v>8.4000000000000005E-2</c:v>
                </c:pt>
                <c:pt idx="888">
                  <c:v>8.4000000000000005E-2</c:v>
                </c:pt>
                <c:pt idx="889">
                  <c:v>8.4000000000000005E-2</c:v>
                </c:pt>
                <c:pt idx="890">
                  <c:v>8.4000000000000005E-2</c:v>
                </c:pt>
                <c:pt idx="891">
                  <c:v>8.4000000000000005E-2</c:v>
                </c:pt>
                <c:pt idx="892">
                  <c:v>8.4000000000000005E-2</c:v>
                </c:pt>
                <c:pt idx="893">
                  <c:v>8.4000000000000005E-2</c:v>
                </c:pt>
                <c:pt idx="894">
                  <c:v>8.4000000000000005E-2</c:v>
                </c:pt>
                <c:pt idx="895">
                  <c:v>8.4000000000000005E-2</c:v>
                </c:pt>
                <c:pt idx="896">
                  <c:v>8.4000000000000005E-2</c:v>
                </c:pt>
                <c:pt idx="897">
                  <c:v>8.4000000000000005E-2</c:v>
                </c:pt>
                <c:pt idx="898">
                  <c:v>8.3000000000000004E-2</c:v>
                </c:pt>
                <c:pt idx="899">
                  <c:v>8.3000000000000004E-2</c:v>
                </c:pt>
                <c:pt idx="900">
                  <c:v>8.3000000000000004E-2</c:v>
                </c:pt>
                <c:pt idx="901">
                  <c:v>8.3000000000000004E-2</c:v>
                </c:pt>
                <c:pt idx="902">
                  <c:v>8.3000000000000004E-2</c:v>
                </c:pt>
                <c:pt idx="903">
                  <c:v>8.3000000000000004E-2</c:v>
                </c:pt>
                <c:pt idx="904">
                  <c:v>8.3000000000000004E-2</c:v>
                </c:pt>
                <c:pt idx="905">
                  <c:v>8.3000000000000004E-2</c:v>
                </c:pt>
                <c:pt idx="906">
                  <c:v>8.3000000000000004E-2</c:v>
                </c:pt>
                <c:pt idx="907">
                  <c:v>8.3000000000000004E-2</c:v>
                </c:pt>
                <c:pt idx="908">
                  <c:v>8.3000000000000004E-2</c:v>
                </c:pt>
                <c:pt idx="909">
                  <c:v>8.3000000000000004E-2</c:v>
                </c:pt>
                <c:pt idx="910">
                  <c:v>8.2000000000000003E-2</c:v>
                </c:pt>
                <c:pt idx="911">
                  <c:v>8.2000000000000003E-2</c:v>
                </c:pt>
                <c:pt idx="912">
                  <c:v>8.2000000000000003E-2</c:v>
                </c:pt>
                <c:pt idx="913">
                  <c:v>8.2000000000000003E-2</c:v>
                </c:pt>
                <c:pt idx="914">
                  <c:v>8.2000000000000003E-2</c:v>
                </c:pt>
                <c:pt idx="915">
                  <c:v>8.2000000000000003E-2</c:v>
                </c:pt>
                <c:pt idx="916">
                  <c:v>8.2000000000000003E-2</c:v>
                </c:pt>
                <c:pt idx="917">
                  <c:v>8.2000000000000003E-2</c:v>
                </c:pt>
                <c:pt idx="918">
                  <c:v>8.2000000000000003E-2</c:v>
                </c:pt>
                <c:pt idx="919">
                  <c:v>8.2000000000000003E-2</c:v>
                </c:pt>
                <c:pt idx="920">
                  <c:v>8.2000000000000003E-2</c:v>
                </c:pt>
                <c:pt idx="921">
                  <c:v>8.2000000000000003E-2</c:v>
                </c:pt>
                <c:pt idx="922">
                  <c:v>8.1000000000000003E-2</c:v>
                </c:pt>
                <c:pt idx="923">
                  <c:v>8.1000000000000003E-2</c:v>
                </c:pt>
                <c:pt idx="924">
                  <c:v>8.1000000000000003E-2</c:v>
                </c:pt>
                <c:pt idx="925">
                  <c:v>8.1000000000000003E-2</c:v>
                </c:pt>
                <c:pt idx="926">
                  <c:v>8.1000000000000003E-2</c:v>
                </c:pt>
                <c:pt idx="927">
                  <c:v>8.1000000000000003E-2</c:v>
                </c:pt>
                <c:pt idx="928">
                  <c:v>8.1000000000000003E-2</c:v>
                </c:pt>
                <c:pt idx="929">
                  <c:v>8.1000000000000003E-2</c:v>
                </c:pt>
                <c:pt idx="930">
                  <c:v>8.1000000000000003E-2</c:v>
                </c:pt>
                <c:pt idx="931">
                  <c:v>8.1000000000000003E-2</c:v>
                </c:pt>
                <c:pt idx="932">
                  <c:v>8.1000000000000003E-2</c:v>
                </c:pt>
                <c:pt idx="933">
                  <c:v>8.1000000000000003E-2</c:v>
                </c:pt>
                <c:pt idx="934">
                  <c:v>0.08</c:v>
                </c:pt>
                <c:pt idx="935">
                  <c:v>0.08</c:v>
                </c:pt>
                <c:pt idx="936">
                  <c:v>0.08</c:v>
                </c:pt>
                <c:pt idx="937">
                  <c:v>0.08</c:v>
                </c:pt>
                <c:pt idx="938">
                  <c:v>0.08</c:v>
                </c:pt>
                <c:pt idx="939">
                  <c:v>0.08</c:v>
                </c:pt>
                <c:pt idx="940">
                  <c:v>0.08</c:v>
                </c:pt>
                <c:pt idx="941">
                  <c:v>0.08</c:v>
                </c:pt>
                <c:pt idx="942">
                  <c:v>0.08</c:v>
                </c:pt>
                <c:pt idx="943">
                  <c:v>0.08</c:v>
                </c:pt>
                <c:pt idx="944">
                  <c:v>0.08</c:v>
                </c:pt>
                <c:pt idx="945">
                  <c:v>0.08</c:v>
                </c:pt>
                <c:pt idx="946">
                  <c:v>0.08</c:v>
                </c:pt>
                <c:pt idx="947">
                  <c:v>7.9000000000000001E-2</c:v>
                </c:pt>
                <c:pt idx="948">
                  <c:v>7.9000000000000001E-2</c:v>
                </c:pt>
                <c:pt idx="949">
                  <c:v>7.9000000000000001E-2</c:v>
                </c:pt>
                <c:pt idx="950">
                  <c:v>7.9000000000000001E-2</c:v>
                </c:pt>
                <c:pt idx="951">
                  <c:v>7.9000000000000001E-2</c:v>
                </c:pt>
                <c:pt idx="952">
                  <c:v>7.9000000000000001E-2</c:v>
                </c:pt>
                <c:pt idx="953">
                  <c:v>7.9000000000000001E-2</c:v>
                </c:pt>
                <c:pt idx="954">
                  <c:v>7.9000000000000001E-2</c:v>
                </c:pt>
                <c:pt idx="955">
                  <c:v>7.9000000000000001E-2</c:v>
                </c:pt>
                <c:pt idx="956">
                  <c:v>7.9000000000000001E-2</c:v>
                </c:pt>
                <c:pt idx="957">
                  <c:v>7.9000000000000001E-2</c:v>
                </c:pt>
                <c:pt idx="958">
                  <c:v>7.9000000000000001E-2</c:v>
                </c:pt>
                <c:pt idx="959">
                  <c:v>7.9000000000000001E-2</c:v>
                </c:pt>
                <c:pt idx="960">
                  <c:v>7.8E-2</c:v>
                </c:pt>
                <c:pt idx="961">
                  <c:v>7.8E-2</c:v>
                </c:pt>
                <c:pt idx="962">
                  <c:v>7.8E-2</c:v>
                </c:pt>
                <c:pt idx="963">
                  <c:v>7.8E-2</c:v>
                </c:pt>
                <c:pt idx="964">
                  <c:v>7.8E-2</c:v>
                </c:pt>
                <c:pt idx="965">
                  <c:v>7.8E-2</c:v>
                </c:pt>
                <c:pt idx="966">
                  <c:v>7.8E-2</c:v>
                </c:pt>
                <c:pt idx="967">
                  <c:v>7.8E-2</c:v>
                </c:pt>
                <c:pt idx="968">
                  <c:v>7.8E-2</c:v>
                </c:pt>
                <c:pt idx="969">
                  <c:v>7.8E-2</c:v>
                </c:pt>
                <c:pt idx="970">
                  <c:v>7.8E-2</c:v>
                </c:pt>
                <c:pt idx="971">
                  <c:v>7.8E-2</c:v>
                </c:pt>
                <c:pt idx="972">
                  <c:v>7.8E-2</c:v>
                </c:pt>
                <c:pt idx="973">
                  <c:v>7.6999999999999999E-2</c:v>
                </c:pt>
                <c:pt idx="974">
                  <c:v>7.6999999999999999E-2</c:v>
                </c:pt>
                <c:pt idx="975">
                  <c:v>7.6999999999999999E-2</c:v>
                </c:pt>
                <c:pt idx="976">
                  <c:v>7.6999999999999999E-2</c:v>
                </c:pt>
                <c:pt idx="977">
                  <c:v>7.6999999999999999E-2</c:v>
                </c:pt>
                <c:pt idx="978">
                  <c:v>7.6999999999999999E-2</c:v>
                </c:pt>
                <c:pt idx="979">
                  <c:v>7.6999999999999999E-2</c:v>
                </c:pt>
                <c:pt idx="980">
                  <c:v>7.6999999999999999E-2</c:v>
                </c:pt>
                <c:pt idx="981">
                  <c:v>7.6999999999999999E-2</c:v>
                </c:pt>
                <c:pt idx="982">
                  <c:v>7.6999999999999999E-2</c:v>
                </c:pt>
                <c:pt idx="983">
                  <c:v>7.6999999999999999E-2</c:v>
                </c:pt>
                <c:pt idx="984">
                  <c:v>7.6999999999999999E-2</c:v>
                </c:pt>
                <c:pt idx="985">
                  <c:v>7.6999999999999999E-2</c:v>
                </c:pt>
                <c:pt idx="986">
                  <c:v>7.5999999999999998E-2</c:v>
                </c:pt>
                <c:pt idx="987">
                  <c:v>7.5999999999999998E-2</c:v>
                </c:pt>
                <c:pt idx="988">
                  <c:v>7.5999999999999998E-2</c:v>
                </c:pt>
                <c:pt idx="989">
                  <c:v>7.5999999999999998E-2</c:v>
                </c:pt>
                <c:pt idx="990">
                  <c:v>7.5999999999999998E-2</c:v>
                </c:pt>
                <c:pt idx="991">
                  <c:v>7.5999999999999998E-2</c:v>
                </c:pt>
                <c:pt idx="992">
                  <c:v>7.5999999999999998E-2</c:v>
                </c:pt>
                <c:pt idx="993">
                  <c:v>7.5999999999999998E-2</c:v>
                </c:pt>
                <c:pt idx="994">
                  <c:v>7.5999999999999998E-2</c:v>
                </c:pt>
                <c:pt idx="995">
                  <c:v>7.5999999999999998E-2</c:v>
                </c:pt>
                <c:pt idx="996">
                  <c:v>7.5999999999999998E-2</c:v>
                </c:pt>
                <c:pt idx="997">
                  <c:v>7.5999999999999998E-2</c:v>
                </c:pt>
                <c:pt idx="998">
                  <c:v>7.5999999999999998E-2</c:v>
                </c:pt>
                <c:pt idx="999">
                  <c:v>7.5999999999999998E-2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9EE-48E7-A72B-BC2685632F0D}"/>
            </c:ext>
          </c:extLst>
        </c:ser>
        <c:ser>
          <c:idx val="2"/>
          <c:order val="2"/>
          <c:tx>
            <c:strRef>
              <c:f>Лист2!$D$1</c:f>
              <c:strCache>
                <c:ptCount val="1"/>
                <c:pt idx="0">
                  <c:v>   I06</c:v>
                </c:pt>
              </c:strCache>
            </c:strRef>
          </c:tx>
          <c:spPr>
            <a:ln w="12700" cap="rnd">
              <a:solidFill>
                <a:srgbClr val="00CC66"/>
              </a:solidFill>
              <a:round/>
            </a:ln>
            <a:effectLst/>
          </c:spPr>
          <c:marker>
            <c:symbol val="none"/>
          </c:marker>
          <c:xVal>
            <c:numRef>
              <c:f>Лист2!$A$2:$A$1001</c:f>
              <c:numCache>
                <c:formatCode>General</c:formatCode>
                <c:ptCount val="1000"/>
                <c:pt idx="0">
                  <c:v>100</c:v>
                </c:pt>
                <c:pt idx="1">
                  <c:v>104.905</c:v>
                </c:pt>
                <c:pt idx="2">
                  <c:v>109.81</c:v>
                </c:pt>
                <c:pt idx="3">
                  <c:v>114.715</c:v>
                </c:pt>
                <c:pt idx="4">
                  <c:v>119.62</c:v>
                </c:pt>
                <c:pt idx="5">
                  <c:v>124.52500000000001</c:v>
                </c:pt>
                <c:pt idx="6">
                  <c:v>129.429</c:v>
                </c:pt>
                <c:pt idx="7">
                  <c:v>134.334</c:v>
                </c:pt>
                <c:pt idx="8">
                  <c:v>139.239</c:v>
                </c:pt>
                <c:pt idx="9">
                  <c:v>144.14400000000001</c:v>
                </c:pt>
                <c:pt idx="10">
                  <c:v>149.04900000000001</c:v>
                </c:pt>
                <c:pt idx="11">
                  <c:v>153.95400000000001</c:v>
                </c:pt>
                <c:pt idx="12">
                  <c:v>158.85900000000001</c:v>
                </c:pt>
                <c:pt idx="13">
                  <c:v>163.76400000000001</c:v>
                </c:pt>
                <c:pt idx="14">
                  <c:v>168.66900000000001</c:v>
                </c:pt>
                <c:pt idx="15">
                  <c:v>173.57400000000001</c:v>
                </c:pt>
                <c:pt idx="16">
                  <c:v>178.47800000000001</c:v>
                </c:pt>
                <c:pt idx="17">
                  <c:v>183.38300000000001</c:v>
                </c:pt>
                <c:pt idx="18">
                  <c:v>188.28800000000001</c:v>
                </c:pt>
                <c:pt idx="19">
                  <c:v>193.19300000000001</c:v>
                </c:pt>
                <c:pt idx="20">
                  <c:v>198.09800000000001</c:v>
                </c:pt>
                <c:pt idx="21">
                  <c:v>203.00299999999999</c:v>
                </c:pt>
                <c:pt idx="22">
                  <c:v>207.90799999999999</c:v>
                </c:pt>
                <c:pt idx="23">
                  <c:v>212.81299999999999</c:v>
                </c:pt>
                <c:pt idx="24">
                  <c:v>217.71799999999999</c:v>
                </c:pt>
                <c:pt idx="25">
                  <c:v>222.62299999999999</c:v>
                </c:pt>
                <c:pt idx="26">
                  <c:v>227.52799999999999</c:v>
                </c:pt>
                <c:pt idx="27">
                  <c:v>232.43199999999999</c:v>
                </c:pt>
                <c:pt idx="28">
                  <c:v>237.33699999999999</c:v>
                </c:pt>
                <c:pt idx="29">
                  <c:v>242.24199999999999</c:v>
                </c:pt>
                <c:pt idx="30">
                  <c:v>247.14699999999999</c:v>
                </c:pt>
                <c:pt idx="31">
                  <c:v>252.05199999999999</c:v>
                </c:pt>
                <c:pt idx="32">
                  <c:v>256.95699999999999</c:v>
                </c:pt>
                <c:pt idx="33">
                  <c:v>261.86200000000002</c:v>
                </c:pt>
                <c:pt idx="34">
                  <c:v>266.767</c:v>
                </c:pt>
                <c:pt idx="35">
                  <c:v>271.67200000000003</c:v>
                </c:pt>
                <c:pt idx="36">
                  <c:v>276.577</c:v>
                </c:pt>
                <c:pt idx="37">
                  <c:v>281.48099999999999</c:v>
                </c:pt>
                <c:pt idx="38">
                  <c:v>286.38600000000002</c:v>
                </c:pt>
                <c:pt idx="39">
                  <c:v>291.291</c:v>
                </c:pt>
                <c:pt idx="40">
                  <c:v>296.19600000000003</c:v>
                </c:pt>
                <c:pt idx="41">
                  <c:v>301.101</c:v>
                </c:pt>
                <c:pt idx="42">
                  <c:v>306.00599999999997</c:v>
                </c:pt>
                <c:pt idx="43">
                  <c:v>310.911</c:v>
                </c:pt>
                <c:pt idx="44">
                  <c:v>315.81599999999997</c:v>
                </c:pt>
                <c:pt idx="45">
                  <c:v>320.721</c:v>
                </c:pt>
                <c:pt idx="46">
                  <c:v>325.62599999999998</c:v>
                </c:pt>
                <c:pt idx="47">
                  <c:v>330.53100000000001</c:v>
                </c:pt>
                <c:pt idx="48">
                  <c:v>335.435</c:v>
                </c:pt>
                <c:pt idx="49">
                  <c:v>340.34</c:v>
                </c:pt>
                <c:pt idx="50">
                  <c:v>345.245</c:v>
                </c:pt>
                <c:pt idx="51">
                  <c:v>350.15</c:v>
                </c:pt>
                <c:pt idx="52">
                  <c:v>355.05500000000001</c:v>
                </c:pt>
                <c:pt idx="53">
                  <c:v>359.96</c:v>
                </c:pt>
                <c:pt idx="54">
                  <c:v>364.86500000000001</c:v>
                </c:pt>
                <c:pt idx="55">
                  <c:v>369.77</c:v>
                </c:pt>
                <c:pt idx="56">
                  <c:v>374.67500000000001</c:v>
                </c:pt>
                <c:pt idx="57">
                  <c:v>379.58</c:v>
                </c:pt>
                <c:pt idx="58">
                  <c:v>384.48399999999998</c:v>
                </c:pt>
                <c:pt idx="59">
                  <c:v>389.38900000000001</c:v>
                </c:pt>
                <c:pt idx="60">
                  <c:v>394.29399999999998</c:v>
                </c:pt>
                <c:pt idx="61">
                  <c:v>399.19900000000001</c:v>
                </c:pt>
                <c:pt idx="62">
                  <c:v>404.10399999999998</c:v>
                </c:pt>
                <c:pt idx="63">
                  <c:v>409.00900000000001</c:v>
                </c:pt>
                <c:pt idx="64">
                  <c:v>413.91399999999999</c:v>
                </c:pt>
                <c:pt idx="65">
                  <c:v>418.81900000000002</c:v>
                </c:pt>
                <c:pt idx="66">
                  <c:v>423.72399999999999</c:v>
                </c:pt>
                <c:pt idx="67">
                  <c:v>428.62900000000002</c:v>
                </c:pt>
                <c:pt idx="68">
                  <c:v>433.53399999999999</c:v>
                </c:pt>
                <c:pt idx="69">
                  <c:v>438.43799999999999</c:v>
                </c:pt>
                <c:pt idx="70">
                  <c:v>443.34300000000002</c:v>
                </c:pt>
                <c:pt idx="71">
                  <c:v>448.24799999999999</c:v>
                </c:pt>
                <c:pt idx="72">
                  <c:v>453.15300000000002</c:v>
                </c:pt>
                <c:pt idx="73">
                  <c:v>458.05799999999999</c:v>
                </c:pt>
                <c:pt idx="74">
                  <c:v>462.96300000000002</c:v>
                </c:pt>
                <c:pt idx="75">
                  <c:v>467.86799999999999</c:v>
                </c:pt>
                <c:pt idx="76">
                  <c:v>472.77300000000002</c:v>
                </c:pt>
                <c:pt idx="77">
                  <c:v>477.678</c:v>
                </c:pt>
                <c:pt idx="78">
                  <c:v>482.58300000000003</c:v>
                </c:pt>
                <c:pt idx="79">
                  <c:v>487.48700000000002</c:v>
                </c:pt>
                <c:pt idx="80">
                  <c:v>492.392</c:v>
                </c:pt>
                <c:pt idx="81">
                  <c:v>497.29700000000003</c:v>
                </c:pt>
                <c:pt idx="82">
                  <c:v>502.202</c:v>
                </c:pt>
                <c:pt idx="83">
                  <c:v>507.10700000000003</c:v>
                </c:pt>
                <c:pt idx="84">
                  <c:v>512.01199999999994</c:v>
                </c:pt>
                <c:pt idx="85">
                  <c:v>516.91700000000003</c:v>
                </c:pt>
                <c:pt idx="86">
                  <c:v>521.822</c:v>
                </c:pt>
                <c:pt idx="87">
                  <c:v>526.72699999999998</c:v>
                </c:pt>
                <c:pt idx="88">
                  <c:v>531.63199999999995</c:v>
                </c:pt>
                <c:pt idx="89">
                  <c:v>536.53700000000003</c:v>
                </c:pt>
                <c:pt idx="90">
                  <c:v>541.44100000000003</c:v>
                </c:pt>
                <c:pt idx="91">
                  <c:v>546.346</c:v>
                </c:pt>
                <c:pt idx="92">
                  <c:v>551.25099999999998</c:v>
                </c:pt>
                <c:pt idx="93">
                  <c:v>556.15599999999995</c:v>
                </c:pt>
                <c:pt idx="94">
                  <c:v>561.06100000000004</c:v>
                </c:pt>
                <c:pt idx="95">
                  <c:v>565.96600000000001</c:v>
                </c:pt>
                <c:pt idx="96">
                  <c:v>570.87099999999998</c:v>
                </c:pt>
                <c:pt idx="97">
                  <c:v>575.77599999999995</c:v>
                </c:pt>
                <c:pt idx="98">
                  <c:v>580.68100000000004</c:v>
                </c:pt>
                <c:pt idx="99">
                  <c:v>585.58600000000001</c:v>
                </c:pt>
                <c:pt idx="100">
                  <c:v>590.49</c:v>
                </c:pt>
                <c:pt idx="101">
                  <c:v>595.39499999999998</c:v>
                </c:pt>
                <c:pt idx="102">
                  <c:v>600.29999999999995</c:v>
                </c:pt>
                <c:pt idx="103">
                  <c:v>605.20500000000004</c:v>
                </c:pt>
                <c:pt idx="104">
                  <c:v>610.11</c:v>
                </c:pt>
                <c:pt idx="105">
                  <c:v>615.01499999999999</c:v>
                </c:pt>
                <c:pt idx="106">
                  <c:v>619.91999999999996</c:v>
                </c:pt>
                <c:pt idx="107">
                  <c:v>624.82500000000005</c:v>
                </c:pt>
                <c:pt idx="108">
                  <c:v>629.73</c:v>
                </c:pt>
                <c:pt idx="109">
                  <c:v>634.63499999999999</c:v>
                </c:pt>
                <c:pt idx="110">
                  <c:v>639.54</c:v>
                </c:pt>
                <c:pt idx="111">
                  <c:v>644.44399999999996</c:v>
                </c:pt>
                <c:pt idx="112">
                  <c:v>649.34900000000005</c:v>
                </c:pt>
                <c:pt idx="113">
                  <c:v>654.25400000000002</c:v>
                </c:pt>
                <c:pt idx="114">
                  <c:v>659.15899999999999</c:v>
                </c:pt>
                <c:pt idx="115">
                  <c:v>664.06399999999996</c:v>
                </c:pt>
                <c:pt idx="116">
                  <c:v>668.96900000000005</c:v>
                </c:pt>
                <c:pt idx="117">
                  <c:v>673.87400000000002</c:v>
                </c:pt>
                <c:pt idx="118">
                  <c:v>678.779</c:v>
                </c:pt>
                <c:pt idx="119">
                  <c:v>683.68399999999997</c:v>
                </c:pt>
                <c:pt idx="120">
                  <c:v>688.58900000000006</c:v>
                </c:pt>
                <c:pt idx="121">
                  <c:v>693.49300000000005</c:v>
                </c:pt>
                <c:pt idx="122">
                  <c:v>698.39800000000002</c:v>
                </c:pt>
                <c:pt idx="123">
                  <c:v>703.303</c:v>
                </c:pt>
                <c:pt idx="124">
                  <c:v>708.20799999999997</c:v>
                </c:pt>
                <c:pt idx="125">
                  <c:v>713.11300000000006</c:v>
                </c:pt>
                <c:pt idx="126">
                  <c:v>718.01800000000003</c:v>
                </c:pt>
                <c:pt idx="127">
                  <c:v>722.923</c:v>
                </c:pt>
                <c:pt idx="128">
                  <c:v>727.82799999999997</c:v>
                </c:pt>
                <c:pt idx="129">
                  <c:v>732.73299999999995</c:v>
                </c:pt>
                <c:pt idx="130">
                  <c:v>737.63800000000003</c:v>
                </c:pt>
                <c:pt idx="131">
                  <c:v>742.54300000000001</c:v>
                </c:pt>
                <c:pt idx="132">
                  <c:v>747.447</c:v>
                </c:pt>
                <c:pt idx="133">
                  <c:v>752.35199999999998</c:v>
                </c:pt>
                <c:pt idx="134">
                  <c:v>757.25699999999995</c:v>
                </c:pt>
                <c:pt idx="135">
                  <c:v>762.16200000000003</c:v>
                </c:pt>
                <c:pt idx="136">
                  <c:v>767.06700000000001</c:v>
                </c:pt>
                <c:pt idx="137">
                  <c:v>771.97199999999998</c:v>
                </c:pt>
                <c:pt idx="138">
                  <c:v>776.87699999999995</c:v>
                </c:pt>
                <c:pt idx="139">
                  <c:v>781.78200000000004</c:v>
                </c:pt>
                <c:pt idx="140">
                  <c:v>786.68700000000001</c:v>
                </c:pt>
                <c:pt idx="141">
                  <c:v>791.59199999999998</c:v>
                </c:pt>
                <c:pt idx="142">
                  <c:v>796.49599999999998</c:v>
                </c:pt>
                <c:pt idx="143">
                  <c:v>801.40099999999995</c:v>
                </c:pt>
                <c:pt idx="144">
                  <c:v>806.30600000000004</c:v>
                </c:pt>
                <c:pt idx="145">
                  <c:v>811.21100000000001</c:v>
                </c:pt>
                <c:pt idx="146">
                  <c:v>816.11599999999999</c:v>
                </c:pt>
                <c:pt idx="147">
                  <c:v>821.02099999999996</c:v>
                </c:pt>
                <c:pt idx="148">
                  <c:v>825.92600000000004</c:v>
                </c:pt>
                <c:pt idx="149">
                  <c:v>830.83100000000002</c:v>
                </c:pt>
                <c:pt idx="150">
                  <c:v>835.73599999999999</c:v>
                </c:pt>
                <c:pt idx="151">
                  <c:v>840.64099999999996</c:v>
                </c:pt>
                <c:pt idx="152">
                  <c:v>845.54600000000005</c:v>
                </c:pt>
                <c:pt idx="153">
                  <c:v>850.45</c:v>
                </c:pt>
                <c:pt idx="154">
                  <c:v>855.35500000000002</c:v>
                </c:pt>
                <c:pt idx="155">
                  <c:v>860.26</c:v>
                </c:pt>
                <c:pt idx="156">
                  <c:v>865.16499999999996</c:v>
                </c:pt>
                <c:pt idx="157">
                  <c:v>870.07</c:v>
                </c:pt>
                <c:pt idx="158">
                  <c:v>874.97500000000002</c:v>
                </c:pt>
                <c:pt idx="159">
                  <c:v>879.88</c:v>
                </c:pt>
                <c:pt idx="160">
                  <c:v>884.78499999999997</c:v>
                </c:pt>
                <c:pt idx="161">
                  <c:v>889.69</c:v>
                </c:pt>
                <c:pt idx="162">
                  <c:v>894.59500000000003</c:v>
                </c:pt>
                <c:pt idx="163">
                  <c:v>899.49900000000002</c:v>
                </c:pt>
                <c:pt idx="164">
                  <c:v>904.404</c:v>
                </c:pt>
                <c:pt idx="165">
                  <c:v>909.30899999999997</c:v>
                </c:pt>
                <c:pt idx="166">
                  <c:v>914.21400000000006</c:v>
                </c:pt>
                <c:pt idx="167">
                  <c:v>919.11900000000003</c:v>
                </c:pt>
                <c:pt idx="168">
                  <c:v>924.024</c:v>
                </c:pt>
                <c:pt idx="169">
                  <c:v>928.92899999999997</c:v>
                </c:pt>
                <c:pt idx="170">
                  <c:v>933.83399999999995</c:v>
                </c:pt>
                <c:pt idx="171">
                  <c:v>938.73900000000003</c:v>
                </c:pt>
                <c:pt idx="172">
                  <c:v>943.64400000000001</c:v>
                </c:pt>
                <c:pt idx="173">
                  <c:v>948.54899999999998</c:v>
                </c:pt>
                <c:pt idx="174">
                  <c:v>953.45299999999997</c:v>
                </c:pt>
                <c:pt idx="175">
                  <c:v>958.35799999999995</c:v>
                </c:pt>
                <c:pt idx="176">
                  <c:v>963.26300000000003</c:v>
                </c:pt>
                <c:pt idx="177">
                  <c:v>968.16800000000001</c:v>
                </c:pt>
                <c:pt idx="178">
                  <c:v>973.07299999999998</c:v>
                </c:pt>
                <c:pt idx="179">
                  <c:v>977.97799999999995</c:v>
                </c:pt>
                <c:pt idx="180">
                  <c:v>982.88300000000004</c:v>
                </c:pt>
                <c:pt idx="181">
                  <c:v>987.78800000000001</c:v>
                </c:pt>
                <c:pt idx="182">
                  <c:v>992.69299999999998</c:v>
                </c:pt>
                <c:pt idx="183">
                  <c:v>997.59799999999996</c:v>
                </c:pt>
                <c:pt idx="184">
                  <c:v>1002.503</c:v>
                </c:pt>
                <c:pt idx="185">
                  <c:v>1007.407</c:v>
                </c:pt>
                <c:pt idx="186">
                  <c:v>1012.312</c:v>
                </c:pt>
                <c:pt idx="187">
                  <c:v>1017.217</c:v>
                </c:pt>
                <c:pt idx="188">
                  <c:v>1022.122</c:v>
                </c:pt>
                <c:pt idx="189">
                  <c:v>1027.027</c:v>
                </c:pt>
                <c:pt idx="190">
                  <c:v>1031.932</c:v>
                </c:pt>
                <c:pt idx="191">
                  <c:v>1036.837</c:v>
                </c:pt>
                <c:pt idx="192">
                  <c:v>1041.742</c:v>
                </c:pt>
                <c:pt idx="193">
                  <c:v>1046.6469999999999</c:v>
                </c:pt>
                <c:pt idx="194">
                  <c:v>1051.5519999999999</c:v>
                </c:pt>
                <c:pt idx="195">
                  <c:v>1056.4559999999999</c:v>
                </c:pt>
                <c:pt idx="196">
                  <c:v>1061.3610000000001</c:v>
                </c:pt>
                <c:pt idx="197">
                  <c:v>1066.2660000000001</c:v>
                </c:pt>
                <c:pt idx="198">
                  <c:v>1071.171</c:v>
                </c:pt>
                <c:pt idx="199">
                  <c:v>1076.076</c:v>
                </c:pt>
                <c:pt idx="200">
                  <c:v>1080.981</c:v>
                </c:pt>
                <c:pt idx="201">
                  <c:v>1085.886</c:v>
                </c:pt>
                <c:pt idx="202">
                  <c:v>1090.7909999999999</c:v>
                </c:pt>
                <c:pt idx="203">
                  <c:v>1095.6959999999999</c:v>
                </c:pt>
                <c:pt idx="204">
                  <c:v>1100.6010000000001</c:v>
                </c:pt>
                <c:pt idx="205">
                  <c:v>1105.5060000000001</c:v>
                </c:pt>
                <c:pt idx="206">
                  <c:v>1110.4100000000001</c:v>
                </c:pt>
                <c:pt idx="207">
                  <c:v>1115.3150000000001</c:v>
                </c:pt>
                <c:pt idx="208">
                  <c:v>1120.22</c:v>
                </c:pt>
                <c:pt idx="209">
                  <c:v>1125.125</c:v>
                </c:pt>
                <c:pt idx="210">
                  <c:v>1130.03</c:v>
                </c:pt>
                <c:pt idx="211">
                  <c:v>1134.9349999999999</c:v>
                </c:pt>
                <c:pt idx="212">
                  <c:v>1139.8399999999999</c:v>
                </c:pt>
                <c:pt idx="213">
                  <c:v>1144.7449999999999</c:v>
                </c:pt>
                <c:pt idx="214">
                  <c:v>1149.6500000000001</c:v>
                </c:pt>
                <c:pt idx="215">
                  <c:v>1154.5550000000001</c:v>
                </c:pt>
                <c:pt idx="216">
                  <c:v>1159.4590000000001</c:v>
                </c:pt>
                <c:pt idx="217">
                  <c:v>1164.364</c:v>
                </c:pt>
                <c:pt idx="218">
                  <c:v>1169.269</c:v>
                </c:pt>
                <c:pt idx="219">
                  <c:v>1174.174</c:v>
                </c:pt>
                <c:pt idx="220">
                  <c:v>1179.079</c:v>
                </c:pt>
                <c:pt idx="221">
                  <c:v>1183.9839999999999</c:v>
                </c:pt>
                <c:pt idx="222">
                  <c:v>1188.8889999999999</c:v>
                </c:pt>
                <c:pt idx="223">
                  <c:v>1193.7940000000001</c:v>
                </c:pt>
                <c:pt idx="224">
                  <c:v>1198.6990000000001</c:v>
                </c:pt>
                <c:pt idx="225">
                  <c:v>1203.604</c:v>
                </c:pt>
                <c:pt idx="226">
                  <c:v>1208.509</c:v>
                </c:pt>
                <c:pt idx="227">
                  <c:v>1213.413</c:v>
                </c:pt>
                <c:pt idx="228">
                  <c:v>1218.318</c:v>
                </c:pt>
                <c:pt idx="229">
                  <c:v>1223.223</c:v>
                </c:pt>
                <c:pt idx="230">
                  <c:v>1228.1279999999999</c:v>
                </c:pt>
                <c:pt idx="231">
                  <c:v>1233.0329999999999</c:v>
                </c:pt>
                <c:pt idx="232">
                  <c:v>1237.9380000000001</c:v>
                </c:pt>
                <c:pt idx="233">
                  <c:v>1242.8430000000001</c:v>
                </c:pt>
                <c:pt idx="234">
                  <c:v>1247.748</c:v>
                </c:pt>
                <c:pt idx="235">
                  <c:v>1252.653</c:v>
                </c:pt>
                <c:pt idx="236">
                  <c:v>1257.558</c:v>
                </c:pt>
                <c:pt idx="237">
                  <c:v>1262.462</c:v>
                </c:pt>
                <c:pt idx="238">
                  <c:v>1267.367</c:v>
                </c:pt>
                <c:pt idx="239">
                  <c:v>1272.2719999999999</c:v>
                </c:pt>
                <c:pt idx="240">
                  <c:v>1277.1769999999999</c:v>
                </c:pt>
                <c:pt idx="241">
                  <c:v>1282.0820000000001</c:v>
                </c:pt>
                <c:pt idx="242">
                  <c:v>1286.9870000000001</c:v>
                </c:pt>
                <c:pt idx="243">
                  <c:v>1291.8920000000001</c:v>
                </c:pt>
                <c:pt idx="244">
                  <c:v>1296.797</c:v>
                </c:pt>
                <c:pt idx="245">
                  <c:v>1301.702</c:v>
                </c:pt>
                <c:pt idx="246">
                  <c:v>1306.607</c:v>
                </c:pt>
                <c:pt idx="247">
                  <c:v>1311.5119999999999</c:v>
                </c:pt>
                <c:pt idx="248">
                  <c:v>1316.4159999999999</c:v>
                </c:pt>
                <c:pt idx="249">
                  <c:v>1321.3209999999999</c:v>
                </c:pt>
                <c:pt idx="250">
                  <c:v>1326.2260000000001</c:v>
                </c:pt>
                <c:pt idx="251">
                  <c:v>1331.1310000000001</c:v>
                </c:pt>
                <c:pt idx="252">
                  <c:v>1336.0360000000001</c:v>
                </c:pt>
                <c:pt idx="253">
                  <c:v>1340.941</c:v>
                </c:pt>
                <c:pt idx="254">
                  <c:v>1345.846</c:v>
                </c:pt>
                <c:pt idx="255">
                  <c:v>1350.751</c:v>
                </c:pt>
                <c:pt idx="256">
                  <c:v>1355.6559999999999</c:v>
                </c:pt>
                <c:pt idx="257">
                  <c:v>1360.5609999999999</c:v>
                </c:pt>
                <c:pt idx="258">
                  <c:v>1365.4649999999999</c:v>
                </c:pt>
                <c:pt idx="259">
                  <c:v>1370.37</c:v>
                </c:pt>
                <c:pt idx="260">
                  <c:v>1375.2750000000001</c:v>
                </c:pt>
                <c:pt idx="261">
                  <c:v>1380.18</c:v>
                </c:pt>
                <c:pt idx="262">
                  <c:v>1385.085</c:v>
                </c:pt>
                <c:pt idx="263">
                  <c:v>1389.99</c:v>
                </c:pt>
                <c:pt idx="264">
                  <c:v>1394.895</c:v>
                </c:pt>
                <c:pt idx="265">
                  <c:v>1399.8</c:v>
                </c:pt>
                <c:pt idx="266">
                  <c:v>1404.7049999999999</c:v>
                </c:pt>
                <c:pt idx="267">
                  <c:v>1409.61</c:v>
                </c:pt>
                <c:pt idx="268">
                  <c:v>1414.5150000000001</c:v>
                </c:pt>
                <c:pt idx="269">
                  <c:v>1419.4190000000001</c:v>
                </c:pt>
                <c:pt idx="270">
                  <c:v>1424.3240000000001</c:v>
                </c:pt>
                <c:pt idx="271">
                  <c:v>1429.229</c:v>
                </c:pt>
                <c:pt idx="272">
                  <c:v>1434.134</c:v>
                </c:pt>
                <c:pt idx="273">
                  <c:v>1439.039</c:v>
                </c:pt>
                <c:pt idx="274">
                  <c:v>1443.944</c:v>
                </c:pt>
                <c:pt idx="275">
                  <c:v>1448.8489999999999</c:v>
                </c:pt>
                <c:pt idx="276">
                  <c:v>1453.7539999999999</c:v>
                </c:pt>
                <c:pt idx="277">
                  <c:v>1458.6590000000001</c:v>
                </c:pt>
                <c:pt idx="278">
                  <c:v>1463.5640000000001</c:v>
                </c:pt>
                <c:pt idx="279">
                  <c:v>1468.4680000000001</c:v>
                </c:pt>
                <c:pt idx="280">
                  <c:v>1473.373</c:v>
                </c:pt>
                <c:pt idx="281">
                  <c:v>1478.278</c:v>
                </c:pt>
                <c:pt idx="282">
                  <c:v>1483.183</c:v>
                </c:pt>
                <c:pt idx="283">
                  <c:v>1488.088</c:v>
                </c:pt>
                <c:pt idx="284">
                  <c:v>1492.9929999999999</c:v>
                </c:pt>
                <c:pt idx="285">
                  <c:v>1497.8979999999999</c:v>
                </c:pt>
                <c:pt idx="286">
                  <c:v>1502.8030000000001</c:v>
                </c:pt>
                <c:pt idx="287">
                  <c:v>1507.7080000000001</c:v>
                </c:pt>
                <c:pt idx="288">
                  <c:v>1512.6130000000001</c:v>
                </c:pt>
                <c:pt idx="289">
                  <c:v>1517.518</c:v>
                </c:pt>
                <c:pt idx="290">
                  <c:v>1522.422</c:v>
                </c:pt>
                <c:pt idx="291">
                  <c:v>1527.327</c:v>
                </c:pt>
                <c:pt idx="292">
                  <c:v>1532.232</c:v>
                </c:pt>
                <c:pt idx="293">
                  <c:v>1537.1369999999999</c:v>
                </c:pt>
                <c:pt idx="294">
                  <c:v>1542.0419999999999</c:v>
                </c:pt>
                <c:pt idx="295">
                  <c:v>1546.9469999999999</c:v>
                </c:pt>
                <c:pt idx="296">
                  <c:v>1551.8520000000001</c:v>
                </c:pt>
                <c:pt idx="297">
                  <c:v>1556.7570000000001</c:v>
                </c:pt>
                <c:pt idx="298">
                  <c:v>1561.662</c:v>
                </c:pt>
                <c:pt idx="299">
                  <c:v>1566.567</c:v>
                </c:pt>
                <c:pt idx="300">
                  <c:v>1571.471</c:v>
                </c:pt>
                <c:pt idx="301">
                  <c:v>1576.376</c:v>
                </c:pt>
                <c:pt idx="302">
                  <c:v>1581.2809999999999</c:v>
                </c:pt>
                <c:pt idx="303">
                  <c:v>1586.1859999999999</c:v>
                </c:pt>
                <c:pt idx="304">
                  <c:v>1591.0909999999999</c:v>
                </c:pt>
                <c:pt idx="305">
                  <c:v>1595.9960000000001</c:v>
                </c:pt>
                <c:pt idx="306">
                  <c:v>1600.9010000000001</c:v>
                </c:pt>
                <c:pt idx="307">
                  <c:v>1605.806</c:v>
                </c:pt>
                <c:pt idx="308">
                  <c:v>1610.711</c:v>
                </c:pt>
                <c:pt idx="309">
                  <c:v>1615.616</c:v>
                </c:pt>
                <c:pt idx="310">
                  <c:v>1620.521</c:v>
                </c:pt>
                <c:pt idx="311">
                  <c:v>1625.425</c:v>
                </c:pt>
                <c:pt idx="312">
                  <c:v>1630.33</c:v>
                </c:pt>
                <c:pt idx="313">
                  <c:v>1635.2349999999999</c:v>
                </c:pt>
                <c:pt idx="314">
                  <c:v>1640.14</c:v>
                </c:pt>
                <c:pt idx="315">
                  <c:v>1645.0450000000001</c:v>
                </c:pt>
                <c:pt idx="316">
                  <c:v>1649.95</c:v>
                </c:pt>
                <c:pt idx="317">
                  <c:v>1654.855</c:v>
                </c:pt>
                <c:pt idx="318">
                  <c:v>1659.76</c:v>
                </c:pt>
                <c:pt idx="319">
                  <c:v>1664.665</c:v>
                </c:pt>
                <c:pt idx="320">
                  <c:v>1669.57</c:v>
                </c:pt>
                <c:pt idx="321">
                  <c:v>1674.4739999999999</c:v>
                </c:pt>
                <c:pt idx="322">
                  <c:v>1679.3789999999999</c:v>
                </c:pt>
                <c:pt idx="323">
                  <c:v>1684.2840000000001</c:v>
                </c:pt>
                <c:pt idx="324">
                  <c:v>1689.1890000000001</c:v>
                </c:pt>
                <c:pt idx="325">
                  <c:v>1694.0940000000001</c:v>
                </c:pt>
                <c:pt idx="326">
                  <c:v>1698.999</c:v>
                </c:pt>
                <c:pt idx="327">
                  <c:v>1703.904</c:v>
                </c:pt>
                <c:pt idx="328">
                  <c:v>1708.809</c:v>
                </c:pt>
                <c:pt idx="329">
                  <c:v>1713.7139999999999</c:v>
                </c:pt>
                <c:pt idx="330">
                  <c:v>1718.6189999999999</c:v>
                </c:pt>
                <c:pt idx="331">
                  <c:v>1723.5239999999999</c:v>
                </c:pt>
                <c:pt idx="332">
                  <c:v>1728.4280000000001</c:v>
                </c:pt>
                <c:pt idx="333">
                  <c:v>1733.3330000000001</c:v>
                </c:pt>
                <c:pt idx="334">
                  <c:v>1738.2380000000001</c:v>
                </c:pt>
                <c:pt idx="335">
                  <c:v>1743.143</c:v>
                </c:pt>
                <c:pt idx="336">
                  <c:v>1748.048</c:v>
                </c:pt>
                <c:pt idx="337">
                  <c:v>1752.953</c:v>
                </c:pt>
                <c:pt idx="338">
                  <c:v>1757.8579999999999</c:v>
                </c:pt>
                <c:pt idx="339">
                  <c:v>1762.7629999999999</c:v>
                </c:pt>
                <c:pt idx="340">
                  <c:v>1767.6679999999999</c:v>
                </c:pt>
                <c:pt idx="341">
                  <c:v>1772.5730000000001</c:v>
                </c:pt>
                <c:pt idx="342">
                  <c:v>1777.4770000000001</c:v>
                </c:pt>
                <c:pt idx="343">
                  <c:v>1782.3820000000001</c:v>
                </c:pt>
                <c:pt idx="344">
                  <c:v>1787.287</c:v>
                </c:pt>
                <c:pt idx="345">
                  <c:v>1792.192</c:v>
                </c:pt>
                <c:pt idx="346">
                  <c:v>1797.097</c:v>
                </c:pt>
                <c:pt idx="347">
                  <c:v>1802.002</c:v>
                </c:pt>
                <c:pt idx="348">
                  <c:v>1806.9069999999999</c:v>
                </c:pt>
                <c:pt idx="349">
                  <c:v>1811.8119999999999</c:v>
                </c:pt>
                <c:pt idx="350">
                  <c:v>1816.7170000000001</c:v>
                </c:pt>
                <c:pt idx="351">
                  <c:v>1821.6220000000001</c:v>
                </c:pt>
                <c:pt idx="352">
                  <c:v>1826.527</c:v>
                </c:pt>
                <c:pt idx="353">
                  <c:v>1831.431</c:v>
                </c:pt>
                <c:pt idx="354">
                  <c:v>1836.336</c:v>
                </c:pt>
                <c:pt idx="355">
                  <c:v>1841.241</c:v>
                </c:pt>
                <c:pt idx="356">
                  <c:v>1846.146</c:v>
                </c:pt>
                <c:pt idx="357">
                  <c:v>1851.0509999999999</c:v>
                </c:pt>
                <c:pt idx="358">
                  <c:v>1855.9559999999999</c:v>
                </c:pt>
                <c:pt idx="359">
                  <c:v>1860.8610000000001</c:v>
                </c:pt>
                <c:pt idx="360">
                  <c:v>1865.7660000000001</c:v>
                </c:pt>
                <c:pt idx="361">
                  <c:v>1870.671</c:v>
                </c:pt>
                <c:pt idx="362">
                  <c:v>1875.576</c:v>
                </c:pt>
                <c:pt idx="363">
                  <c:v>1880.48</c:v>
                </c:pt>
                <c:pt idx="364">
                  <c:v>1885.385</c:v>
                </c:pt>
                <c:pt idx="365">
                  <c:v>1890.29</c:v>
                </c:pt>
                <c:pt idx="366">
                  <c:v>1895.1949999999999</c:v>
                </c:pt>
                <c:pt idx="367">
                  <c:v>1900.1</c:v>
                </c:pt>
                <c:pt idx="368">
                  <c:v>1905.0050000000001</c:v>
                </c:pt>
                <c:pt idx="369">
                  <c:v>1909.91</c:v>
                </c:pt>
                <c:pt idx="370">
                  <c:v>1914.8150000000001</c:v>
                </c:pt>
                <c:pt idx="371">
                  <c:v>1919.72</c:v>
                </c:pt>
                <c:pt idx="372">
                  <c:v>1924.625</c:v>
                </c:pt>
                <c:pt idx="373">
                  <c:v>1929.53</c:v>
                </c:pt>
                <c:pt idx="374">
                  <c:v>1934.434</c:v>
                </c:pt>
                <c:pt idx="375">
                  <c:v>1939.3389999999999</c:v>
                </c:pt>
                <c:pt idx="376">
                  <c:v>1944.2439999999999</c:v>
                </c:pt>
                <c:pt idx="377">
                  <c:v>1949.1489999999999</c:v>
                </c:pt>
                <c:pt idx="378">
                  <c:v>1954.0540000000001</c:v>
                </c:pt>
                <c:pt idx="379">
                  <c:v>1958.9590000000001</c:v>
                </c:pt>
                <c:pt idx="380">
                  <c:v>1963.864</c:v>
                </c:pt>
                <c:pt idx="381">
                  <c:v>1968.769</c:v>
                </c:pt>
                <c:pt idx="382">
                  <c:v>1973.674</c:v>
                </c:pt>
                <c:pt idx="383">
                  <c:v>1978.579</c:v>
                </c:pt>
                <c:pt idx="384">
                  <c:v>1983.4829999999999</c:v>
                </c:pt>
                <c:pt idx="385">
                  <c:v>1988.3879999999999</c:v>
                </c:pt>
                <c:pt idx="386">
                  <c:v>1993.2929999999999</c:v>
                </c:pt>
                <c:pt idx="387">
                  <c:v>1998.1980000000001</c:v>
                </c:pt>
                <c:pt idx="388">
                  <c:v>2003.1030000000001</c:v>
                </c:pt>
                <c:pt idx="389">
                  <c:v>2008.008</c:v>
                </c:pt>
                <c:pt idx="390">
                  <c:v>2012.913</c:v>
                </c:pt>
                <c:pt idx="391">
                  <c:v>2017.818</c:v>
                </c:pt>
                <c:pt idx="392">
                  <c:v>2022.723</c:v>
                </c:pt>
                <c:pt idx="393">
                  <c:v>2027.6279999999999</c:v>
                </c:pt>
                <c:pt idx="394">
                  <c:v>2032.5329999999999</c:v>
                </c:pt>
                <c:pt idx="395">
                  <c:v>2037.4369999999999</c:v>
                </c:pt>
                <c:pt idx="396">
                  <c:v>2042.3420000000001</c:v>
                </c:pt>
                <c:pt idx="397">
                  <c:v>2047.2470000000001</c:v>
                </c:pt>
                <c:pt idx="398">
                  <c:v>2052.152</c:v>
                </c:pt>
                <c:pt idx="399">
                  <c:v>2057.0569999999998</c:v>
                </c:pt>
                <c:pt idx="400">
                  <c:v>2061.962</c:v>
                </c:pt>
                <c:pt idx="401">
                  <c:v>2066.8670000000002</c:v>
                </c:pt>
                <c:pt idx="402">
                  <c:v>2071.7719999999999</c:v>
                </c:pt>
                <c:pt idx="403">
                  <c:v>2076.6770000000001</c:v>
                </c:pt>
                <c:pt idx="404">
                  <c:v>2081.5819999999999</c:v>
                </c:pt>
                <c:pt idx="405">
                  <c:v>2086.4859999999999</c:v>
                </c:pt>
                <c:pt idx="406">
                  <c:v>2091.3910000000001</c:v>
                </c:pt>
                <c:pt idx="407">
                  <c:v>2096.2959999999998</c:v>
                </c:pt>
                <c:pt idx="408">
                  <c:v>2101.201</c:v>
                </c:pt>
                <c:pt idx="409">
                  <c:v>2106.1060000000002</c:v>
                </c:pt>
                <c:pt idx="410">
                  <c:v>2111.011</c:v>
                </c:pt>
                <c:pt idx="411">
                  <c:v>2115.9160000000002</c:v>
                </c:pt>
                <c:pt idx="412">
                  <c:v>2120.8209999999999</c:v>
                </c:pt>
                <c:pt idx="413">
                  <c:v>2125.7260000000001</c:v>
                </c:pt>
                <c:pt idx="414">
                  <c:v>2130.6309999999999</c:v>
                </c:pt>
                <c:pt idx="415">
                  <c:v>2135.5360000000001</c:v>
                </c:pt>
                <c:pt idx="416">
                  <c:v>2140.44</c:v>
                </c:pt>
                <c:pt idx="417">
                  <c:v>2145.3449999999998</c:v>
                </c:pt>
                <c:pt idx="418">
                  <c:v>2150.25</c:v>
                </c:pt>
                <c:pt idx="419">
                  <c:v>2155.1550000000002</c:v>
                </c:pt>
                <c:pt idx="420">
                  <c:v>2160.06</c:v>
                </c:pt>
                <c:pt idx="421">
                  <c:v>2164.9650000000001</c:v>
                </c:pt>
                <c:pt idx="422">
                  <c:v>2169.87</c:v>
                </c:pt>
                <c:pt idx="423">
                  <c:v>2174.7750000000001</c:v>
                </c:pt>
                <c:pt idx="424">
                  <c:v>2179.6799999999998</c:v>
                </c:pt>
                <c:pt idx="425">
                  <c:v>2184.585</c:v>
                </c:pt>
                <c:pt idx="426">
                  <c:v>2189.489</c:v>
                </c:pt>
                <c:pt idx="427">
                  <c:v>2194.3939999999998</c:v>
                </c:pt>
                <c:pt idx="428">
                  <c:v>2199.299</c:v>
                </c:pt>
                <c:pt idx="429">
                  <c:v>2204.2040000000002</c:v>
                </c:pt>
                <c:pt idx="430">
                  <c:v>2209.1089999999999</c:v>
                </c:pt>
                <c:pt idx="431">
                  <c:v>2214.0140000000001</c:v>
                </c:pt>
                <c:pt idx="432">
                  <c:v>2218.9189999999999</c:v>
                </c:pt>
                <c:pt idx="433">
                  <c:v>2223.8240000000001</c:v>
                </c:pt>
                <c:pt idx="434">
                  <c:v>2228.7289999999998</c:v>
                </c:pt>
                <c:pt idx="435">
                  <c:v>2233.634</c:v>
                </c:pt>
                <c:pt idx="436">
                  <c:v>2238.5390000000002</c:v>
                </c:pt>
                <c:pt idx="437">
                  <c:v>2243.4430000000002</c:v>
                </c:pt>
                <c:pt idx="438">
                  <c:v>2248.348</c:v>
                </c:pt>
                <c:pt idx="439">
                  <c:v>2253.2530000000002</c:v>
                </c:pt>
                <c:pt idx="440">
                  <c:v>2258.1579999999999</c:v>
                </c:pt>
                <c:pt idx="441">
                  <c:v>2263.0630000000001</c:v>
                </c:pt>
                <c:pt idx="442">
                  <c:v>2267.9679999999998</c:v>
                </c:pt>
                <c:pt idx="443">
                  <c:v>2272.873</c:v>
                </c:pt>
                <c:pt idx="444">
                  <c:v>2277.7779999999998</c:v>
                </c:pt>
                <c:pt idx="445">
                  <c:v>2282.683</c:v>
                </c:pt>
                <c:pt idx="446">
                  <c:v>2287.5880000000002</c:v>
                </c:pt>
                <c:pt idx="447">
                  <c:v>2292.4920000000002</c:v>
                </c:pt>
                <c:pt idx="448">
                  <c:v>2297.3969999999999</c:v>
                </c:pt>
                <c:pt idx="449">
                  <c:v>2302.3020000000001</c:v>
                </c:pt>
                <c:pt idx="450">
                  <c:v>2307.2069999999999</c:v>
                </c:pt>
                <c:pt idx="451">
                  <c:v>2312.1120000000001</c:v>
                </c:pt>
                <c:pt idx="452">
                  <c:v>2317.0169999999998</c:v>
                </c:pt>
                <c:pt idx="453">
                  <c:v>2321.922</c:v>
                </c:pt>
                <c:pt idx="454">
                  <c:v>2326.8270000000002</c:v>
                </c:pt>
                <c:pt idx="455">
                  <c:v>2331.732</c:v>
                </c:pt>
                <c:pt idx="456">
                  <c:v>2336.6370000000002</c:v>
                </c:pt>
                <c:pt idx="457">
                  <c:v>2341.5419999999999</c:v>
                </c:pt>
                <c:pt idx="458">
                  <c:v>2346.4459999999999</c:v>
                </c:pt>
                <c:pt idx="459">
                  <c:v>2351.3510000000001</c:v>
                </c:pt>
                <c:pt idx="460">
                  <c:v>2356.2559999999999</c:v>
                </c:pt>
                <c:pt idx="461">
                  <c:v>2361.1610000000001</c:v>
                </c:pt>
                <c:pt idx="462">
                  <c:v>2366.0659999999998</c:v>
                </c:pt>
                <c:pt idx="463">
                  <c:v>2370.971</c:v>
                </c:pt>
                <c:pt idx="464">
                  <c:v>2375.8760000000002</c:v>
                </c:pt>
                <c:pt idx="465">
                  <c:v>2380.7809999999999</c:v>
                </c:pt>
                <c:pt idx="466">
                  <c:v>2385.6860000000001</c:v>
                </c:pt>
                <c:pt idx="467">
                  <c:v>2390.5909999999999</c:v>
                </c:pt>
                <c:pt idx="468">
                  <c:v>2395.4949999999999</c:v>
                </c:pt>
                <c:pt idx="469">
                  <c:v>2400.4</c:v>
                </c:pt>
                <c:pt idx="470">
                  <c:v>2405.3049999999998</c:v>
                </c:pt>
                <c:pt idx="471">
                  <c:v>2410.21</c:v>
                </c:pt>
                <c:pt idx="472">
                  <c:v>2415.1149999999998</c:v>
                </c:pt>
                <c:pt idx="473">
                  <c:v>2420.02</c:v>
                </c:pt>
                <c:pt idx="474">
                  <c:v>2424.9250000000002</c:v>
                </c:pt>
                <c:pt idx="475">
                  <c:v>2429.83</c:v>
                </c:pt>
                <c:pt idx="476">
                  <c:v>2434.7350000000001</c:v>
                </c:pt>
                <c:pt idx="477">
                  <c:v>2439.64</c:v>
                </c:pt>
                <c:pt idx="478">
                  <c:v>2444.5450000000001</c:v>
                </c:pt>
                <c:pt idx="479">
                  <c:v>2449.4490000000001</c:v>
                </c:pt>
                <c:pt idx="480">
                  <c:v>2454.3539999999998</c:v>
                </c:pt>
                <c:pt idx="481">
                  <c:v>2459.259</c:v>
                </c:pt>
                <c:pt idx="482">
                  <c:v>2464.1640000000002</c:v>
                </c:pt>
                <c:pt idx="483">
                  <c:v>2469.069</c:v>
                </c:pt>
                <c:pt idx="484">
                  <c:v>2473.9740000000002</c:v>
                </c:pt>
                <c:pt idx="485">
                  <c:v>2478.8789999999999</c:v>
                </c:pt>
                <c:pt idx="486">
                  <c:v>2483.7840000000001</c:v>
                </c:pt>
                <c:pt idx="487">
                  <c:v>2488.6889999999999</c:v>
                </c:pt>
                <c:pt idx="488">
                  <c:v>2493.5940000000001</c:v>
                </c:pt>
                <c:pt idx="489">
                  <c:v>2498.498</c:v>
                </c:pt>
                <c:pt idx="490">
                  <c:v>2503.4029999999998</c:v>
                </c:pt>
                <c:pt idx="491">
                  <c:v>2508.308</c:v>
                </c:pt>
                <c:pt idx="492">
                  <c:v>2513.2130000000002</c:v>
                </c:pt>
                <c:pt idx="493">
                  <c:v>2518.1179999999999</c:v>
                </c:pt>
                <c:pt idx="494">
                  <c:v>2523.0230000000001</c:v>
                </c:pt>
                <c:pt idx="495">
                  <c:v>2527.9279999999999</c:v>
                </c:pt>
                <c:pt idx="496">
                  <c:v>2532.8330000000001</c:v>
                </c:pt>
                <c:pt idx="497">
                  <c:v>2537.7379999999998</c:v>
                </c:pt>
                <c:pt idx="498">
                  <c:v>2542.643</c:v>
                </c:pt>
                <c:pt idx="499">
                  <c:v>2547.5479999999998</c:v>
                </c:pt>
                <c:pt idx="500">
                  <c:v>2552.4520000000002</c:v>
                </c:pt>
                <c:pt idx="501">
                  <c:v>2557.357</c:v>
                </c:pt>
                <c:pt idx="502">
                  <c:v>2562.2620000000002</c:v>
                </c:pt>
                <c:pt idx="503">
                  <c:v>2567.1669999999999</c:v>
                </c:pt>
                <c:pt idx="504">
                  <c:v>2572.0720000000001</c:v>
                </c:pt>
                <c:pt idx="505">
                  <c:v>2576.9769999999999</c:v>
                </c:pt>
                <c:pt idx="506">
                  <c:v>2581.8820000000001</c:v>
                </c:pt>
                <c:pt idx="507">
                  <c:v>2586.7869999999998</c:v>
                </c:pt>
                <c:pt idx="508">
                  <c:v>2591.692</c:v>
                </c:pt>
                <c:pt idx="509">
                  <c:v>2596.5970000000002</c:v>
                </c:pt>
                <c:pt idx="510">
                  <c:v>2601.502</c:v>
                </c:pt>
                <c:pt idx="511">
                  <c:v>2606.4059999999999</c:v>
                </c:pt>
                <c:pt idx="512">
                  <c:v>2611.3110000000001</c:v>
                </c:pt>
                <c:pt idx="513">
                  <c:v>2616.2159999999999</c:v>
                </c:pt>
                <c:pt idx="514">
                  <c:v>2621.1210000000001</c:v>
                </c:pt>
                <c:pt idx="515">
                  <c:v>2626.0259999999998</c:v>
                </c:pt>
                <c:pt idx="516">
                  <c:v>2630.931</c:v>
                </c:pt>
                <c:pt idx="517">
                  <c:v>2635.8359999999998</c:v>
                </c:pt>
                <c:pt idx="518">
                  <c:v>2640.741</c:v>
                </c:pt>
                <c:pt idx="519">
                  <c:v>2645.6460000000002</c:v>
                </c:pt>
                <c:pt idx="520">
                  <c:v>2650.5509999999999</c:v>
                </c:pt>
                <c:pt idx="521">
                  <c:v>2655.4549999999999</c:v>
                </c:pt>
                <c:pt idx="522">
                  <c:v>2660.36</c:v>
                </c:pt>
                <c:pt idx="523">
                  <c:v>2665.2649999999999</c:v>
                </c:pt>
                <c:pt idx="524">
                  <c:v>2670.17</c:v>
                </c:pt>
                <c:pt idx="525">
                  <c:v>2675.0749999999998</c:v>
                </c:pt>
                <c:pt idx="526">
                  <c:v>2679.98</c:v>
                </c:pt>
                <c:pt idx="527">
                  <c:v>2684.8850000000002</c:v>
                </c:pt>
                <c:pt idx="528">
                  <c:v>2689.79</c:v>
                </c:pt>
                <c:pt idx="529">
                  <c:v>2694.6950000000002</c:v>
                </c:pt>
                <c:pt idx="530">
                  <c:v>2699.6</c:v>
                </c:pt>
                <c:pt idx="531">
                  <c:v>2704.5050000000001</c:v>
                </c:pt>
                <c:pt idx="532">
                  <c:v>2709.4090000000001</c:v>
                </c:pt>
                <c:pt idx="533">
                  <c:v>2714.3139999999999</c:v>
                </c:pt>
                <c:pt idx="534">
                  <c:v>2719.2190000000001</c:v>
                </c:pt>
                <c:pt idx="535">
                  <c:v>2724.1239999999998</c:v>
                </c:pt>
                <c:pt idx="536">
                  <c:v>2729.029</c:v>
                </c:pt>
                <c:pt idx="537">
                  <c:v>2733.9340000000002</c:v>
                </c:pt>
                <c:pt idx="538">
                  <c:v>2738.8389999999999</c:v>
                </c:pt>
                <c:pt idx="539">
                  <c:v>2743.7440000000001</c:v>
                </c:pt>
                <c:pt idx="540">
                  <c:v>2748.6489999999999</c:v>
                </c:pt>
                <c:pt idx="541">
                  <c:v>2753.5540000000001</c:v>
                </c:pt>
                <c:pt idx="542">
                  <c:v>2758.4580000000001</c:v>
                </c:pt>
                <c:pt idx="543">
                  <c:v>2763.3629999999998</c:v>
                </c:pt>
                <c:pt idx="544">
                  <c:v>2768.268</c:v>
                </c:pt>
                <c:pt idx="545">
                  <c:v>2773.1729999999998</c:v>
                </c:pt>
                <c:pt idx="546">
                  <c:v>2778.078</c:v>
                </c:pt>
                <c:pt idx="547">
                  <c:v>2782.9830000000002</c:v>
                </c:pt>
                <c:pt idx="548">
                  <c:v>2787.8879999999999</c:v>
                </c:pt>
                <c:pt idx="549">
                  <c:v>2792.7930000000001</c:v>
                </c:pt>
                <c:pt idx="550">
                  <c:v>2797.6979999999999</c:v>
                </c:pt>
                <c:pt idx="551">
                  <c:v>2802.6030000000001</c:v>
                </c:pt>
                <c:pt idx="552">
                  <c:v>2807.5079999999998</c:v>
                </c:pt>
                <c:pt idx="553">
                  <c:v>2812.4119999999998</c:v>
                </c:pt>
                <c:pt idx="554">
                  <c:v>2817.317</c:v>
                </c:pt>
                <c:pt idx="555">
                  <c:v>2822.2220000000002</c:v>
                </c:pt>
                <c:pt idx="556">
                  <c:v>2827.127</c:v>
                </c:pt>
                <c:pt idx="557">
                  <c:v>2832.0320000000002</c:v>
                </c:pt>
                <c:pt idx="558">
                  <c:v>2836.9369999999999</c:v>
                </c:pt>
                <c:pt idx="559">
                  <c:v>2841.8420000000001</c:v>
                </c:pt>
                <c:pt idx="560">
                  <c:v>2846.7469999999998</c:v>
                </c:pt>
                <c:pt idx="561">
                  <c:v>2851.652</c:v>
                </c:pt>
                <c:pt idx="562">
                  <c:v>2856.5569999999998</c:v>
                </c:pt>
                <c:pt idx="563">
                  <c:v>2861.4609999999998</c:v>
                </c:pt>
                <c:pt idx="564">
                  <c:v>2866.366</c:v>
                </c:pt>
                <c:pt idx="565">
                  <c:v>2871.2710000000002</c:v>
                </c:pt>
                <c:pt idx="566">
                  <c:v>2876.1759999999999</c:v>
                </c:pt>
                <c:pt idx="567">
                  <c:v>2881.0810000000001</c:v>
                </c:pt>
                <c:pt idx="568">
                  <c:v>2885.9859999999999</c:v>
                </c:pt>
                <c:pt idx="569">
                  <c:v>2890.8910000000001</c:v>
                </c:pt>
                <c:pt idx="570">
                  <c:v>2895.7959999999998</c:v>
                </c:pt>
                <c:pt idx="571">
                  <c:v>2900.701</c:v>
                </c:pt>
                <c:pt idx="572">
                  <c:v>2905.6060000000002</c:v>
                </c:pt>
                <c:pt idx="573">
                  <c:v>2910.511</c:v>
                </c:pt>
                <c:pt idx="574">
                  <c:v>2915.415</c:v>
                </c:pt>
                <c:pt idx="575">
                  <c:v>2920.32</c:v>
                </c:pt>
                <c:pt idx="576">
                  <c:v>2925.2249999999999</c:v>
                </c:pt>
                <c:pt idx="577">
                  <c:v>2930.13</c:v>
                </c:pt>
                <c:pt idx="578">
                  <c:v>2935.0349999999999</c:v>
                </c:pt>
                <c:pt idx="579">
                  <c:v>2939.94</c:v>
                </c:pt>
                <c:pt idx="580">
                  <c:v>2944.8449999999998</c:v>
                </c:pt>
                <c:pt idx="581">
                  <c:v>2949.75</c:v>
                </c:pt>
                <c:pt idx="582">
                  <c:v>2954.6550000000002</c:v>
                </c:pt>
                <c:pt idx="583">
                  <c:v>2959.56</c:v>
                </c:pt>
                <c:pt idx="584">
                  <c:v>2964.4639999999999</c:v>
                </c:pt>
                <c:pt idx="585">
                  <c:v>2969.3690000000001</c:v>
                </c:pt>
                <c:pt idx="586">
                  <c:v>2974.2739999999999</c:v>
                </c:pt>
                <c:pt idx="587">
                  <c:v>2979.1790000000001</c:v>
                </c:pt>
                <c:pt idx="588">
                  <c:v>2984.0839999999998</c:v>
                </c:pt>
                <c:pt idx="589">
                  <c:v>2988.989</c:v>
                </c:pt>
                <c:pt idx="590">
                  <c:v>2993.8939999999998</c:v>
                </c:pt>
                <c:pt idx="591">
                  <c:v>2998.799</c:v>
                </c:pt>
                <c:pt idx="592">
                  <c:v>3003.7040000000002</c:v>
                </c:pt>
                <c:pt idx="593">
                  <c:v>3008.6089999999999</c:v>
                </c:pt>
                <c:pt idx="594">
                  <c:v>3013.5140000000001</c:v>
                </c:pt>
                <c:pt idx="595">
                  <c:v>3018.4180000000001</c:v>
                </c:pt>
                <c:pt idx="596">
                  <c:v>3023.3229999999999</c:v>
                </c:pt>
                <c:pt idx="597">
                  <c:v>3028.2280000000001</c:v>
                </c:pt>
                <c:pt idx="598">
                  <c:v>3033.1329999999998</c:v>
                </c:pt>
                <c:pt idx="599">
                  <c:v>3038.038</c:v>
                </c:pt>
                <c:pt idx="600">
                  <c:v>3042.9430000000002</c:v>
                </c:pt>
                <c:pt idx="601">
                  <c:v>3047.848</c:v>
                </c:pt>
                <c:pt idx="602">
                  <c:v>3052.7530000000002</c:v>
                </c:pt>
                <c:pt idx="603">
                  <c:v>3057.6579999999999</c:v>
                </c:pt>
                <c:pt idx="604">
                  <c:v>3062.5630000000001</c:v>
                </c:pt>
                <c:pt idx="605">
                  <c:v>3067.4670000000001</c:v>
                </c:pt>
                <c:pt idx="606">
                  <c:v>3072.3719999999998</c:v>
                </c:pt>
                <c:pt idx="607">
                  <c:v>3077.277</c:v>
                </c:pt>
                <c:pt idx="608">
                  <c:v>3082.1819999999998</c:v>
                </c:pt>
                <c:pt idx="609">
                  <c:v>3087.087</c:v>
                </c:pt>
                <c:pt idx="610">
                  <c:v>3091.9920000000002</c:v>
                </c:pt>
                <c:pt idx="611">
                  <c:v>3096.8969999999999</c:v>
                </c:pt>
                <c:pt idx="612">
                  <c:v>3101.8020000000001</c:v>
                </c:pt>
                <c:pt idx="613">
                  <c:v>3106.7069999999999</c:v>
                </c:pt>
                <c:pt idx="614">
                  <c:v>3111.6120000000001</c:v>
                </c:pt>
                <c:pt idx="615">
                  <c:v>3116.5169999999998</c:v>
                </c:pt>
                <c:pt idx="616">
                  <c:v>3121.4209999999998</c:v>
                </c:pt>
                <c:pt idx="617">
                  <c:v>3126.326</c:v>
                </c:pt>
                <c:pt idx="618">
                  <c:v>3131.2310000000002</c:v>
                </c:pt>
                <c:pt idx="619">
                  <c:v>3136.136</c:v>
                </c:pt>
                <c:pt idx="620">
                  <c:v>3141.0410000000002</c:v>
                </c:pt>
                <c:pt idx="621">
                  <c:v>3145.9459999999999</c:v>
                </c:pt>
                <c:pt idx="622">
                  <c:v>3150.8510000000001</c:v>
                </c:pt>
                <c:pt idx="623">
                  <c:v>3155.7559999999999</c:v>
                </c:pt>
                <c:pt idx="624">
                  <c:v>3160.6610000000001</c:v>
                </c:pt>
                <c:pt idx="625">
                  <c:v>3165.5659999999998</c:v>
                </c:pt>
                <c:pt idx="626">
                  <c:v>3170.47</c:v>
                </c:pt>
                <c:pt idx="627">
                  <c:v>3175.375</c:v>
                </c:pt>
                <c:pt idx="628">
                  <c:v>3180.28</c:v>
                </c:pt>
                <c:pt idx="629">
                  <c:v>3185.1849999999999</c:v>
                </c:pt>
                <c:pt idx="630">
                  <c:v>3190.09</c:v>
                </c:pt>
                <c:pt idx="631">
                  <c:v>3194.9949999999999</c:v>
                </c:pt>
                <c:pt idx="632">
                  <c:v>3199.9</c:v>
                </c:pt>
                <c:pt idx="633">
                  <c:v>3204.8049999999998</c:v>
                </c:pt>
                <c:pt idx="634">
                  <c:v>3209.71</c:v>
                </c:pt>
                <c:pt idx="635">
                  <c:v>3214.6149999999998</c:v>
                </c:pt>
                <c:pt idx="636">
                  <c:v>3219.52</c:v>
                </c:pt>
                <c:pt idx="637">
                  <c:v>3224.424</c:v>
                </c:pt>
                <c:pt idx="638">
                  <c:v>3229.3290000000002</c:v>
                </c:pt>
                <c:pt idx="639">
                  <c:v>3234.2339999999999</c:v>
                </c:pt>
                <c:pt idx="640">
                  <c:v>3239.1390000000001</c:v>
                </c:pt>
                <c:pt idx="641">
                  <c:v>3244.0439999999999</c:v>
                </c:pt>
                <c:pt idx="642">
                  <c:v>3248.9490000000001</c:v>
                </c:pt>
                <c:pt idx="643">
                  <c:v>3253.8539999999998</c:v>
                </c:pt>
                <c:pt idx="644">
                  <c:v>3258.759</c:v>
                </c:pt>
                <c:pt idx="645">
                  <c:v>3263.6640000000002</c:v>
                </c:pt>
                <c:pt idx="646">
                  <c:v>3268.569</c:v>
                </c:pt>
                <c:pt idx="647">
                  <c:v>3273.473</c:v>
                </c:pt>
                <c:pt idx="648">
                  <c:v>3278.3780000000002</c:v>
                </c:pt>
                <c:pt idx="649">
                  <c:v>3283.2829999999999</c:v>
                </c:pt>
                <c:pt idx="650">
                  <c:v>3288.1880000000001</c:v>
                </c:pt>
                <c:pt idx="651">
                  <c:v>3293.0929999999998</c:v>
                </c:pt>
                <c:pt idx="652">
                  <c:v>3297.998</c:v>
                </c:pt>
                <c:pt idx="653">
                  <c:v>3302.9029999999998</c:v>
                </c:pt>
                <c:pt idx="654">
                  <c:v>3307.808</c:v>
                </c:pt>
                <c:pt idx="655">
                  <c:v>3312.7130000000002</c:v>
                </c:pt>
                <c:pt idx="656">
                  <c:v>3317.6179999999999</c:v>
                </c:pt>
                <c:pt idx="657">
                  <c:v>3322.5230000000001</c:v>
                </c:pt>
                <c:pt idx="658">
                  <c:v>3327.4270000000001</c:v>
                </c:pt>
                <c:pt idx="659">
                  <c:v>3332.3319999999999</c:v>
                </c:pt>
                <c:pt idx="660">
                  <c:v>3337.2370000000001</c:v>
                </c:pt>
                <c:pt idx="661">
                  <c:v>3342.1419999999998</c:v>
                </c:pt>
                <c:pt idx="662">
                  <c:v>3347.047</c:v>
                </c:pt>
                <c:pt idx="663">
                  <c:v>3351.9520000000002</c:v>
                </c:pt>
                <c:pt idx="664">
                  <c:v>3356.857</c:v>
                </c:pt>
                <c:pt idx="665">
                  <c:v>3361.7620000000002</c:v>
                </c:pt>
                <c:pt idx="666">
                  <c:v>3366.6669999999999</c:v>
                </c:pt>
                <c:pt idx="667">
                  <c:v>3371.5720000000001</c:v>
                </c:pt>
                <c:pt idx="668">
                  <c:v>3376.4760000000001</c:v>
                </c:pt>
                <c:pt idx="669">
                  <c:v>3381.3809999999999</c:v>
                </c:pt>
                <c:pt idx="670">
                  <c:v>3386.2860000000001</c:v>
                </c:pt>
                <c:pt idx="671">
                  <c:v>3391.1909999999998</c:v>
                </c:pt>
                <c:pt idx="672">
                  <c:v>3396.096</c:v>
                </c:pt>
                <c:pt idx="673">
                  <c:v>3401.0010000000002</c:v>
                </c:pt>
                <c:pt idx="674">
                  <c:v>3405.9059999999999</c:v>
                </c:pt>
                <c:pt idx="675">
                  <c:v>3410.8110000000001</c:v>
                </c:pt>
                <c:pt idx="676">
                  <c:v>3415.7159999999999</c:v>
                </c:pt>
                <c:pt idx="677">
                  <c:v>3420.6210000000001</c:v>
                </c:pt>
                <c:pt idx="678">
                  <c:v>3425.5259999999998</c:v>
                </c:pt>
                <c:pt idx="679">
                  <c:v>3430.43</c:v>
                </c:pt>
                <c:pt idx="680">
                  <c:v>3435.335</c:v>
                </c:pt>
                <c:pt idx="681">
                  <c:v>3440.24</c:v>
                </c:pt>
                <c:pt idx="682">
                  <c:v>3445.145</c:v>
                </c:pt>
                <c:pt idx="683">
                  <c:v>3450.05</c:v>
                </c:pt>
                <c:pt idx="684">
                  <c:v>3454.9549999999999</c:v>
                </c:pt>
                <c:pt idx="685">
                  <c:v>3459.86</c:v>
                </c:pt>
                <c:pt idx="686">
                  <c:v>3464.7649999999999</c:v>
                </c:pt>
                <c:pt idx="687">
                  <c:v>3469.67</c:v>
                </c:pt>
                <c:pt idx="688">
                  <c:v>3474.5749999999998</c:v>
                </c:pt>
                <c:pt idx="689">
                  <c:v>3479.4789999999998</c:v>
                </c:pt>
                <c:pt idx="690">
                  <c:v>3484.384</c:v>
                </c:pt>
                <c:pt idx="691">
                  <c:v>3489.2890000000002</c:v>
                </c:pt>
                <c:pt idx="692">
                  <c:v>3494.194</c:v>
                </c:pt>
                <c:pt idx="693">
                  <c:v>3499.0990000000002</c:v>
                </c:pt>
                <c:pt idx="694">
                  <c:v>3504.0039999999999</c:v>
                </c:pt>
                <c:pt idx="695">
                  <c:v>3508.9090000000001</c:v>
                </c:pt>
                <c:pt idx="696">
                  <c:v>3513.8139999999999</c:v>
                </c:pt>
                <c:pt idx="697">
                  <c:v>3518.7190000000001</c:v>
                </c:pt>
                <c:pt idx="698">
                  <c:v>3523.6239999999998</c:v>
                </c:pt>
                <c:pt idx="699">
                  <c:v>3528.529</c:v>
                </c:pt>
                <c:pt idx="700">
                  <c:v>3533.433</c:v>
                </c:pt>
                <c:pt idx="701">
                  <c:v>3538.3380000000002</c:v>
                </c:pt>
                <c:pt idx="702">
                  <c:v>3543.2429999999999</c:v>
                </c:pt>
                <c:pt idx="703">
                  <c:v>3548.1480000000001</c:v>
                </c:pt>
                <c:pt idx="704">
                  <c:v>3553.0529999999999</c:v>
                </c:pt>
                <c:pt idx="705">
                  <c:v>3557.9580000000001</c:v>
                </c:pt>
                <c:pt idx="706">
                  <c:v>3562.8629999999998</c:v>
                </c:pt>
                <c:pt idx="707">
                  <c:v>3567.768</c:v>
                </c:pt>
                <c:pt idx="708">
                  <c:v>3572.6729999999998</c:v>
                </c:pt>
                <c:pt idx="709">
                  <c:v>3577.578</c:v>
                </c:pt>
                <c:pt idx="710">
                  <c:v>3582.482</c:v>
                </c:pt>
                <c:pt idx="711">
                  <c:v>3587.3870000000002</c:v>
                </c:pt>
                <c:pt idx="712">
                  <c:v>3592.2919999999999</c:v>
                </c:pt>
                <c:pt idx="713">
                  <c:v>3597.1970000000001</c:v>
                </c:pt>
                <c:pt idx="714">
                  <c:v>3602.1019999999999</c:v>
                </c:pt>
                <c:pt idx="715">
                  <c:v>3607.0070000000001</c:v>
                </c:pt>
                <c:pt idx="716">
                  <c:v>3611.9119999999998</c:v>
                </c:pt>
                <c:pt idx="717">
                  <c:v>3616.817</c:v>
                </c:pt>
                <c:pt idx="718">
                  <c:v>3621.7220000000002</c:v>
                </c:pt>
                <c:pt idx="719">
                  <c:v>3626.627</c:v>
                </c:pt>
                <c:pt idx="720">
                  <c:v>3631.5320000000002</c:v>
                </c:pt>
                <c:pt idx="721">
                  <c:v>3636.4360000000001</c:v>
                </c:pt>
                <c:pt idx="722">
                  <c:v>3641.3409999999999</c:v>
                </c:pt>
                <c:pt idx="723">
                  <c:v>3646.2460000000001</c:v>
                </c:pt>
                <c:pt idx="724">
                  <c:v>3651.1509999999998</c:v>
                </c:pt>
                <c:pt idx="725">
                  <c:v>3656.056</c:v>
                </c:pt>
                <c:pt idx="726">
                  <c:v>3660.9609999999998</c:v>
                </c:pt>
                <c:pt idx="727">
                  <c:v>3665.866</c:v>
                </c:pt>
                <c:pt idx="728">
                  <c:v>3670.7710000000002</c:v>
                </c:pt>
                <c:pt idx="729">
                  <c:v>3675.6759999999999</c:v>
                </c:pt>
                <c:pt idx="730">
                  <c:v>3680.5810000000001</c:v>
                </c:pt>
                <c:pt idx="731">
                  <c:v>3685.4850000000001</c:v>
                </c:pt>
                <c:pt idx="732">
                  <c:v>3690.39</c:v>
                </c:pt>
                <c:pt idx="733">
                  <c:v>3695.2950000000001</c:v>
                </c:pt>
                <c:pt idx="734">
                  <c:v>3700.2</c:v>
                </c:pt>
                <c:pt idx="735">
                  <c:v>3705.105</c:v>
                </c:pt>
                <c:pt idx="736">
                  <c:v>3710.01</c:v>
                </c:pt>
                <c:pt idx="737">
                  <c:v>3714.915</c:v>
                </c:pt>
                <c:pt idx="738">
                  <c:v>3719.82</c:v>
                </c:pt>
                <c:pt idx="739">
                  <c:v>3724.7249999999999</c:v>
                </c:pt>
                <c:pt idx="740">
                  <c:v>3729.63</c:v>
                </c:pt>
                <c:pt idx="741">
                  <c:v>3734.5349999999999</c:v>
                </c:pt>
                <c:pt idx="742">
                  <c:v>3739.4389999999999</c:v>
                </c:pt>
                <c:pt idx="743">
                  <c:v>3744.3440000000001</c:v>
                </c:pt>
                <c:pt idx="744">
                  <c:v>3749.2489999999998</c:v>
                </c:pt>
                <c:pt idx="745">
                  <c:v>3754.154</c:v>
                </c:pt>
                <c:pt idx="746">
                  <c:v>3759.0590000000002</c:v>
                </c:pt>
                <c:pt idx="747">
                  <c:v>3763.9639999999999</c:v>
                </c:pt>
                <c:pt idx="748">
                  <c:v>3768.8690000000001</c:v>
                </c:pt>
                <c:pt idx="749">
                  <c:v>3773.7739999999999</c:v>
                </c:pt>
                <c:pt idx="750">
                  <c:v>3778.6790000000001</c:v>
                </c:pt>
                <c:pt idx="751">
                  <c:v>3783.5839999999998</c:v>
                </c:pt>
                <c:pt idx="752">
                  <c:v>3788.4879999999998</c:v>
                </c:pt>
                <c:pt idx="753">
                  <c:v>3793.393</c:v>
                </c:pt>
                <c:pt idx="754">
                  <c:v>3798.2979999999998</c:v>
                </c:pt>
                <c:pt idx="755">
                  <c:v>3803.203</c:v>
                </c:pt>
                <c:pt idx="756">
                  <c:v>3808.1080000000002</c:v>
                </c:pt>
                <c:pt idx="757">
                  <c:v>3813.0129999999999</c:v>
                </c:pt>
                <c:pt idx="758">
                  <c:v>3817.9180000000001</c:v>
                </c:pt>
                <c:pt idx="759">
                  <c:v>3822.8229999999999</c:v>
                </c:pt>
                <c:pt idx="760">
                  <c:v>3827.7280000000001</c:v>
                </c:pt>
                <c:pt idx="761">
                  <c:v>3832.6329999999998</c:v>
                </c:pt>
                <c:pt idx="762">
                  <c:v>3837.538</c:v>
                </c:pt>
                <c:pt idx="763">
                  <c:v>3842.442</c:v>
                </c:pt>
                <c:pt idx="764">
                  <c:v>3847.3470000000002</c:v>
                </c:pt>
                <c:pt idx="765">
                  <c:v>3852.252</c:v>
                </c:pt>
                <c:pt idx="766">
                  <c:v>3857.1570000000002</c:v>
                </c:pt>
                <c:pt idx="767">
                  <c:v>3862.0619999999999</c:v>
                </c:pt>
                <c:pt idx="768">
                  <c:v>3866.9670000000001</c:v>
                </c:pt>
                <c:pt idx="769">
                  <c:v>3871.8719999999998</c:v>
                </c:pt>
                <c:pt idx="770">
                  <c:v>3876.777</c:v>
                </c:pt>
                <c:pt idx="771">
                  <c:v>3881.6819999999998</c:v>
                </c:pt>
                <c:pt idx="772">
                  <c:v>3886.587</c:v>
                </c:pt>
                <c:pt idx="773">
                  <c:v>3891.491</c:v>
                </c:pt>
                <c:pt idx="774">
                  <c:v>3896.3960000000002</c:v>
                </c:pt>
                <c:pt idx="775">
                  <c:v>3901.3009999999999</c:v>
                </c:pt>
                <c:pt idx="776">
                  <c:v>3906.2060000000001</c:v>
                </c:pt>
                <c:pt idx="777">
                  <c:v>3911.1109999999999</c:v>
                </c:pt>
                <c:pt idx="778">
                  <c:v>3916.0160000000001</c:v>
                </c:pt>
                <c:pt idx="779">
                  <c:v>3920.9209999999998</c:v>
                </c:pt>
                <c:pt idx="780">
                  <c:v>3925.826</c:v>
                </c:pt>
                <c:pt idx="781">
                  <c:v>3930.7310000000002</c:v>
                </c:pt>
                <c:pt idx="782">
                  <c:v>3935.636</c:v>
                </c:pt>
                <c:pt idx="783">
                  <c:v>3940.5410000000002</c:v>
                </c:pt>
                <c:pt idx="784">
                  <c:v>3945.4450000000002</c:v>
                </c:pt>
                <c:pt idx="785">
                  <c:v>3950.35</c:v>
                </c:pt>
                <c:pt idx="786">
                  <c:v>3955.2550000000001</c:v>
                </c:pt>
                <c:pt idx="787">
                  <c:v>3960.16</c:v>
                </c:pt>
                <c:pt idx="788">
                  <c:v>3965.0650000000001</c:v>
                </c:pt>
                <c:pt idx="789">
                  <c:v>3969.97</c:v>
                </c:pt>
                <c:pt idx="790">
                  <c:v>3974.875</c:v>
                </c:pt>
                <c:pt idx="791">
                  <c:v>3979.78</c:v>
                </c:pt>
                <c:pt idx="792">
                  <c:v>3984.6849999999999</c:v>
                </c:pt>
                <c:pt idx="793">
                  <c:v>3989.59</c:v>
                </c:pt>
                <c:pt idx="794">
                  <c:v>3994.4940000000001</c:v>
                </c:pt>
                <c:pt idx="795">
                  <c:v>3999.3989999999999</c:v>
                </c:pt>
                <c:pt idx="796">
                  <c:v>4004.3040000000001</c:v>
                </c:pt>
                <c:pt idx="797">
                  <c:v>4009.2089999999998</c:v>
                </c:pt>
                <c:pt idx="798">
                  <c:v>4014.114</c:v>
                </c:pt>
                <c:pt idx="799">
                  <c:v>4019.0189999999998</c:v>
                </c:pt>
                <c:pt idx="800">
                  <c:v>4023.924</c:v>
                </c:pt>
                <c:pt idx="801">
                  <c:v>4028.8290000000002</c:v>
                </c:pt>
                <c:pt idx="802">
                  <c:v>4033.7339999999999</c:v>
                </c:pt>
                <c:pt idx="803">
                  <c:v>4038.6390000000001</c:v>
                </c:pt>
                <c:pt idx="804">
                  <c:v>4043.5439999999999</c:v>
                </c:pt>
                <c:pt idx="805">
                  <c:v>4048.4479999999999</c:v>
                </c:pt>
                <c:pt idx="806">
                  <c:v>4053.3530000000001</c:v>
                </c:pt>
                <c:pt idx="807">
                  <c:v>4058.2579999999998</c:v>
                </c:pt>
                <c:pt idx="808">
                  <c:v>4063.163</c:v>
                </c:pt>
                <c:pt idx="809">
                  <c:v>4068.0680000000002</c:v>
                </c:pt>
                <c:pt idx="810">
                  <c:v>4072.973</c:v>
                </c:pt>
                <c:pt idx="811">
                  <c:v>4077.8780000000002</c:v>
                </c:pt>
                <c:pt idx="812">
                  <c:v>4082.7829999999999</c:v>
                </c:pt>
                <c:pt idx="813">
                  <c:v>4087.6880000000001</c:v>
                </c:pt>
                <c:pt idx="814">
                  <c:v>4092.5929999999998</c:v>
                </c:pt>
                <c:pt idx="815">
                  <c:v>4097.4970000000003</c:v>
                </c:pt>
                <c:pt idx="816">
                  <c:v>4102.402</c:v>
                </c:pt>
                <c:pt idx="817">
                  <c:v>4107.3069999999998</c:v>
                </c:pt>
                <c:pt idx="818">
                  <c:v>4112.2120000000004</c:v>
                </c:pt>
                <c:pt idx="819">
                  <c:v>4117.1170000000002</c:v>
                </c:pt>
                <c:pt idx="820">
                  <c:v>4122.0219999999999</c:v>
                </c:pt>
                <c:pt idx="821">
                  <c:v>4126.9269999999997</c:v>
                </c:pt>
                <c:pt idx="822">
                  <c:v>4131.8320000000003</c:v>
                </c:pt>
                <c:pt idx="823">
                  <c:v>4136.7370000000001</c:v>
                </c:pt>
                <c:pt idx="824">
                  <c:v>4141.6419999999998</c:v>
                </c:pt>
                <c:pt idx="825">
                  <c:v>4146.5469999999996</c:v>
                </c:pt>
                <c:pt idx="826">
                  <c:v>4151.451</c:v>
                </c:pt>
                <c:pt idx="827">
                  <c:v>4156.3559999999998</c:v>
                </c:pt>
                <c:pt idx="828">
                  <c:v>4161.2610000000004</c:v>
                </c:pt>
                <c:pt idx="829">
                  <c:v>4166.1660000000002</c:v>
                </c:pt>
                <c:pt idx="830">
                  <c:v>4171.0709999999999</c:v>
                </c:pt>
                <c:pt idx="831">
                  <c:v>4175.9759999999997</c:v>
                </c:pt>
                <c:pt idx="832">
                  <c:v>4180.8810000000003</c:v>
                </c:pt>
                <c:pt idx="833">
                  <c:v>4185.7860000000001</c:v>
                </c:pt>
                <c:pt idx="834">
                  <c:v>4190.6909999999998</c:v>
                </c:pt>
                <c:pt idx="835">
                  <c:v>4195.5959999999995</c:v>
                </c:pt>
                <c:pt idx="836">
                  <c:v>4200.5010000000002</c:v>
                </c:pt>
                <c:pt idx="837">
                  <c:v>4205.4049999999997</c:v>
                </c:pt>
                <c:pt idx="838">
                  <c:v>4210.3100000000004</c:v>
                </c:pt>
                <c:pt idx="839">
                  <c:v>4215.2150000000001</c:v>
                </c:pt>
                <c:pt idx="840">
                  <c:v>4220.12</c:v>
                </c:pt>
                <c:pt idx="841">
                  <c:v>4225.0249999999996</c:v>
                </c:pt>
                <c:pt idx="842">
                  <c:v>4229.93</c:v>
                </c:pt>
                <c:pt idx="843">
                  <c:v>4234.835</c:v>
                </c:pt>
                <c:pt idx="844">
                  <c:v>4239.74</c:v>
                </c:pt>
                <c:pt idx="845">
                  <c:v>4244.6450000000004</c:v>
                </c:pt>
                <c:pt idx="846">
                  <c:v>4249.55</c:v>
                </c:pt>
                <c:pt idx="847">
                  <c:v>4254.4539999999997</c:v>
                </c:pt>
                <c:pt idx="848">
                  <c:v>4259.3590000000004</c:v>
                </c:pt>
                <c:pt idx="849">
                  <c:v>4264.2640000000001</c:v>
                </c:pt>
                <c:pt idx="850">
                  <c:v>4269.1689999999999</c:v>
                </c:pt>
                <c:pt idx="851">
                  <c:v>4274.0739999999996</c:v>
                </c:pt>
                <c:pt idx="852">
                  <c:v>4278.9790000000003</c:v>
                </c:pt>
                <c:pt idx="853">
                  <c:v>4283.884</c:v>
                </c:pt>
                <c:pt idx="854">
                  <c:v>4288.7889999999998</c:v>
                </c:pt>
                <c:pt idx="855">
                  <c:v>4293.6940000000004</c:v>
                </c:pt>
                <c:pt idx="856">
                  <c:v>4298.5990000000002</c:v>
                </c:pt>
                <c:pt idx="857">
                  <c:v>4303.5039999999999</c:v>
                </c:pt>
                <c:pt idx="858">
                  <c:v>4308.4080000000004</c:v>
                </c:pt>
                <c:pt idx="859">
                  <c:v>4313.3130000000001</c:v>
                </c:pt>
                <c:pt idx="860">
                  <c:v>4318.2179999999998</c:v>
                </c:pt>
                <c:pt idx="861">
                  <c:v>4323.1229999999996</c:v>
                </c:pt>
                <c:pt idx="862">
                  <c:v>4328.0280000000002</c:v>
                </c:pt>
                <c:pt idx="863">
                  <c:v>4332.933</c:v>
                </c:pt>
                <c:pt idx="864">
                  <c:v>4337.8379999999997</c:v>
                </c:pt>
                <c:pt idx="865">
                  <c:v>4342.7430000000004</c:v>
                </c:pt>
                <c:pt idx="866">
                  <c:v>4347.6480000000001</c:v>
                </c:pt>
                <c:pt idx="867">
                  <c:v>4352.5529999999999</c:v>
                </c:pt>
                <c:pt idx="868">
                  <c:v>4357.4570000000003</c:v>
                </c:pt>
                <c:pt idx="869">
                  <c:v>4362.3620000000001</c:v>
                </c:pt>
                <c:pt idx="870">
                  <c:v>4367.2669999999998</c:v>
                </c:pt>
                <c:pt idx="871">
                  <c:v>4372.1719999999996</c:v>
                </c:pt>
                <c:pt idx="872">
                  <c:v>4377.0770000000002</c:v>
                </c:pt>
                <c:pt idx="873">
                  <c:v>4381.982</c:v>
                </c:pt>
                <c:pt idx="874">
                  <c:v>4386.8869999999997</c:v>
                </c:pt>
                <c:pt idx="875">
                  <c:v>4391.7920000000004</c:v>
                </c:pt>
                <c:pt idx="876">
                  <c:v>4396.6970000000001</c:v>
                </c:pt>
                <c:pt idx="877">
                  <c:v>4401.6019999999999</c:v>
                </c:pt>
                <c:pt idx="878">
                  <c:v>4406.5069999999996</c:v>
                </c:pt>
                <c:pt idx="879">
                  <c:v>4411.4110000000001</c:v>
                </c:pt>
                <c:pt idx="880">
                  <c:v>4416.3159999999998</c:v>
                </c:pt>
                <c:pt idx="881">
                  <c:v>4421.2209999999995</c:v>
                </c:pt>
                <c:pt idx="882">
                  <c:v>4426.1260000000002</c:v>
                </c:pt>
                <c:pt idx="883">
                  <c:v>4431.0309999999999</c:v>
                </c:pt>
                <c:pt idx="884">
                  <c:v>4435.9359999999997</c:v>
                </c:pt>
                <c:pt idx="885">
                  <c:v>4440.8410000000003</c:v>
                </c:pt>
                <c:pt idx="886">
                  <c:v>4445.7460000000001</c:v>
                </c:pt>
                <c:pt idx="887">
                  <c:v>4450.6509999999998</c:v>
                </c:pt>
                <c:pt idx="888">
                  <c:v>4455.5559999999996</c:v>
                </c:pt>
                <c:pt idx="889">
                  <c:v>4460.46</c:v>
                </c:pt>
                <c:pt idx="890">
                  <c:v>4465.3649999999998</c:v>
                </c:pt>
                <c:pt idx="891">
                  <c:v>4470.2700000000004</c:v>
                </c:pt>
                <c:pt idx="892">
                  <c:v>4475.1750000000002</c:v>
                </c:pt>
                <c:pt idx="893">
                  <c:v>4480.08</c:v>
                </c:pt>
                <c:pt idx="894">
                  <c:v>4484.9849999999997</c:v>
                </c:pt>
                <c:pt idx="895">
                  <c:v>4489.8900000000003</c:v>
                </c:pt>
                <c:pt idx="896">
                  <c:v>4494.7950000000001</c:v>
                </c:pt>
                <c:pt idx="897">
                  <c:v>4499.7</c:v>
                </c:pt>
                <c:pt idx="898">
                  <c:v>4504.6049999999996</c:v>
                </c:pt>
                <c:pt idx="899">
                  <c:v>4509.51</c:v>
                </c:pt>
                <c:pt idx="900">
                  <c:v>4514.4139999999998</c:v>
                </c:pt>
                <c:pt idx="901">
                  <c:v>4519.3190000000004</c:v>
                </c:pt>
                <c:pt idx="902">
                  <c:v>4524.2240000000002</c:v>
                </c:pt>
                <c:pt idx="903">
                  <c:v>4529.1289999999999</c:v>
                </c:pt>
                <c:pt idx="904">
                  <c:v>4534.0339999999997</c:v>
                </c:pt>
                <c:pt idx="905">
                  <c:v>4538.9390000000003</c:v>
                </c:pt>
                <c:pt idx="906">
                  <c:v>4543.8440000000001</c:v>
                </c:pt>
                <c:pt idx="907">
                  <c:v>4548.7489999999998</c:v>
                </c:pt>
                <c:pt idx="908">
                  <c:v>4553.6540000000005</c:v>
                </c:pt>
                <c:pt idx="909">
                  <c:v>4558.5590000000002</c:v>
                </c:pt>
                <c:pt idx="910">
                  <c:v>4563.4629999999997</c:v>
                </c:pt>
                <c:pt idx="911">
                  <c:v>4568.3680000000004</c:v>
                </c:pt>
                <c:pt idx="912">
                  <c:v>4573.2730000000001</c:v>
                </c:pt>
                <c:pt idx="913">
                  <c:v>4578.1779999999999</c:v>
                </c:pt>
                <c:pt idx="914">
                  <c:v>4583.0829999999996</c:v>
                </c:pt>
                <c:pt idx="915">
                  <c:v>4587.9880000000003</c:v>
                </c:pt>
                <c:pt idx="916">
                  <c:v>4592.893</c:v>
                </c:pt>
                <c:pt idx="917">
                  <c:v>4597.7979999999998</c:v>
                </c:pt>
                <c:pt idx="918">
                  <c:v>4602.7030000000004</c:v>
                </c:pt>
                <c:pt idx="919">
                  <c:v>4607.6080000000002</c:v>
                </c:pt>
                <c:pt idx="920">
                  <c:v>4612.5129999999999</c:v>
                </c:pt>
                <c:pt idx="921">
                  <c:v>4617.4170000000004</c:v>
                </c:pt>
                <c:pt idx="922">
                  <c:v>4622.3220000000001</c:v>
                </c:pt>
                <c:pt idx="923">
                  <c:v>4627.2269999999999</c:v>
                </c:pt>
                <c:pt idx="924">
                  <c:v>4632.1319999999996</c:v>
                </c:pt>
                <c:pt idx="925">
                  <c:v>4637.0370000000003</c:v>
                </c:pt>
                <c:pt idx="926">
                  <c:v>4641.942</c:v>
                </c:pt>
                <c:pt idx="927">
                  <c:v>4646.8469999999998</c:v>
                </c:pt>
                <c:pt idx="928">
                  <c:v>4651.7520000000004</c:v>
                </c:pt>
                <c:pt idx="929">
                  <c:v>4656.6570000000002</c:v>
                </c:pt>
                <c:pt idx="930">
                  <c:v>4661.5619999999999</c:v>
                </c:pt>
                <c:pt idx="931">
                  <c:v>4666.4660000000003</c:v>
                </c:pt>
                <c:pt idx="932">
                  <c:v>4671.3710000000001</c:v>
                </c:pt>
                <c:pt idx="933">
                  <c:v>4676.2759999999998</c:v>
                </c:pt>
                <c:pt idx="934">
                  <c:v>4681.1809999999996</c:v>
                </c:pt>
                <c:pt idx="935">
                  <c:v>4686.0860000000002</c:v>
                </c:pt>
                <c:pt idx="936">
                  <c:v>4690.991</c:v>
                </c:pt>
                <c:pt idx="937">
                  <c:v>4695.8959999999997</c:v>
                </c:pt>
                <c:pt idx="938">
                  <c:v>4700.8010000000004</c:v>
                </c:pt>
                <c:pt idx="939">
                  <c:v>4705.7060000000001</c:v>
                </c:pt>
                <c:pt idx="940">
                  <c:v>4710.6109999999999</c:v>
                </c:pt>
                <c:pt idx="941">
                  <c:v>4715.5159999999996</c:v>
                </c:pt>
                <c:pt idx="942">
                  <c:v>4720.42</c:v>
                </c:pt>
                <c:pt idx="943">
                  <c:v>4725.3249999999998</c:v>
                </c:pt>
                <c:pt idx="944">
                  <c:v>4730.2299999999996</c:v>
                </c:pt>
                <c:pt idx="945">
                  <c:v>4735.1350000000002</c:v>
                </c:pt>
                <c:pt idx="946">
                  <c:v>4740.04</c:v>
                </c:pt>
                <c:pt idx="947">
                  <c:v>4744.9449999999997</c:v>
                </c:pt>
                <c:pt idx="948">
                  <c:v>4749.8500000000004</c:v>
                </c:pt>
                <c:pt idx="949">
                  <c:v>4754.7550000000001</c:v>
                </c:pt>
                <c:pt idx="950">
                  <c:v>4759.66</c:v>
                </c:pt>
                <c:pt idx="951">
                  <c:v>4764.5649999999996</c:v>
                </c:pt>
                <c:pt idx="952">
                  <c:v>4769.4690000000001</c:v>
                </c:pt>
                <c:pt idx="953">
                  <c:v>4774.3739999999998</c:v>
                </c:pt>
                <c:pt idx="954">
                  <c:v>4779.2790000000005</c:v>
                </c:pt>
                <c:pt idx="955">
                  <c:v>4784.1840000000002</c:v>
                </c:pt>
                <c:pt idx="956">
                  <c:v>4789.0889999999999</c:v>
                </c:pt>
                <c:pt idx="957">
                  <c:v>4793.9939999999997</c:v>
                </c:pt>
                <c:pt idx="958">
                  <c:v>4798.8990000000003</c:v>
                </c:pt>
                <c:pt idx="959">
                  <c:v>4803.8040000000001</c:v>
                </c:pt>
                <c:pt idx="960">
                  <c:v>4808.7089999999998</c:v>
                </c:pt>
                <c:pt idx="961">
                  <c:v>4813.6139999999996</c:v>
                </c:pt>
                <c:pt idx="962">
                  <c:v>4818.5190000000002</c:v>
                </c:pt>
                <c:pt idx="963">
                  <c:v>4823.4229999999998</c:v>
                </c:pt>
                <c:pt idx="964">
                  <c:v>4828.3280000000004</c:v>
                </c:pt>
                <c:pt idx="965">
                  <c:v>4833.2330000000002</c:v>
                </c:pt>
                <c:pt idx="966">
                  <c:v>4838.1379999999999</c:v>
                </c:pt>
                <c:pt idx="967">
                  <c:v>4843.0429999999997</c:v>
                </c:pt>
                <c:pt idx="968">
                  <c:v>4847.9480000000003</c:v>
                </c:pt>
                <c:pt idx="969">
                  <c:v>4852.8530000000001</c:v>
                </c:pt>
                <c:pt idx="970">
                  <c:v>4857.7579999999998</c:v>
                </c:pt>
                <c:pt idx="971">
                  <c:v>4862.6629999999996</c:v>
                </c:pt>
                <c:pt idx="972">
                  <c:v>4867.5680000000002</c:v>
                </c:pt>
                <c:pt idx="973">
                  <c:v>4872.4719999999998</c:v>
                </c:pt>
                <c:pt idx="974">
                  <c:v>4877.3770000000004</c:v>
                </c:pt>
                <c:pt idx="975">
                  <c:v>4882.2820000000002</c:v>
                </c:pt>
                <c:pt idx="976">
                  <c:v>4887.1869999999999</c:v>
                </c:pt>
                <c:pt idx="977">
                  <c:v>4892.0919999999996</c:v>
                </c:pt>
                <c:pt idx="978">
                  <c:v>4896.9970000000003</c:v>
                </c:pt>
                <c:pt idx="979">
                  <c:v>4901.902</c:v>
                </c:pt>
                <c:pt idx="980">
                  <c:v>4906.8069999999998</c:v>
                </c:pt>
                <c:pt idx="981">
                  <c:v>4911.7120000000004</c:v>
                </c:pt>
                <c:pt idx="982">
                  <c:v>4916.6170000000002</c:v>
                </c:pt>
                <c:pt idx="983">
                  <c:v>4921.5219999999999</c:v>
                </c:pt>
                <c:pt idx="984">
                  <c:v>4926.4260000000004</c:v>
                </c:pt>
                <c:pt idx="985">
                  <c:v>4931.3310000000001</c:v>
                </c:pt>
                <c:pt idx="986">
                  <c:v>4936.2359999999999</c:v>
                </c:pt>
                <c:pt idx="987">
                  <c:v>4941.1409999999996</c:v>
                </c:pt>
                <c:pt idx="988">
                  <c:v>4946.0460000000003</c:v>
                </c:pt>
                <c:pt idx="989">
                  <c:v>4950.951</c:v>
                </c:pt>
                <c:pt idx="990">
                  <c:v>4955.8559999999998</c:v>
                </c:pt>
                <c:pt idx="991">
                  <c:v>4960.7610000000004</c:v>
                </c:pt>
                <c:pt idx="992">
                  <c:v>4965.6660000000002</c:v>
                </c:pt>
                <c:pt idx="993">
                  <c:v>4970.5709999999999</c:v>
                </c:pt>
                <c:pt idx="994">
                  <c:v>4975.4750000000004</c:v>
                </c:pt>
                <c:pt idx="995">
                  <c:v>4980.38</c:v>
                </c:pt>
                <c:pt idx="996">
                  <c:v>4985.2849999999999</c:v>
                </c:pt>
                <c:pt idx="997">
                  <c:v>4990.1899999999996</c:v>
                </c:pt>
                <c:pt idx="998">
                  <c:v>4995.0950000000003</c:v>
                </c:pt>
                <c:pt idx="999">
                  <c:v>5000</c:v>
                </c:pt>
              </c:numCache>
            </c:numRef>
          </c:xVal>
          <c:yVal>
            <c:numRef>
              <c:f>Лист2!$D$2:$D$1001</c:f>
              <c:numCache>
                <c:formatCode>General</c:formatCode>
                <c:ptCount val="1000"/>
                <c:pt idx="0">
                  <c:v>0.26200000000000001</c:v>
                </c:pt>
                <c:pt idx="1">
                  <c:v>0.255</c:v>
                </c:pt>
                <c:pt idx="2">
                  <c:v>0.248</c:v>
                </c:pt>
                <c:pt idx="3">
                  <c:v>0.24099999999999999</c:v>
                </c:pt>
                <c:pt idx="4">
                  <c:v>0.23499999999999999</c:v>
                </c:pt>
                <c:pt idx="5">
                  <c:v>0.22900000000000001</c:v>
                </c:pt>
                <c:pt idx="6">
                  <c:v>0.223</c:v>
                </c:pt>
                <c:pt idx="7">
                  <c:v>0.217</c:v>
                </c:pt>
                <c:pt idx="8">
                  <c:v>0.21199999999999999</c:v>
                </c:pt>
                <c:pt idx="9">
                  <c:v>0.20699999999999999</c:v>
                </c:pt>
                <c:pt idx="10">
                  <c:v>0.20300000000000001</c:v>
                </c:pt>
                <c:pt idx="11">
                  <c:v>0.19800000000000001</c:v>
                </c:pt>
                <c:pt idx="12">
                  <c:v>0.19400000000000001</c:v>
                </c:pt>
                <c:pt idx="13">
                  <c:v>0.19</c:v>
                </c:pt>
                <c:pt idx="14">
                  <c:v>0.186</c:v>
                </c:pt>
                <c:pt idx="15">
                  <c:v>0.183</c:v>
                </c:pt>
                <c:pt idx="16">
                  <c:v>0.17899999999999999</c:v>
                </c:pt>
                <c:pt idx="17">
                  <c:v>0.17599999999999999</c:v>
                </c:pt>
                <c:pt idx="18">
                  <c:v>0.17199999999999999</c:v>
                </c:pt>
                <c:pt idx="19">
                  <c:v>0.16900000000000001</c:v>
                </c:pt>
                <c:pt idx="20">
                  <c:v>0.16600000000000001</c:v>
                </c:pt>
                <c:pt idx="21">
                  <c:v>0.16300000000000001</c:v>
                </c:pt>
                <c:pt idx="22">
                  <c:v>0.16</c:v>
                </c:pt>
                <c:pt idx="23">
                  <c:v>0.158</c:v>
                </c:pt>
                <c:pt idx="24">
                  <c:v>0.155</c:v>
                </c:pt>
                <c:pt idx="25">
                  <c:v>0.153</c:v>
                </c:pt>
                <c:pt idx="26">
                  <c:v>0.15</c:v>
                </c:pt>
                <c:pt idx="27">
                  <c:v>0.14799999999999999</c:v>
                </c:pt>
                <c:pt idx="28">
                  <c:v>0.14499999999999999</c:v>
                </c:pt>
                <c:pt idx="29">
                  <c:v>0.14299999999999999</c:v>
                </c:pt>
                <c:pt idx="30">
                  <c:v>0.14099999999999999</c:v>
                </c:pt>
                <c:pt idx="31">
                  <c:v>0.13900000000000001</c:v>
                </c:pt>
                <c:pt idx="32">
                  <c:v>0.13700000000000001</c:v>
                </c:pt>
                <c:pt idx="33">
                  <c:v>0.13500000000000001</c:v>
                </c:pt>
                <c:pt idx="34">
                  <c:v>0.13300000000000001</c:v>
                </c:pt>
                <c:pt idx="35">
                  <c:v>0.13100000000000001</c:v>
                </c:pt>
                <c:pt idx="36">
                  <c:v>0.129</c:v>
                </c:pt>
                <c:pt idx="37">
                  <c:v>0.128</c:v>
                </c:pt>
                <c:pt idx="38">
                  <c:v>0.126</c:v>
                </c:pt>
                <c:pt idx="39">
                  <c:v>0.124</c:v>
                </c:pt>
                <c:pt idx="40">
                  <c:v>0.123</c:v>
                </c:pt>
                <c:pt idx="41">
                  <c:v>0.121</c:v>
                </c:pt>
                <c:pt idx="42">
                  <c:v>0.11899999999999999</c:v>
                </c:pt>
                <c:pt idx="43">
                  <c:v>0.11799999999999999</c:v>
                </c:pt>
                <c:pt idx="44">
                  <c:v>0.11600000000000001</c:v>
                </c:pt>
                <c:pt idx="45">
                  <c:v>0.115</c:v>
                </c:pt>
                <c:pt idx="46">
                  <c:v>0.114</c:v>
                </c:pt>
                <c:pt idx="47">
                  <c:v>0.112</c:v>
                </c:pt>
                <c:pt idx="48">
                  <c:v>0.111</c:v>
                </c:pt>
                <c:pt idx="49">
                  <c:v>0.11</c:v>
                </c:pt>
                <c:pt idx="50">
                  <c:v>0.108</c:v>
                </c:pt>
                <c:pt idx="51">
                  <c:v>0.107</c:v>
                </c:pt>
                <c:pt idx="52">
                  <c:v>0.106</c:v>
                </c:pt>
                <c:pt idx="53">
                  <c:v>0.105</c:v>
                </c:pt>
                <c:pt idx="54">
                  <c:v>0.104</c:v>
                </c:pt>
                <c:pt idx="55">
                  <c:v>0.10199999999999999</c:v>
                </c:pt>
                <c:pt idx="56">
                  <c:v>0.10100000000000001</c:v>
                </c:pt>
                <c:pt idx="57">
                  <c:v>0.1</c:v>
                </c:pt>
                <c:pt idx="58">
                  <c:v>9.9000000000000005E-2</c:v>
                </c:pt>
                <c:pt idx="59">
                  <c:v>9.8000000000000004E-2</c:v>
                </c:pt>
                <c:pt idx="60">
                  <c:v>9.7000000000000003E-2</c:v>
                </c:pt>
                <c:pt idx="61">
                  <c:v>9.6000000000000002E-2</c:v>
                </c:pt>
                <c:pt idx="62">
                  <c:v>9.5000000000000001E-2</c:v>
                </c:pt>
                <c:pt idx="63">
                  <c:v>9.4E-2</c:v>
                </c:pt>
                <c:pt idx="64">
                  <c:v>9.2999999999999999E-2</c:v>
                </c:pt>
                <c:pt idx="65">
                  <c:v>9.1999999999999998E-2</c:v>
                </c:pt>
                <c:pt idx="66">
                  <c:v>9.0999999999999998E-2</c:v>
                </c:pt>
                <c:pt idx="67">
                  <c:v>9.0999999999999998E-2</c:v>
                </c:pt>
                <c:pt idx="68">
                  <c:v>0.09</c:v>
                </c:pt>
                <c:pt idx="69">
                  <c:v>8.8999999999999996E-2</c:v>
                </c:pt>
                <c:pt idx="70">
                  <c:v>8.7999999999999995E-2</c:v>
                </c:pt>
                <c:pt idx="71">
                  <c:v>8.6999999999999994E-2</c:v>
                </c:pt>
                <c:pt idx="72">
                  <c:v>8.5999999999999993E-2</c:v>
                </c:pt>
                <c:pt idx="73">
                  <c:v>8.5999999999999993E-2</c:v>
                </c:pt>
                <c:pt idx="74">
                  <c:v>8.5000000000000006E-2</c:v>
                </c:pt>
                <c:pt idx="75">
                  <c:v>8.4000000000000005E-2</c:v>
                </c:pt>
                <c:pt idx="76">
                  <c:v>8.3000000000000004E-2</c:v>
                </c:pt>
                <c:pt idx="77">
                  <c:v>8.3000000000000004E-2</c:v>
                </c:pt>
                <c:pt idx="78">
                  <c:v>8.2000000000000003E-2</c:v>
                </c:pt>
                <c:pt idx="79">
                  <c:v>8.1000000000000003E-2</c:v>
                </c:pt>
                <c:pt idx="80">
                  <c:v>0.08</c:v>
                </c:pt>
                <c:pt idx="81">
                  <c:v>0.08</c:v>
                </c:pt>
                <c:pt idx="82">
                  <c:v>7.9000000000000001E-2</c:v>
                </c:pt>
                <c:pt idx="83">
                  <c:v>7.8E-2</c:v>
                </c:pt>
                <c:pt idx="84">
                  <c:v>7.8E-2</c:v>
                </c:pt>
                <c:pt idx="85">
                  <c:v>7.6999999999999999E-2</c:v>
                </c:pt>
                <c:pt idx="86">
                  <c:v>7.5999999999999998E-2</c:v>
                </c:pt>
                <c:pt idx="87">
                  <c:v>7.5999999999999998E-2</c:v>
                </c:pt>
                <c:pt idx="88">
                  <c:v>7.4999999999999997E-2</c:v>
                </c:pt>
                <c:pt idx="89">
                  <c:v>7.4999999999999997E-2</c:v>
                </c:pt>
                <c:pt idx="90">
                  <c:v>7.3999999999999996E-2</c:v>
                </c:pt>
                <c:pt idx="91">
                  <c:v>7.2999999999999995E-2</c:v>
                </c:pt>
                <c:pt idx="92">
                  <c:v>7.2999999999999995E-2</c:v>
                </c:pt>
                <c:pt idx="93">
                  <c:v>7.1999999999999995E-2</c:v>
                </c:pt>
                <c:pt idx="94">
                  <c:v>7.1999999999999995E-2</c:v>
                </c:pt>
                <c:pt idx="95">
                  <c:v>7.0999999999999994E-2</c:v>
                </c:pt>
                <c:pt idx="96">
                  <c:v>7.0999999999999994E-2</c:v>
                </c:pt>
                <c:pt idx="97">
                  <c:v>7.0000000000000007E-2</c:v>
                </c:pt>
                <c:pt idx="98">
                  <c:v>7.0000000000000007E-2</c:v>
                </c:pt>
                <c:pt idx="99">
                  <c:v>6.9000000000000006E-2</c:v>
                </c:pt>
                <c:pt idx="100">
                  <c:v>6.9000000000000006E-2</c:v>
                </c:pt>
                <c:pt idx="101">
                  <c:v>6.8000000000000005E-2</c:v>
                </c:pt>
                <c:pt idx="102">
                  <c:v>6.8000000000000005E-2</c:v>
                </c:pt>
                <c:pt idx="103">
                  <c:v>6.7000000000000004E-2</c:v>
                </c:pt>
                <c:pt idx="104">
                  <c:v>6.7000000000000004E-2</c:v>
                </c:pt>
                <c:pt idx="105">
                  <c:v>6.6000000000000003E-2</c:v>
                </c:pt>
                <c:pt idx="106">
                  <c:v>6.6000000000000003E-2</c:v>
                </c:pt>
                <c:pt idx="107">
                  <c:v>6.5000000000000002E-2</c:v>
                </c:pt>
                <c:pt idx="108">
                  <c:v>6.5000000000000002E-2</c:v>
                </c:pt>
                <c:pt idx="109">
                  <c:v>6.4000000000000001E-2</c:v>
                </c:pt>
                <c:pt idx="110">
                  <c:v>6.4000000000000001E-2</c:v>
                </c:pt>
                <c:pt idx="111">
                  <c:v>6.3E-2</c:v>
                </c:pt>
                <c:pt idx="112">
                  <c:v>6.3E-2</c:v>
                </c:pt>
                <c:pt idx="113">
                  <c:v>6.3E-2</c:v>
                </c:pt>
                <c:pt idx="114">
                  <c:v>6.2E-2</c:v>
                </c:pt>
                <c:pt idx="115">
                  <c:v>6.2E-2</c:v>
                </c:pt>
                <c:pt idx="116">
                  <c:v>6.0999999999999999E-2</c:v>
                </c:pt>
                <c:pt idx="117">
                  <c:v>6.0999999999999999E-2</c:v>
                </c:pt>
                <c:pt idx="118">
                  <c:v>0.06</c:v>
                </c:pt>
                <c:pt idx="119">
                  <c:v>0.06</c:v>
                </c:pt>
                <c:pt idx="120">
                  <c:v>0.06</c:v>
                </c:pt>
                <c:pt idx="121">
                  <c:v>5.8999999999999997E-2</c:v>
                </c:pt>
                <c:pt idx="122">
                  <c:v>5.8999999999999997E-2</c:v>
                </c:pt>
                <c:pt idx="123">
                  <c:v>5.8999999999999997E-2</c:v>
                </c:pt>
                <c:pt idx="124">
                  <c:v>5.8000000000000003E-2</c:v>
                </c:pt>
                <c:pt idx="125">
                  <c:v>5.8000000000000003E-2</c:v>
                </c:pt>
                <c:pt idx="126">
                  <c:v>5.7000000000000002E-2</c:v>
                </c:pt>
                <c:pt idx="127">
                  <c:v>5.7000000000000002E-2</c:v>
                </c:pt>
                <c:pt idx="128">
                  <c:v>5.7000000000000002E-2</c:v>
                </c:pt>
                <c:pt idx="129">
                  <c:v>5.6000000000000001E-2</c:v>
                </c:pt>
                <c:pt idx="130">
                  <c:v>5.6000000000000001E-2</c:v>
                </c:pt>
                <c:pt idx="131">
                  <c:v>5.6000000000000001E-2</c:v>
                </c:pt>
                <c:pt idx="132">
                  <c:v>5.5E-2</c:v>
                </c:pt>
                <c:pt idx="133">
                  <c:v>5.5E-2</c:v>
                </c:pt>
                <c:pt idx="134">
                  <c:v>5.5E-2</c:v>
                </c:pt>
                <c:pt idx="135">
                  <c:v>5.3999999999999999E-2</c:v>
                </c:pt>
                <c:pt idx="136">
                  <c:v>5.3999999999999999E-2</c:v>
                </c:pt>
                <c:pt idx="137">
                  <c:v>5.3999999999999999E-2</c:v>
                </c:pt>
                <c:pt idx="138">
                  <c:v>5.2999999999999999E-2</c:v>
                </c:pt>
                <c:pt idx="139">
                  <c:v>5.2999999999999999E-2</c:v>
                </c:pt>
                <c:pt idx="140">
                  <c:v>5.2999999999999999E-2</c:v>
                </c:pt>
                <c:pt idx="141">
                  <c:v>5.1999999999999998E-2</c:v>
                </c:pt>
                <c:pt idx="142">
                  <c:v>5.1999999999999998E-2</c:v>
                </c:pt>
                <c:pt idx="143">
                  <c:v>5.1999999999999998E-2</c:v>
                </c:pt>
                <c:pt idx="144">
                  <c:v>5.1999999999999998E-2</c:v>
                </c:pt>
                <c:pt idx="145">
                  <c:v>5.0999999999999997E-2</c:v>
                </c:pt>
                <c:pt idx="146">
                  <c:v>5.0999999999999997E-2</c:v>
                </c:pt>
                <c:pt idx="147">
                  <c:v>5.0999999999999997E-2</c:v>
                </c:pt>
                <c:pt idx="148">
                  <c:v>0.05</c:v>
                </c:pt>
                <c:pt idx="149">
                  <c:v>0.05</c:v>
                </c:pt>
                <c:pt idx="150">
                  <c:v>0.05</c:v>
                </c:pt>
                <c:pt idx="151">
                  <c:v>0.05</c:v>
                </c:pt>
                <c:pt idx="152">
                  <c:v>4.9000000000000002E-2</c:v>
                </c:pt>
                <c:pt idx="153">
                  <c:v>4.9000000000000002E-2</c:v>
                </c:pt>
                <c:pt idx="154">
                  <c:v>4.9000000000000002E-2</c:v>
                </c:pt>
                <c:pt idx="155">
                  <c:v>4.9000000000000002E-2</c:v>
                </c:pt>
                <c:pt idx="156">
                  <c:v>4.8000000000000001E-2</c:v>
                </c:pt>
                <c:pt idx="157">
                  <c:v>4.8000000000000001E-2</c:v>
                </c:pt>
                <c:pt idx="158">
                  <c:v>4.8000000000000001E-2</c:v>
                </c:pt>
                <c:pt idx="159">
                  <c:v>4.8000000000000001E-2</c:v>
                </c:pt>
                <c:pt idx="160">
                  <c:v>4.7E-2</c:v>
                </c:pt>
                <c:pt idx="161">
                  <c:v>4.7E-2</c:v>
                </c:pt>
                <c:pt idx="162">
                  <c:v>4.7E-2</c:v>
                </c:pt>
                <c:pt idx="163">
                  <c:v>4.7E-2</c:v>
                </c:pt>
                <c:pt idx="164">
                  <c:v>4.5999999999999999E-2</c:v>
                </c:pt>
                <c:pt idx="165">
                  <c:v>4.5999999999999999E-2</c:v>
                </c:pt>
                <c:pt idx="166">
                  <c:v>4.5999999999999999E-2</c:v>
                </c:pt>
                <c:pt idx="167">
                  <c:v>4.5999999999999999E-2</c:v>
                </c:pt>
                <c:pt idx="168">
                  <c:v>4.4999999999999998E-2</c:v>
                </c:pt>
                <c:pt idx="169">
                  <c:v>4.4999999999999998E-2</c:v>
                </c:pt>
                <c:pt idx="170">
                  <c:v>4.4999999999999998E-2</c:v>
                </c:pt>
                <c:pt idx="171">
                  <c:v>4.4999999999999998E-2</c:v>
                </c:pt>
                <c:pt idx="172">
                  <c:v>4.3999999999999997E-2</c:v>
                </c:pt>
                <c:pt idx="173">
                  <c:v>4.3999999999999997E-2</c:v>
                </c:pt>
                <c:pt idx="174">
                  <c:v>4.3999999999999997E-2</c:v>
                </c:pt>
                <c:pt idx="175">
                  <c:v>4.3999999999999997E-2</c:v>
                </c:pt>
                <c:pt idx="176">
                  <c:v>4.3999999999999997E-2</c:v>
                </c:pt>
                <c:pt idx="177">
                  <c:v>4.2999999999999997E-2</c:v>
                </c:pt>
                <c:pt idx="178">
                  <c:v>4.2999999999999997E-2</c:v>
                </c:pt>
                <c:pt idx="179">
                  <c:v>4.2999999999999997E-2</c:v>
                </c:pt>
                <c:pt idx="180">
                  <c:v>4.2999999999999997E-2</c:v>
                </c:pt>
                <c:pt idx="181">
                  <c:v>4.2999999999999997E-2</c:v>
                </c:pt>
                <c:pt idx="182">
                  <c:v>4.2000000000000003E-2</c:v>
                </c:pt>
                <c:pt idx="183">
                  <c:v>4.2000000000000003E-2</c:v>
                </c:pt>
                <c:pt idx="184">
                  <c:v>4.2000000000000003E-2</c:v>
                </c:pt>
                <c:pt idx="185">
                  <c:v>4.2000000000000003E-2</c:v>
                </c:pt>
                <c:pt idx="186">
                  <c:v>4.2000000000000003E-2</c:v>
                </c:pt>
                <c:pt idx="187">
                  <c:v>4.1000000000000002E-2</c:v>
                </c:pt>
                <c:pt idx="188">
                  <c:v>4.1000000000000002E-2</c:v>
                </c:pt>
                <c:pt idx="189">
                  <c:v>4.1000000000000002E-2</c:v>
                </c:pt>
                <c:pt idx="190">
                  <c:v>4.1000000000000002E-2</c:v>
                </c:pt>
                <c:pt idx="191">
                  <c:v>4.1000000000000002E-2</c:v>
                </c:pt>
                <c:pt idx="192">
                  <c:v>0.04</c:v>
                </c:pt>
                <c:pt idx="193">
                  <c:v>0.04</c:v>
                </c:pt>
                <c:pt idx="194">
                  <c:v>0.04</c:v>
                </c:pt>
                <c:pt idx="195">
                  <c:v>0.04</c:v>
                </c:pt>
                <c:pt idx="196">
                  <c:v>0.04</c:v>
                </c:pt>
                <c:pt idx="197">
                  <c:v>0.04</c:v>
                </c:pt>
                <c:pt idx="198">
                  <c:v>3.9E-2</c:v>
                </c:pt>
                <c:pt idx="199">
                  <c:v>3.9E-2</c:v>
                </c:pt>
                <c:pt idx="200">
                  <c:v>3.9E-2</c:v>
                </c:pt>
                <c:pt idx="201">
                  <c:v>3.9E-2</c:v>
                </c:pt>
                <c:pt idx="202">
                  <c:v>3.9E-2</c:v>
                </c:pt>
                <c:pt idx="203">
                  <c:v>3.7999999999999999E-2</c:v>
                </c:pt>
                <c:pt idx="204">
                  <c:v>3.7999999999999999E-2</c:v>
                </c:pt>
                <c:pt idx="205">
                  <c:v>3.7999999999999999E-2</c:v>
                </c:pt>
                <c:pt idx="206">
                  <c:v>3.7999999999999999E-2</c:v>
                </c:pt>
                <c:pt idx="207">
                  <c:v>3.7999999999999999E-2</c:v>
                </c:pt>
                <c:pt idx="208">
                  <c:v>3.7999999999999999E-2</c:v>
                </c:pt>
                <c:pt idx="209">
                  <c:v>3.6999999999999998E-2</c:v>
                </c:pt>
                <c:pt idx="210">
                  <c:v>3.6999999999999998E-2</c:v>
                </c:pt>
                <c:pt idx="211">
                  <c:v>3.6999999999999998E-2</c:v>
                </c:pt>
                <c:pt idx="212">
                  <c:v>3.6999999999999998E-2</c:v>
                </c:pt>
                <c:pt idx="213">
                  <c:v>3.6999999999999998E-2</c:v>
                </c:pt>
                <c:pt idx="214">
                  <c:v>3.6999999999999998E-2</c:v>
                </c:pt>
                <c:pt idx="215">
                  <c:v>3.6999999999999998E-2</c:v>
                </c:pt>
                <c:pt idx="216">
                  <c:v>3.5999999999999997E-2</c:v>
                </c:pt>
                <c:pt idx="217">
                  <c:v>3.5999999999999997E-2</c:v>
                </c:pt>
                <c:pt idx="218">
                  <c:v>3.5999999999999997E-2</c:v>
                </c:pt>
                <c:pt idx="219">
                  <c:v>3.5999999999999997E-2</c:v>
                </c:pt>
                <c:pt idx="220">
                  <c:v>3.5999999999999997E-2</c:v>
                </c:pt>
                <c:pt idx="221">
                  <c:v>3.5999999999999997E-2</c:v>
                </c:pt>
                <c:pt idx="222">
                  <c:v>3.5999999999999997E-2</c:v>
                </c:pt>
                <c:pt idx="223">
                  <c:v>3.5000000000000003E-2</c:v>
                </c:pt>
                <c:pt idx="224">
                  <c:v>3.5000000000000003E-2</c:v>
                </c:pt>
                <c:pt idx="225">
                  <c:v>3.5000000000000003E-2</c:v>
                </c:pt>
                <c:pt idx="226">
                  <c:v>3.5000000000000003E-2</c:v>
                </c:pt>
                <c:pt idx="227">
                  <c:v>3.5000000000000003E-2</c:v>
                </c:pt>
                <c:pt idx="228">
                  <c:v>3.5000000000000003E-2</c:v>
                </c:pt>
                <c:pt idx="229">
                  <c:v>3.5000000000000003E-2</c:v>
                </c:pt>
                <c:pt idx="230">
                  <c:v>3.4000000000000002E-2</c:v>
                </c:pt>
                <c:pt idx="231">
                  <c:v>3.4000000000000002E-2</c:v>
                </c:pt>
                <c:pt idx="232">
                  <c:v>3.4000000000000002E-2</c:v>
                </c:pt>
                <c:pt idx="233">
                  <c:v>3.4000000000000002E-2</c:v>
                </c:pt>
                <c:pt idx="234">
                  <c:v>3.4000000000000002E-2</c:v>
                </c:pt>
                <c:pt idx="235">
                  <c:v>3.4000000000000002E-2</c:v>
                </c:pt>
                <c:pt idx="236">
                  <c:v>3.4000000000000002E-2</c:v>
                </c:pt>
                <c:pt idx="237">
                  <c:v>3.3000000000000002E-2</c:v>
                </c:pt>
                <c:pt idx="238">
                  <c:v>3.3000000000000002E-2</c:v>
                </c:pt>
                <c:pt idx="239">
                  <c:v>3.3000000000000002E-2</c:v>
                </c:pt>
                <c:pt idx="240">
                  <c:v>3.3000000000000002E-2</c:v>
                </c:pt>
                <c:pt idx="241">
                  <c:v>3.3000000000000002E-2</c:v>
                </c:pt>
                <c:pt idx="242">
                  <c:v>3.3000000000000002E-2</c:v>
                </c:pt>
                <c:pt idx="243">
                  <c:v>3.3000000000000002E-2</c:v>
                </c:pt>
                <c:pt idx="244">
                  <c:v>3.3000000000000002E-2</c:v>
                </c:pt>
                <c:pt idx="245">
                  <c:v>3.2000000000000001E-2</c:v>
                </c:pt>
                <c:pt idx="246">
                  <c:v>3.2000000000000001E-2</c:v>
                </c:pt>
                <c:pt idx="247">
                  <c:v>3.2000000000000001E-2</c:v>
                </c:pt>
                <c:pt idx="248">
                  <c:v>3.2000000000000001E-2</c:v>
                </c:pt>
                <c:pt idx="249">
                  <c:v>3.2000000000000001E-2</c:v>
                </c:pt>
                <c:pt idx="250">
                  <c:v>3.2000000000000001E-2</c:v>
                </c:pt>
                <c:pt idx="251">
                  <c:v>3.2000000000000001E-2</c:v>
                </c:pt>
                <c:pt idx="252">
                  <c:v>3.2000000000000001E-2</c:v>
                </c:pt>
                <c:pt idx="253">
                  <c:v>3.2000000000000001E-2</c:v>
                </c:pt>
                <c:pt idx="254">
                  <c:v>3.1E-2</c:v>
                </c:pt>
                <c:pt idx="255">
                  <c:v>3.1E-2</c:v>
                </c:pt>
                <c:pt idx="256">
                  <c:v>3.1E-2</c:v>
                </c:pt>
                <c:pt idx="257">
                  <c:v>3.1E-2</c:v>
                </c:pt>
                <c:pt idx="258">
                  <c:v>3.1E-2</c:v>
                </c:pt>
                <c:pt idx="259">
                  <c:v>3.1E-2</c:v>
                </c:pt>
                <c:pt idx="260">
                  <c:v>3.1E-2</c:v>
                </c:pt>
                <c:pt idx="261">
                  <c:v>3.1E-2</c:v>
                </c:pt>
                <c:pt idx="262">
                  <c:v>0.03</c:v>
                </c:pt>
                <c:pt idx="263">
                  <c:v>0.03</c:v>
                </c:pt>
                <c:pt idx="264">
                  <c:v>0.03</c:v>
                </c:pt>
                <c:pt idx="265">
                  <c:v>0.03</c:v>
                </c:pt>
                <c:pt idx="266">
                  <c:v>0.03</c:v>
                </c:pt>
                <c:pt idx="267">
                  <c:v>0.03</c:v>
                </c:pt>
                <c:pt idx="268">
                  <c:v>0.03</c:v>
                </c:pt>
                <c:pt idx="269">
                  <c:v>0.03</c:v>
                </c:pt>
                <c:pt idx="270">
                  <c:v>0.03</c:v>
                </c:pt>
                <c:pt idx="271">
                  <c:v>0.03</c:v>
                </c:pt>
                <c:pt idx="272">
                  <c:v>2.9000000000000001E-2</c:v>
                </c:pt>
                <c:pt idx="273">
                  <c:v>2.9000000000000001E-2</c:v>
                </c:pt>
                <c:pt idx="274">
                  <c:v>2.9000000000000001E-2</c:v>
                </c:pt>
                <c:pt idx="275">
                  <c:v>2.9000000000000001E-2</c:v>
                </c:pt>
                <c:pt idx="276">
                  <c:v>2.9000000000000001E-2</c:v>
                </c:pt>
                <c:pt idx="277">
                  <c:v>2.9000000000000001E-2</c:v>
                </c:pt>
                <c:pt idx="278">
                  <c:v>2.9000000000000001E-2</c:v>
                </c:pt>
                <c:pt idx="279">
                  <c:v>2.9000000000000001E-2</c:v>
                </c:pt>
                <c:pt idx="280">
                  <c:v>2.9000000000000001E-2</c:v>
                </c:pt>
                <c:pt idx="281">
                  <c:v>2.9000000000000001E-2</c:v>
                </c:pt>
                <c:pt idx="282">
                  <c:v>2.8000000000000001E-2</c:v>
                </c:pt>
                <c:pt idx="283">
                  <c:v>2.8000000000000001E-2</c:v>
                </c:pt>
                <c:pt idx="284">
                  <c:v>2.8000000000000001E-2</c:v>
                </c:pt>
                <c:pt idx="285">
                  <c:v>2.8000000000000001E-2</c:v>
                </c:pt>
                <c:pt idx="286">
                  <c:v>2.8000000000000001E-2</c:v>
                </c:pt>
                <c:pt idx="287">
                  <c:v>2.8000000000000001E-2</c:v>
                </c:pt>
                <c:pt idx="288">
                  <c:v>2.8000000000000001E-2</c:v>
                </c:pt>
                <c:pt idx="289">
                  <c:v>2.8000000000000001E-2</c:v>
                </c:pt>
                <c:pt idx="290">
                  <c:v>2.8000000000000001E-2</c:v>
                </c:pt>
                <c:pt idx="291">
                  <c:v>2.8000000000000001E-2</c:v>
                </c:pt>
                <c:pt idx="292">
                  <c:v>2.8000000000000001E-2</c:v>
                </c:pt>
                <c:pt idx="293">
                  <c:v>2.7E-2</c:v>
                </c:pt>
                <c:pt idx="294">
                  <c:v>2.7E-2</c:v>
                </c:pt>
                <c:pt idx="295">
                  <c:v>2.7E-2</c:v>
                </c:pt>
                <c:pt idx="296">
                  <c:v>2.7E-2</c:v>
                </c:pt>
                <c:pt idx="297">
                  <c:v>2.7E-2</c:v>
                </c:pt>
                <c:pt idx="298">
                  <c:v>2.7E-2</c:v>
                </c:pt>
                <c:pt idx="299">
                  <c:v>2.7E-2</c:v>
                </c:pt>
                <c:pt idx="300">
                  <c:v>2.7E-2</c:v>
                </c:pt>
                <c:pt idx="301">
                  <c:v>2.7E-2</c:v>
                </c:pt>
                <c:pt idx="302">
                  <c:v>2.7E-2</c:v>
                </c:pt>
                <c:pt idx="303">
                  <c:v>2.7E-2</c:v>
                </c:pt>
                <c:pt idx="304">
                  <c:v>2.5999999999999999E-2</c:v>
                </c:pt>
                <c:pt idx="305">
                  <c:v>2.5999999999999999E-2</c:v>
                </c:pt>
                <c:pt idx="306">
                  <c:v>2.5999999999999999E-2</c:v>
                </c:pt>
                <c:pt idx="307">
                  <c:v>2.5999999999999999E-2</c:v>
                </c:pt>
                <c:pt idx="308">
                  <c:v>2.5999999999999999E-2</c:v>
                </c:pt>
                <c:pt idx="309">
                  <c:v>2.5999999999999999E-2</c:v>
                </c:pt>
                <c:pt idx="310">
                  <c:v>2.5999999999999999E-2</c:v>
                </c:pt>
                <c:pt idx="311">
                  <c:v>2.5999999999999999E-2</c:v>
                </c:pt>
                <c:pt idx="312">
                  <c:v>2.5999999999999999E-2</c:v>
                </c:pt>
                <c:pt idx="313">
                  <c:v>2.5999999999999999E-2</c:v>
                </c:pt>
                <c:pt idx="314">
                  <c:v>2.5999999999999999E-2</c:v>
                </c:pt>
                <c:pt idx="315">
                  <c:v>2.5999999999999999E-2</c:v>
                </c:pt>
                <c:pt idx="316">
                  <c:v>2.5999999999999999E-2</c:v>
                </c:pt>
                <c:pt idx="317">
                  <c:v>2.5000000000000001E-2</c:v>
                </c:pt>
                <c:pt idx="318">
                  <c:v>2.5000000000000001E-2</c:v>
                </c:pt>
                <c:pt idx="319">
                  <c:v>2.5000000000000001E-2</c:v>
                </c:pt>
                <c:pt idx="320">
                  <c:v>2.5000000000000001E-2</c:v>
                </c:pt>
                <c:pt idx="321">
                  <c:v>2.5000000000000001E-2</c:v>
                </c:pt>
                <c:pt idx="322">
                  <c:v>2.5000000000000001E-2</c:v>
                </c:pt>
                <c:pt idx="323">
                  <c:v>2.5000000000000001E-2</c:v>
                </c:pt>
                <c:pt idx="324">
                  <c:v>2.5000000000000001E-2</c:v>
                </c:pt>
                <c:pt idx="325">
                  <c:v>2.5000000000000001E-2</c:v>
                </c:pt>
                <c:pt idx="326">
                  <c:v>2.5000000000000001E-2</c:v>
                </c:pt>
                <c:pt idx="327">
                  <c:v>2.5000000000000001E-2</c:v>
                </c:pt>
                <c:pt idx="328">
                  <c:v>2.5000000000000001E-2</c:v>
                </c:pt>
                <c:pt idx="329">
                  <c:v>2.5000000000000001E-2</c:v>
                </c:pt>
                <c:pt idx="330">
                  <c:v>2.4E-2</c:v>
                </c:pt>
                <c:pt idx="331">
                  <c:v>2.4E-2</c:v>
                </c:pt>
                <c:pt idx="332">
                  <c:v>2.4E-2</c:v>
                </c:pt>
                <c:pt idx="333">
                  <c:v>2.4E-2</c:v>
                </c:pt>
                <c:pt idx="334">
                  <c:v>2.4E-2</c:v>
                </c:pt>
                <c:pt idx="335">
                  <c:v>2.4E-2</c:v>
                </c:pt>
                <c:pt idx="336">
                  <c:v>2.4E-2</c:v>
                </c:pt>
                <c:pt idx="337">
                  <c:v>2.4E-2</c:v>
                </c:pt>
                <c:pt idx="338">
                  <c:v>2.4E-2</c:v>
                </c:pt>
                <c:pt idx="339">
                  <c:v>2.4E-2</c:v>
                </c:pt>
                <c:pt idx="340">
                  <c:v>2.4E-2</c:v>
                </c:pt>
                <c:pt idx="341">
                  <c:v>2.4E-2</c:v>
                </c:pt>
                <c:pt idx="342">
                  <c:v>2.4E-2</c:v>
                </c:pt>
                <c:pt idx="343">
                  <c:v>2.4E-2</c:v>
                </c:pt>
                <c:pt idx="344">
                  <c:v>2.3E-2</c:v>
                </c:pt>
                <c:pt idx="345">
                  <c:v>2.3E-2</c:v>
                </c:pt>
                <c:pt idx="346">
                  <c:v>2.3E-2</c:v>
                </c:pt>
                <c:pt idx="347">
                  <c:v>2.3E-2</c:v>
                </c:pt>
                <c:pt idx="348">
                  <c:v>2.3E-2</c:v>
                </c:pt>
                <c:pt idx="349">
                  <c:v>2.3E-2</c:v>
                </c:pt>
                <c:pt idx="350">
                  <c:v>2.3E-2</c:v>
                </c:pt>
                <c:pt idx="351">
                  <c:v>2.3E-2</c:v>
                </c:pt>
                <c:pt idx="352">
                  <c:v>2.3E-2</c:v>
                </c:pt>
                <c:pt idx="353">
                  <c:v>2.3E-2</c:v>
                </c:pt>
                <c:pt idx="354">
                  <c:v>2.3E-2</c:v>
                </c:pt>
                <c:pt idx="355">
                  <c:v>2.3E-2</c:v>
                </c:pt>
                <c:pt idx="356">
                  <c:v>2.3E-2</c:v>
                </c:pt>
                <c:pt idx="357">
                  <c:v>2.3E-2</c:v>
                </c:pt>
                <c:pt idx="358">
                  <c:v>2.3E-2</c:v>
                </c:pt>
                <c:pt idx="359">
                  <c:v>2.3E-2</c:v>
                </c:pt>
                <c:pt idx="360">
                  <c:v>2.1999999999999999E-2</c:v>
                </c:pt>
                <c:pt idx="361">
                  <c:v>2.1999999999999999E-2</c:v>
                </c:pt>
                <c:pt idx="362">
                  <c:v>2.1999999999999999E-2</c:v>
                </c:pt>
                <c:pt idx="363">
                  <c:v>2.1999999999999999E-2</c:v>
                </c:pt>
                <c:pt idx="364">
                  <c:v>2.1999999999999999E-2</c:v>
                </c:pt>
                <c:pt idx="365">
                  <c:v>2.1999999999999999E-2</c:v>
                </c:pt>
                <c:pt idx="366">
                  <c:v>2.1999999999999999E-2</c:v>
                </c:pt>
                <c:pt idx="367">
                  <c:v>2.1999999999999999E-2</c:v>
                </c:pt>
                <c:pt idx="368">
                  <c:v>2.1999999999999999E-2</c:v>
                </c:pt>
                <c:pt idx="369">
                  <c:v>2.1999999999999999E-2</c:v>
                </c:pt>
                <c:pt idx="370">
                  <c:v>2.1999999999999999E-2</c:v>
                </c:pt>
                <c:pt idx="371">
                  <c:v>2.1999999999999999E-2</c:v>
                </c:pt>
                <c:pt idx="372">
                  <c:v>2.1999999999999999E-2</c:v>
                </c:pt>
                <c:pt idx="373">
                  <c:v>2.1999999999999999E-2</c:v>
                </c:pt>
                <c:pt idx="374">
                  <c:v>2.1999999999999999E-2</c:v>
                </c:pt>
                <c:pt idx="375">
                  <c:v>2.1999999999999999E-2</c:v>
                </c:pt>
                <c:pt idx="376">
                  <c:v>2.1999999999999999E-2</c:v>
                </c:pt>
                <c:pt idx="377">
                  <c:v>2.1000000000000001E-2</c:v>
                </c:pt>
                <c:pt idx="378">
                  <c:v>2.1000000000000001E-2</c:v>
                </c:pt>
                <c:pt idx="379">
                  <c:v>2.1000000000000001E-2</c:v>
                </c:pt>
                <c:pt idx="380">
                  <c:v>2.1000000000000001E-2</c:v>
                </c:pt>
                <c:pt idx="381">
                  <c:v>2.1000000000000001E-2</c:v>
                </c:pt>
                <c:pt idx="382">
                  <c:v>2.1000000000000001E-2</c:v>
                </c:pt>
                <c:pt idx="383">
                  <c:v>2.1000000000000001E-2</c:v>
                </c:pt>
                <c:pt idx="384">
                  <c:v>2.1000000000000001E-2</c:v>
                </c:pt>
                <c:pt idx="385">
                  <c:v>2.1000000000000001E-2</c:v>
                </c:pt>
                <c:pt idx="386">
                  <c:v>2.1000000000000001E-2</c:v>
                </c:pt>
                <c:pt idx="387">
                  <c:v>2.1000000000000001E-2</c:v>
                </c:pt>
                <c:pt idx="388">
                  <c:v>2.1000000000000001E-2</c:v>
                </c:pt>
                <c:pt idx="389">
                  <c:v>2.1000000000000001E-2</c:v>
                </c:pt>
                <c:pt idx="390">
                  <c:v>2.1000000000000001E-2</c:v>
                </c:pt>
                <c:pt idx="391">
                  <c:v>2.1000000000000001E-2</c:v>
                </c:pt>
                <c:pt idx="392">
                  <c:v>2.1000000000000001E-2</c:v>
                </c:pt>
                <c:pt idx="393">
                  <c:v>2.1000000000000001E-2</c:v>
                </c:pt>
                <c:pt idx="394">
                  <c:v>2.1000000000000001E-2</c:v>
                </c:pt>
                <c:pt idx="395">
                  <c:v>0.02</c:v>
                </c:pt>
                <c:pt idx="396">
                  <c:v>0.02</c:v>
                </c:pt>
                <c:pt idx="397">
                  <c:v>0.02</c:v>
                </c:pt>
                <c:pt idx="398">
                  <c:v>0.02</c:v>
                </c:pt>
                <c:pt idx="399">
                  <c:v>0.02</c:v>
                </c:pt>
                <c:pt idx="400">
                  <c:v>0.02</c:v>
                </c:pt>
                <c:pt idx="401">
                  <c:v>0.02</c:v>
                </c:pt>
                <c:pt idx="402">
                  <c:v>0.02</c:v>
                </c:pt>
                <c:pt idx="403">
                  <c:v>0.02</c:v>
                </c:pt>
                <c:pt idx="404">
                  <c:v>0.02</c:v>
                </c:pt>
                <c:pt idx="405">
                  <c:v>0.02</c:v>
                </c:pt>
                <c:pt idx="406">
                  <c:v>0.02</c:v>
                </c:pt>
                <c:pt idx="407">
                  <c:v>0.02</c:v>
                </c:pt>
                <c:pt idx="408">
                  <c:v>0.02</c:v>
                </c:pt>
                <c:pt idx="409">
                  <c:v>0.02</c:v>
                </c:pt>
                <c:pt idx="410">
                  <c:v>0.02</c:v>
                </c:pt>
                <c:pt idx="411">
                  <c:v>0.02</c:v>
                </c:pt>
                <c:pt idx="412">
                  <c:v>0.02</c:v>
                </c:pt>
                <c:pt idx="413">
                  <c:v>0.02</c:v>
                </c:pt>
                <c:pt idx="414">
                  <c:v>0.02</c:v>
                </c:pt>
                <c:pt idx="415">
                  <c:v>1.9E-2</c:v>
                </c:pt>
                <c:pt idx="416">
                  <c:v>1.9E-2</c:v>
                </c:pt>
                <c:pt idx="417">
                  <c:v>1.9E-2</c:v>
                </c:pt>
                <c:pt idx="418">
                  <c:v>1.9E-2</c:v>
                </c:pt>
                <c:pt idx="419">
                  <c:v>1.9E-2</c:v>
                </c:pt>
                <c:pt idx="420">
                  <c:v>1.9E-2</c:v>
                </c:pt>
                <c:pt idx="421">
                  <c:v>1.9E-2</c:v>
                </c:pt>
                <c:pt idx="422">
                  <c:v>1.9E-2</c:v>
                </c:pt>
                <c:pt idx="423">
                  <c:v>1.9E-2</c:v>
                </c:pt>
                <c:pt idx="424">
                  <c:v>1.9E-2</c:v>
                </c:pt>
                <c:pt idx="425">
                  <c:v>1.9E-2</c:v>
                </c:pt>
                <c:pt idx="426">
                  <c:v>1.9E-2</c:v>
                </c:pt>
                <c:pt idx="427">
                  <c:v>1.9E-2</c:v>
                </c:pt>
                <c:pt idx="428">
                  <c:v>1.9E-2</c:v>
                </c:pt>
                <c:pt idx="429">
                  <c:v>1.9E-2</c:v>
                </c:pt>
                <c:pt idx="430">
                  <c:v>1.9E-2</c:v>
                </c:pt>
                <c:pt idx="431">
                  <c:v>1.9E-2</c:v>
                </c:pt>
                <c:pt idx="432">
                  <c:v>1.9E-2</c:v>
                </c:pt>
                <c:pt idx="433">
                  <c:v>1.9E-2</c:v>
                </c:pt>
                <c:pt idx="434">
                  <c:v>1.9E-2</c:v>
                </c:pt>
                <c:pt idx="435">
                  <c:v>1.9E-2</c:v>
                </c:pt>
                <c:pt idx="436">
                  <c:v>1.9E-2</c:v>
                </c:pt>
                <c:pt idx="437">
                  <c:v>1.7999999999999999E-2</c:v>
                </c:pt>
                <c:pt idx="438">
                  <c:v>1.7999999999999999E-2</c:v>
                </c:pt>
                <c:pt idx="439">
                  <c:v>1.7999999999999999E-2</c:v>
                </c:pt>
                <c:pt idx="440">
                  <c:v>1.7999999999999999E-2</c:v>
                </c:pt>
                <c:pt idx="441">
                  <c:v>1.7999999999999999E-2</c:v>
                </c:pt>
                <c:pt idx="442">
                  <c:v>1.7999999999999999E-2</c:v>
                </c:pt>
                <c:pt idx="443">
                  <c:v>1.7999999999999999E-2</c:v>
                </c:pt>
                <c:pt idx="444">
                  <c:v>1.7999999999999999E-2</c:v>
                </c:pt>
                <c:pt idx="445">
                  <c:v>1.7999999999999999E-2</c:v>
                </c:pt>
                <c:pt idx="446">
                  <c:v>1.7999999999999999E-2</c:v>
                </c:pt>
                <c:pt idx="447">
                  <c:v>1.7999999999999999E-2</c:v>
                </c:pt>
                <c:pt idx="448">
                  <c:v>1.7999999999999999E-2</c:v>
                </c:pt>
                <c:pt idx="449">
                  <c:v>1.7999999999999999E-2</c:v>
                </c:pt>
                <c:pt idx="450">
                  <c:v>1.7999999999999999E-2</c:v>
                </c:pt>
                <c:pt idx="451">
                  <c:v>1.7999999999999999E-2</c:v>
                </c:pt>
                <c:pt idx="452">
                  <c:v>1.7999999999999999E-2</c:v>
                </c:pt>
                <c:pt idx="453">
                  <c:v>1.7999999999999999E-2</c:v>
                </c:pt>
                <c:pt idx="454">
                  <c:v>1.7999999999999999E-2</c:v>
                </c:pt>
                <c:pt idx="455">
                  <c:v>1.7999999999999999E-2</c:v>
                </c:pt>
                <c:pt idx="456">
                  <c:v>1.7999999999999999E-2</c:v>
                </c:pt>
                <c:pt idx="457">
                  <c:v>1.7999999999999999E-2</c:v>
                </c:pt>
                <c:pt idx="458">
                  <c:v>1.7999999999999999E-2</c:v>
                </c:pt>
                <c:pt idx="459">
                  <c:v>1.7999999999999999E-2</c:v>
                </c:pt>
                <c:pt idx="460">
                  <c:v>1.7999999999999999E-2</c:v>
                </c:pt>
                <c:pt idx="461">
                  <c:v>1.7000000000000001E-2</c:v>
                </c:pt>
                <c:pt idx="462">
                  <c:v>1.7000000000000001E-2</c:v>
                </c:pt>
                <c:pt idx="463">
                  <c:v>1.7000000000000001E-2</c:v>
                </c:pt>
                <c:pt idx="464">
                  <c:v>1.7000000000000001E-2</c:v>
                </c:pt>
                <c:pt idx="465">
                  <c:v>1.7000000000000001E-2</c:v>
                </c:pt>
                <c:pt idx="466">
                  <c:v>1.7000000000000001E-2</c:v>
                </c:pt>
                <c:pt idx="467">
                  <c:v>1.7000000000000001E-2</c:v>
                </c:pt>
                <c:pt idx="468">
                  <c:v>1.7000000000000001E-2</c:v>
                </c:pt>
                <c:pt idx="469">
                  <c:v>1.7000000000000001E-2</c:v>
                </c:pt>
                <c:pt idx="470">
                  <c:v>1.7000000000000001E-2</c:v>
                </c:pt>
                <c:pt idx="471">
                  <c:v>1.7000000000000001E-2</c:v>
                </c:pt>
                <c:pt idx="472">
                  <c:v>1.7000000000000001E-2</c:v>
                </c:pt>
                <c:pt idx="473">
                  <c:v>1.7000000000000001E-2</c:v>
                </c:pt>
                <c:pt idx="474">
                  <c:v>1.7000000000000001E-2</c:v>
                </c:pt>
                <c:pt idx="475">
                  <c:v>1.7000000000000001E-2</c:v>
                </c:pt>
                <c:pt idx="476">
                  <c:v>1.7000000000000001E-2</c:v>
                </c:pt>
                <c:pt idx="477">
                  <c:v>1.7000000000000001E-2</c:v>
                </c:pt>
                <c:pt idx="478">
                  <c:v>1.7000000000000001E-2</c:v>
                </c:pt>
                <c:pt idx="479">
                  <c:v>1.7000000000000001E-2</c:v>
                </c:pt>
                <c:pt idx="480">
                  <c:v>1.7000000000000001E-2</c:v>
                </c:pt>
                <c:pt idx="481">
                  <c:v>1.7000000000000001E-2</c:v>
                </c:pt>
                <c:pt idx="482">
                  <c:v>1.7000000000000001E-2</c:v>
                </c:pt>
                <c:pt idx="483">
                  <c:v>1.7000000000000001E-2</c:v>
                </c:pt>
                <c:pt idx="484">
                  <c:v>1.7000000000000001E-2</c:v>
                </c:pt>
                <c:pt idx="485">
                  <c:v>1.7000000000000001E-2</c:v>
                </c:pt>
                <c:pt idx="486">
                  <c:v>1.7000000000000001E-2</c:v>
                </c:pt>
                <c:pt idx="487">
                  <c:v>1.7000000000000001E-2</c:v>
                </c:pt>
                <c:pt idx="488">
                  <c:v>1.6E-2</c:v>
                </c:pt>
                <c:pt idx="489">
                  <c:v>1.6E-2</c:v>
                </c:pt>
                <c:pt idx="490">
                  <c:v>1.6E-2</c:v>
                </c:pt>
                <c:pt idx="491">
                  <c:v>1.6E-2</c:v>
                </c:pt>
                <c:pt idx="492">
                  <c:v>1.6E-2</c:v>
                </c:pt>
                <c:pt idx="493">
                  <c:v>1.6E-2</c:v>
                </c:pt>
                <c:pt idx="494">
                  <c:v>1.6E-2</c:v>
                </c:pt>
                <c:pt idx="495">
                  <c:v>1.6E-2</c:v>
                </c:pt>
                <c:pt idx="496">
                  <c:v>1.6E-2</c:v>
                </c:pt>
                <c:pt idx="497">
                  <c:v>1.6E-2</c:v>
                </c:pt>
                <c:pt idx="498">
                  <c:v>1.6E-2</c:v>
                </c:pt>
                <c:pt idx="499">
                  <c:v>1.6E-2</c:v>
                </c:pt>
                <c:pt idx="500">
                  <c:v>1.6E-2</c:v>
                </c:pt>
                <c:pt idx="501">
                  <c:v>1.6E-2</c:v>
                </c:pt>
                <c:pt idx="502">
                  <c:v>1.6E-2</c:v>
                </c:pt>
                <c:pt idx="503">
                  <c:v>1.6E-2</c:v>
                </c:pt>
                <c:pt idx="504">
                  <c:v>1.6E-2</c:v>
                </c:pt>
                <c:pt idx="505">
                  <c:v>1.6E-2</c:v>
                </c:pt>
                <c:pt idx="506">
                  <c:v>1.6E-2</c:v>
                </c:pt>
                <c:pt idx="507">
                  <c:v>1.6E-2</c:v>
                </c:pt>
                <c:pt idx="508">
                  <c:v>1.6E-2</c:v>
                </c:pt>
                <c:pt idx="509">
                  <c:v>1.6E-2</c:v>
                </c:pt>
                <c:pt idx="510">
                  <c:v>1.6E-2</c:v>
                </c:pt>
                <c:pt idx="511">
                  <c:v>1.6E-2</c:v>
                </c:pt>
                <c:pt idx="512">
                  <c:v>1.6E-2</c:v>
                </c:pt>
                <c:pt idx="513">
                  <c:v>1.6E-2</c:v>
                </c:pt>
                <c:pt idx="514">
                  <c:v>1.6E-2</c:v>
                </c:pt>
                <c:pt idx="515">
                  <c:v>1.6E-2</c:v>
                </c:pt>
                <c:pt idx="516">
                  <c:v>1.6E-2</c:v>
                </c:pt>
                <c:pt idx="517">
                  <c:v>1.4999999999999999E-2</c:v>
                </c:pt>
                <c:pt idx="518">
                  <c:v>1.4999999999999999E-2</c:v>
                </c:pt>
                <c:pt idx="519">
                  <c:v>1.4999999999999999E-2</c:v>
                </c:pt>
                <c:pt idx="520">
                  <c:v>1.4999999999999999E-2</c:v>
                </c:pt>
                <c:pt idx="521">
                  <c:v>1.4999999999999999E-2</c:v>
                </c:pt>
                <c:pt idx="522">
                  <c:v>1.4999999999999999E-2</c:v>
                </c:pt>
                <c:pt idx="523">
                  <c:v>1.4999999999999999E-2</c:v>
                </c:pt>
                <c:pt idx="524">
                  <c:v>1.4999999999999999E-2</c:v>
                </c:pt>
                <c:pt idx="525">
                  <c:v>1.4999999999999999E-2</c:v>
                </c:pt>
                <c:pt idx="526">
                  <c:v>1.4999999999999999E-2</c:v>
                </c:pt>
                <c:pt idx="527">
                  <c:v>1.4999999999999999E-2</c:v>
                </c:pt>
                <c:pt idx="528">
                  <c:v>1.4999999999999999E-2</c:v>
                </c:pt>
                <c:pt idx="529">
                  <c:v>1.4999999999999999E-2</c:v>
                </c:pt>
                <c:pt idx="530">
                  <c:v>1.4999999999999999E-2</c:v>
                </c:pt>
                <c:pt idx="531">
                  <c:v>1.4999999999999999E-2</c:v>
                </c:pt>
                <c:pt idx="532">
                  <c:v>1.4999999999999999E-2</c:v>
                </c:pt>
                <c:pt idx="533">
                  <c:v>1.4999999999999999E-2</c:v>
                </c:pt>
                <c:pt idx="534">
                  <c:v>1.4999999999999999E-2</c:v>
                </c:pt>
                <c:pt idx="535">
                  <c:v>1.4999999999999999E-2</c:v>
                </c:pt>
                <c:pt idx="536">
                  <c:v>1.4999999999999999E-2</c:v>
                </c:pt>
                <c:pt idx="537">
                  <c:v>1.4999999999999999E-2</c:v>
                </c:pt>
                <c:pt idx="538">
                  <c:v>1.4999999999999999E-2</c:v>
                </c:pt>
                <c:pt idx="539">
                  <c:v>1.4999999999999999E-2</c:v>
                </c:pt>
                <c:pt idx="540">
                  <c:v>1.4999999999999999E-2</c:v>
                </c:pt>
                <c:pt idx="541">
                  <c:v>1.4999999999999999E-2</c:v>
                </c:pt>
                <c:pt idx="542">
                  <c:v>1.4999999999999999E-2</c:v>
                </c:pt>
                <c:pt idx="543">
                  <c:v>1.4999999999999999E-2</c:v>
                </c:pt>
                <c:pt idx="544">
                  <c:v>1.4999999999999999E-2</c:v>
                </c:pt>
                <c:pt idx="545">
                  <c:v>1.4999999999999999E-2</c:v>
                </c:pt>
                <c:pt idx="546">
                  <c:v>1.4999999999999999E-2</c:v>
                </c:pt>
                <c:pt idx="547">
                  <c:v>1.4999999999999999E-2</c:v>
                </c:pt>
                <c:pt idx="548">
                  <c:v>1.4999999999999999E-2</c:v>
                </c:pt>
                <c:pt idx="549">
                  <c:v>1.4999999999999999E-2</c:v>
                </c:pt>
                <c:pt idx="550">
                  <c:v>1.4999999999999999E-2</c:v>
                </c:pt>
                <c:pt idx="551">
                  <c:v>1.4E-2</c:v>
                </c:pt>
                <c:pt idx="552">
                  <c:v>1.4E-2</c:v>
                </c:pt>
                <c:pt idx="553">
                  <c:v>1.4E-2</c:v>
                </c:pt>
                <c:pt idx="554">
                  <c:v>1.4E-2</c:v>
                </c:pt>
                <c:pt idx="555">
                  <c:v>1.4E-2</c:v>
                </c:pt>
                <c:pt idx="556">
                  <c:v>1.4E-2</c:v>
                </c:pt>
                <c:pt idx="557">
                  <c:v>1.4E-2</c:v>
                </c:pt>
                <c:pt idx="558">
                  <c:v>1.4E-2</c:v>
                </c:pt>
                <c:pt idx="559">
                  <c:v>1.4E-2</c:v>
                </c:pt>
                <c:pt idx="560">
                  <c:v>1.4E-2</c:v>
                </c:pt>
                <c:pt idx="561">
                  <c:v>1.4E-2</c:v>
                </c:pt>
                <c:pt idx="562">
                  <c:v>1.4E-2</c:v>
                </c:pt>
                <c:pt idx="563">
                  <c:v>1.4E-2</c:v>
                </c:pt>
                <c:pt idx="564">
                  <c:v>1.4E-2</c:v>
                </c:pt>
                <c:pt idx="565">
                  <c:v>1.4E-2</c:v>
                </c:pt>
                <c:pt idx="566">
                  <c:v>1.4E-2</c:v>
                </c:pt>
                <c:pt idx="567">
                  <c:v>1.4E-2</c:v>
                </c:pt>
                <c:pt idx="568">
                  <c:v>1.4E-2</c:v>
                </c:pt>
                <c:pt idx="569">
                  <c:v>1.4E-2</c:v>
                </c:pt>
                <c:pt idx="570">
                  <c:v>1.4E-2</c:v>
                </c:pt>
                <c:pt idx="571">
                  <c:v>1.4E-2</c:v>
                </c:pt>
                <c:pt idx="572">
                  <c:v>1.4E-2</c:v>
                </c:pt>
                <c:pt idx="573">
                  <c:v>1.4E-2</c:v>
                </c:pt>
                <c:pt idx="574">
                  <c:v>1.4E-2</c:v>
                </c:pt>
                <c:pt idx="575">
                  <c:v>1.4E-2</c:v>
                </c:pt>
                <c:pt idx="576">
                  <c:v>1.4E-2</c:v>
                </c:pt>
                <c:pt idx="577">
                  <c:v>1.4E-2</c:v>
                </c:pt>
                <c:pt idx="578">
                  <c:v>1.4E-2</c:v>
                </c:pt>
                <c:pt idx="579">
                  <c:v>1.4E-2</c:v>
                </c:pt>
                <c:pt idx="580">
                  <c:v>1.4E-2</c:v>
                </c:pt>
                <c:pt idx="581">
                  <c:v>1.4E-2</c:v>
                </c:pt>
                <c:pt idx="582">
                  <c:v>1.4E-2</c:v>
                </c:pt>
                <c:pt idx="583">
                  <c:v>1.4E-2</c:v>
                </c:pt>
                <c:pt idx="584">
                  <c:v>1.4E-2</c:v>
                </c:pt>
                <c:pt idx="585">
                  <c:v>1.4E-2</c:v>
                </c:pt>
                <c:pt idx="586">
                  <c:v>1.4E-2</c:v>
                </c:pt>
                <c:pt idx="587">
                  <c:v>1.4E-2</c:v>
                </c:pt>
                <c:pt idx="588">
                  <c:v>1.4E-2</c:v>
                </c:pt>
                <c:pt idx="589">
                  <c:v>1.2999999999999999E-2</c:v>
                </c:pt>
                <c:pt idx="590">
                  <c:v>1.2999999999999999E-2</c:v>
                </c:pt>
                <c:pt idx="591">
                  <c:v>1.2999999999999999E-2</c:v>
                </c:pt>
                <c:pt idx="592">
                  <c:v>1.2999999999999999E-2</c:v>
                </c:pt>
                <c:pt idx="593">
                  <c:v>1.2999999999999999E-2</c:v>
                </c:pt>
                <c:pt idx="594">
                  <c:v>1.2999999999999999E-2</c:v>
                </c:pt>
                <c:pt idx="595">
                  <c:v>1.2999999999999999E-2</c:v>
                </c:pt>
                <c:pt idx="596">
                  <c:v>1.2999999999999999E-2</c:v>
                </c:pt>
                <c:pt idx="597">
                  <c:v>1.2999999999999999E-2</c:v>
                </c:pt>
                <c:pt idx="598">
                  <c:v>1.2999999999999999E-2</c:v>
                </c:pt>
                <c:pt idx="599">
                  <c:v>1.2999999999999999E-2</c:v>
                </c:pt>
                <c:pt idx="600">
                  <c:v>1.2999999999999999E-2</c:v>
                </c:pt>
                <c:pt idx="601">
                  <c:v>1.2999999999999999E-2</c:v>
                </c:pt>
                <c:pt idx="602">
                  <c:v>1.2999999999999999E-2</c:v>
                </c:pt>
                <c:pt idx="603">
                  <c:v>1.2999999999999999E-2</c:v>
                </c:pt>
                <c:pt idx="604">
                  <c:v>1.2999999999999999E-2</c:v>
                </c:pt>
                <c:pt idx="605">
                  <c:v>1.2999999999999999E-2</c:v>
                </c:pt>
                <c:pt idx="606">
                  <c:v>1.2999999999999999E-2</c:v>
                </c:pt>
                <c:pt idx="607">
                  <c:v>1.2999999999999999E-2</c:v>
                </c:pt>
                <c:pt idx="608">
                  <c:v>1.2999999999999999E-2</c:v>
                </c:pt>
                <c:pt idx="609">
                  <c:v>1.2999999999999999E-2</c:v>
                </c:pt>
                <c:pt idx="610">
                  <c:v>1.2999999999999999E-2</c:v>
                </c:pt>
                <c:pt idx="611">
                  <c:v>1.2999999999999999E-2</c:v>
                </c:pt>
                <c:pt idx="612">
                  <c:v>1.2999999999999999E-2</c:v>
                </c:pt>
                <c:pt idx="613">
                  <c:v>1.2999999999999999E-2</c:v>
                </c:pt>
                <c:pt idx="614">
                  <c:v>1.2999999999999999E-2</c:v>
                </c:pt>
                <c:pt idx="615">
                  <c:v>1.2999999999999999E-2</c:v>
                </c:pt>
                <c:pt idx="616">
                  <c:v>1.2999999999999999E-2</c:v>
                </c:pt>
                <c:pt idx="617">
                  <c:v>1.2999999999999999E-2</c:v>
                </c:pt>
                <c:pt idx="618">
                  <c:v>1.2999999999999999E-2</c:v>
                </c:pt>
                <c:pt idx="619">
                  <c:v>1.2999999999999999E-2</c:v>
                </c:pt>
                <c:pt idx="620">
                  <c:v>1.2999999999999999E-2</c:v>
                </c:pt>
                <c:pt idx="621">
                  <c:v>1.2999999999999999E-2</c:v>
                </c:pt>
                <c:pt idx="622">
                  <c:v>1.2999999999999999E-2</c:v>
                </c:pt>
                <c:pt idx="623">
                  <c:v>1.2999999999999999E-2</c:v>
                </c:pt>
                <c:pt idx="624">
                  <c:v>1.2999999999999999E-2</c:v>
                </c:pt>
                <c:pt idx="625">
                  <c:v>1.2999999999999999E-2</c:v>
                </c:pt>
                <c:pt idx="626">
                  <c:v>1.2999999999999999E-2</c:v>
                </c:pt>
                <c:pt idx="627">
                  <c:v>1.2999999999999999E-2</c:v>
                </c:pt>
                <c:pt idx="628">
                  <c:v>1.2999999999999999E-2</c:v>
                </c:pt>
                <c:pt idx="629">
                  <c:v>1.2999999999999999E-2</c:v>
                </c:pt>
                <c:pt idx="630">
                  <c:v>1.2999999999999999E-2</c:v>
                </c:pt>
                <c:pt idx="631">
                  <c:v>1.2999999999999999E-2</c:v>
                </c:pt>
                <c:pt idx="632">
                  <c:v>1.2E-2</c:v>
                </c:pt>
                <c:pt idx="633">
                  <c:v>1.2E-2</c:v>
                </c:pt>
                <c:pt idx="634">
                  <c:v>1.2E-2</c:v>
                </c:pt>
                <c:pt idx="635">
                  <c:v>1.2E-2</c:v>
                </c:pt>
                <c:pt idx="636">
                  <c:v>1.2E-2</c:v>
                </c:pt>
                <c:pt idx="637">
                  <c:v>1.2E-2</c:v>
                </c:pt>
                <c:pt idx="638">
                  <c:v>1.2E-2</c:v>
                </c:pt>
                <c:pt idx="639">
                  <c:v>1.2E-2</c:v>
                </c:pt>
                <c:pt idx="640">
                  <c:v>1.2E-2</c:v>
                </c:pt>
                <c:pt idx="641">
                  <c:v>1.2E-2</c:v>
                </c:pt>
                <c:pt idx="642">
                  <c:v>1.2E-2</c:v>
                </c:pt>
                <c:pt idx="643">
                  <c:v>1.2E-2</c:v>
                </c:pt>
                <c:pt idx="644">
                  <c:v>1.2E-2</c:v>
                </c:pt>
                <c:pt idx="645">
                  <c:v>1.2E-2</c:v>
                </c:pt>
                <c:pt idx="646">
                  <c:v>1.2E-2</c:v>
                </c:pt>
                <c:pt idx="647">
                  <c:v>1.2E-2</c:v>
                </c:pt>
                <c:pt idx="648">
                  <c:v>1.2E-2</c:v>
                </c:pt>
                <c:pt idx="649">
                  <c:v>1.2E-2</c:v>
                </c:pt>
                <c:pt idx="650">
                  <c:v>1.2E-2</c:v>
                </c:pt>
                <c:pt idx="651">
                  <c:v>1.2E-2</c:v>
                </c:pt>
                <c:pt idx="652">
                  <c:v>1.2E-2</c:v>
                </c:pt>
                <c:pt idx="653">
                  <c:v>1.2E-2</c:v>
                </c:pt>
                <c:pt idx="654">
                  <c:v>1.2E-2</c:v>
                </c:pt>
                <c:pt idx="655">
                  <c:v>1.2E-2</c:v>
                </c:pt>
                <c:pt idx="656">
                  <c:v>1.2E-2</c:v>
                </c:pt>
                <c:pt idx="657">
                  <c:v>1.2E-2</c:v>
                </c:pt>
                <c:pt idx="658">
                  <c:v>1.2E-2</c:v>
                </c:pt>
                <c:pt idx="659">
                  <c:v>1.2E-2</c:v>
                </c:pt>
                <c:pt idx="660">
                  <c:v>1.2E-2</c:v>
                </c:pt>
                <c:pt idx="661">
                  <c:v>1.2E-2</c:v>
                </c:pt>
                <c:pt idx="662">
                  <c:v>1.2E-2</c:v>
                </c:pt>
                <c:pt idx="663">
                  <c:v>1.2E-2</c:v>
                </c:pt>
                <c:pt idx="664">
                  <c:v>1.2E-2</c:v>
                </c:pt>
                <c:pt idx="665">
                  <c:v>1.2E-2</c:v>
                </c:pt>
                <c:pt idx="666">
                  <c:v>1.2E-2</c:v>
                </c:pt>
                <c:pt idx="667">
                  <c:v>1.2E-2</c:v>
                </c:pt>
                <c:pt idx="668">
                  <c:v>1.2E-2</c:v>
                </c:pt>
                <c:pt idx="669">
                  <c:v>1.2E-2</c:v>
                </c:pt>
                <c:pt idx="670">
                  <c:v>1.2E-2</c:v>
                </c:pt>
                <c:pt idx="671">
                  <c:v>1.2E-2</c:v>
                </c:pt>
                <c:pt idx="672">
                  <c:v>1.2E-2</c:v>
                </c:pt>
                <c:pt idx="673">
                  <c:v>1.2E-2</c:v>
                </c:pt>
                <c:pt idx="674">
                  <c:v>1.2E-2</c:v>
                </c:pt>
                <c:pt idx="675">
                  <c:v>1.2E-2</c:v>
                </c:pt>
                <c:pt idx="676">
                  <c:v>1.2E-2</c:v>
                </c:pt>
                <c:pt idx="677">
                  <c:v>1.2E-2</c:v>
                </c:pt>
                <c:pt idx="678">
                  <c:v>1.2E-2</c:v>
                </c:pt>
                <c:pt idx="679">
                  <c:v>1.2E-2</c:v>
                </c:pt>
                <c:pt idx="680">
                  <c:v>1.2E-2</c:v>
                </c:pt>
                <c:pt idx="681">
                  <c:v>1.0999999999999999E-2</c:v>
                </c:pt>
                <c:pt idx="682">
                  <c:v>1.0999999999999999E-2</c:v>
                </c:pt>
                <c:pt idx="683">
                  <c:v>1.0999999999999999E-2</c:v>
                </c:pt>
                <c:pt idx="684">
                  <c:v>1.0999999999999999E-2</c:v>
                </c:pt>
                <c:pt idx="685">
                  <c:v>1.0999999999999999E-2</c:v>
                </c:pt>
                <c:pt idx="686">
                  <c:v>1.0999999999999999E-2</c:v>
                </c:pt>
                <c:pt idx="687">
                  <c:v>1.0999999999999999E-2</c:v>
                </c:pt>
                <c:pt idx="688">
                  <c:v>1.0999999999999999E-2</c:v>
                </c:pt>
                <c:pt idx="689">
                  <c:v>1.0999999999999999E-2</c:v>
                </c:pt>
                <c:pt idx="690">
                  <c:v>1.0999999999999999E-2</c:v>
                </c:pt>
                <c:pt idx="691">
                  <c:v>1.0999999999999999E-2</c:v>
                </c:pt>
                <c:pt idx="692">
                  <c:v>1.0999999999999999E-2</c:v>
                </c:pt>
                <c:pt idx="693">
                  <c:v>1.0999999999999999E-2</c:v>
                </c:pt>
                <c:pt idx="694">
                  <c:v>1.0999999999999999E-2</c:v>
                </c:pt>
                <c:pt idx="695">
                  <c:v>1.0999999999999999E-2</c:v>
                </c:pt>
                <c:pt idx="696">
                  <c:v>1.0999999999999999E-2</c:v>
                </c:pt>
                <c:pt idx="697">
                  <c:v>1.0999999999999999E-2</c:v>
                </c:pt>
                <c:pt idx="698">
                  <c:v>1.0999999999999999E-2</c:v>
                </c:pt>
                <c:pt idx="699">
                  <c:v>1.0999999999999999E-2</c:v>
                </c:pt>
                <c:pt idx="700">
                  <c:v>1.0999999999999999E-2</c:v>
                </c:pt>
                <c:pt idx="701">
                  <c:v>1.0999999999999999E-2</c:v>
                </c:pt>
                <c:pt idx="702">
                  <c:v>1.0999999999999999E-2</c:v>
                </c:pt>
                <c:pt idx="703">
                  <c:v>1.0999999999999999E-2</c:v>
                </c:pt>
                <c:pt idx="704">
                  <c:v>1.0999999999999999E-2</c:v>
                </c:pt>
                <c:pt idx="705">
                  <c:v>1.0999999999999999E-2</c:v>
                </c:pt>
                <c:pt idx="706">
                  <c:v>1.0999999999999999E-2</c:v>
                </c:pt>
                <c:pt idx="707">
                  <c:v>1.0999999999999999E-2</c:v>
                </c:pt>
                <c:pt idx="708">
                  <c:v>1.0999999999999999E-2</c:v>
                </c:pt>
                <c:pt idx="709">
                  <c:v>1.0999999999999999E-2</c:v>
                </c:pt>
                <c:pt idx="710">
                  <c:v>1.0999999999999999E-2</c:v>
                </c:pt>
                <c:pt idx="711">
                  <c:v>1.0999999999999999E-2</c:v>
                </c:pt>
                <c:pt idx="712">
                  <c:v>1.0999999999999999E-2</c:v>
                </c:pt>
                <c:pt idx="713">
                  <c:v>1.0999999999999999E-2</c:v>
                </c:pt>
                <c:pt idx="714">
                  <c:v>1.0999999999999999E-2</c:v>
                </c:pt>
                <c:pt idx="715">
                  <c:v>1.0999999999999999E-2</c:v>
                </c:pt>
                <c:pt idx="716">
                  <c:v>1.0999999999999999E-2</c:v>
                </c:pt>
                <c:pt idx="717">
                  <c:v>1.0999999999999999E-2</c:v>
                </c:pt>
                <c:pt idx="718">
                  <c:v>1.0999999999999999E-2</c:v>
                </c:pt>
                <c:pt idx="719">
                  <c:v>1.0999999999999999E-2</c:v>
                </c:pt>
                <c:pt idx="720">
                  <c:v>1.0999999999999999E-2</c:v>
                </c:pt>
                <c:pt idx="721">
                  <c:v>1.0999999999999999E-2</c:v>
                </c:pt>
                <c:pt idx="722">
                  <c:v>1.0999999999999999E-2</c:v>
                </c:pt>
                <c:pt idx="723">
                  <c:v>1.0999999999999999E-2</c:v>
                </c:pt>
                <c:pt idx="724">
                  <c:v>1.0999999999999999E-2</c:v>
                </c:pt>
                <c:pt idx="725">
                  <c:v>1.0999999999999999E-2</c:v>
                </c:pt>
                <c:pt idx="726">
                  <c:v>1.0999999999999999E-2</c:v>
                </c:pt>
                <c:pt idx="727">
                  <c:v>1.0999999999999999E-2</c:v>
                </c:pt>
                <c:pt idx="728">
                  <c:v>1.0999999999999999E-2</c:v>
                </c:pt>
                <c:pt idx="729">
                  <c:v>1.0999999999999999E-2</c:v>
                </c:pt>
                <c:pt idx="730">
                  <c:v>1.0999999999999999E-2</c:v>
                </c:pt>
                <c:pt idx="731">
                  <c:v>1.0999999999999999E-2</c:v>
                </c:pt>
                <c:pt idx="732">
                  <c:v>1.0999999999999999E-2</c:v>
                </c:pt>
                <c:pt idx="733">
                  <c:v>1.0999999999999999E-2</c:v>
                </c:pt>
                <c:pt idx="734">
                  <c:v>1.0999999999999999E-2</c:v>
                </c:pt>
                <c:pt idx="735">
                  <c:v>1.0999999999999999E-2</c:v>
                </c:pt>
                <c:pt idx="736">
                  <c:v>1.0999999999999999E-2</c:v>
                </c:pt>
                <c:pt idx="737">
                  <c:v>1.0999999999999999E-2</c:v>
                </c:pt>
                <c:pt idx="738">
                  <c:v>1.0999999999999999E-2</c:v>
                </c:pt>
                <c:pt idx="739">
                  <c:v>0.01</c:v>
                </c:pt>
                <c:pt idx="740">
                  <c:v>0.01</c:v>
                </c:pt>
                <c:pt idx="741">
                  <c:v>0.01</c:v>
                </c:pt>
                <c:pt idx="742">
                  <c:v>0.01</c:v>
                </c:pt>
                <c:pt idx="743">
                  <c:v>0.01</c:v>
                </c:pt>
                <c:pt idx="744">
                  <c:v>0.01</c:v>
                </c:pt>
                <c:pt idx="745">
                  <c:v>0.01</c:v>
                </c:pt>
                <c:pt idx="746">
                  <c:v>0.01</c:v>
                </c:pt>
                <c:pt idx="747">
                  <c:v>0.01</c:v>
                </c:pt>
                <c:pt idx="748">
                  <c:v>0.01</c:v>
                </c:pt>
                <c:pt idx="749">
                  <c:v>0.01</c:v>
                </c:pt>
                <c:pt idx="750">
                  <c:v>0.01</c:v>
                </c:pt>
                <c:pt idx="751">
                  <c:v>0.01</c:v>
                </c:pt>
                <c:pt idx="752">
                  <c:v>0.01</c:v>
                </c:pt>
                <c:pt idx="753">
                  <c:v>0.01</c:v>
                </c:pt>
                <c:pt idx="754">
                  <c:v>0.01</c:v>
                </c:pt>
                <c:pt idx="755">
                  <c:v>0.01</c:v>
                </c:pt>
                <c:pt idx="756">
                  <c:v>0.01</c:v>
                </c:pt>
                <c:pt idx="757">
                  <c:v>0.01</c:v>
                </c:pt>
                <c:pt idx="758">
                  <c:v>0.01</c:v>
                </c:pt>
                <c:pt idx="759">
                  <c:v>0.01</c:v>
                </c:pt>
                <c:pt idx="760">
                  <c:v>0.01</c:v>
                </c:pt>
                <c:pt idx="761">
                  <c:v>0.01</c:v>
                </c:pt>
                <c:pt idx="762">
                  <c:v>0.01</c:v>
                </c:pt>
                <c:pt idx="763">
                  <c:v>0.01</c:v>
                </c:pt>
                <c:pt idx="764">
                  <c:v>0.01</c:v>
                </c:pt>
                <c:pt idx="765">
                  <c:v>0.01</c:v>
                </c:pt>
                <c:pt idx="766">
                  <c:v>0.01</c:v>
                </c:pt>
                <c:pt idx="767">
                  <c:v>0.01</c:v>
                </c:pt>
                <c:pt idx="768">
                  <c:v>0.01</c:v>
                </c:pt>
                <c:pt idx="769">
                  <c:v>0.01</c:v>
                </c:pt>
                <c:pt idx="770">
                  <c:v>0.01</c:v>
                </c:pt>
                <c:pt idx="771">
                  <c:v>0.01</c:v>
                </c:pt>
                <c:pt idx="772">
                  <c:v>0.01</c:v>
                </c:pt>
                <c:pt idx="773">
                  <c:v>0.01</c:v>
                </c:pt>
                <c:pt idx="774">
                  <c:v>0.01</c:v>
                </c:pt>
                <c:pt idx="775">
                  <c:v>0.01</c:v>
                </c:pt>
                <c:pt idx="776">
                  <c:v>0.01</c:v>
                </c:pt>
                <c:pt idx="777">
                  <c:v>0.01</c:v>
                </c:pt>
                <c:pt idx="778">
                  <c:v>0.01</c:v>
                </c:pt>
                <c:pt idx="779">
                  <c:v>0.01</c:v>
                </c:pt>
                <c:pt idx="780">
                  <c:v>0.01</c:v>
                </c:pt>
                <c:pt idx="781">
                  <c:v>0.01</c:v>
                </c:pt>
                <c:pt idx="782">
                  <c:v>0.01</c:v>
                </c:pt>
                <c:pt idx="783">
                  <c:v>0.01</c:v>
                </c:pt>
                <c:pt idx="784">
                  <c:v>0.01</c:v>
                </c:pt>
                <c:pt idx="785">
                  <c:v>0.01</c:v>
                </c:pt>
                <c:pt idx="786">
                  <c:v>0.01</c:v>
                </c:pt>
                <c:pt idx="787">
                  <c:v>0.01</c:v>
                </c:pt>
                <c:pt idx="788">
                  <c:v>0.01</c:v>
                </c:pt>
                <c:pt idx="789">
                  <c:v>0.01</c:v>
                </c:pt>
                <c:pt idx="790">
                  <c:v>0.01</c:v>
                </c:pt>
                <c:pt idx="791">
                  <c:v>0.01</c:v>
                </c:pt>
                <c:pt idx="792">
                  <c:v>0.01</c:v>
                </c:pt>
                <c:pt idx="793">
                  <c:v>0.01</c:v>
                </c:pt>
                <c:pt idx="794">
                  <c:v>0.01</c:v>
                </c:pt>
                <c:pt idx="795">
                  <c:v>0.01</c:v>
                </c:pt>
                <c:pt idx="796">
                  <c:v>0.01</c:v>
                </c:pt>
                <c:pt idx="797">
                  <c:v>0.01</c:v>
                </c:pt>
                <c:pt idx="798">
                  <c:v>0.01</c:v>
                </c:pt>
                <c:pt idx="799">
                  <c:v>0.01</c:v>
                </c:pt>
                <c:pt idx="800">
                  <c:v>0.01</c:v>
                </c:pt>
                <c:pt idx="801">
                  <c:v>0.01</c:v>
                </c:pt>
                <c:pt idx="802">
                  <c:v>0.01</c:v>
                </c:pt>
                <c:pt idx="803">
                  <c:v>0.01</c:v>
                </c:pt>
                <c:pt idx="804">
                  <c:v>0.01</c:v>
                </c:pt>
                <c:pt idx="805">
                  <c:v>0.01</c:v>
                </c:pt>
                <c:pt idx="806">
                  <c:v>0.01</c:v>
                </c:pt>
                <c:pt idx="807">
                  <c:v>8.9999999999999993E-3</c:v>
                </c:pt>
                <c:pt idx="808">
                  <c:v>8.9999999999999993E-3</c:v>
                </c:pt>
                <c:pt idx="809">
                  <c:v>8.9999999999999993E-3</c:v>
                </c:pt>
                <c:pt idx="810">
                  <c:v>8.9999999999999993E-3</c:v>
                </c:pt>
                <c:pt idx="811">
                  <c:v>8.9999999999999993E-3</c:v>
                </c:pt>
                <c:pt idx="812">
                  <c:v>8.9999999999999993E-3</c:v>
                </c:pt>
                <c:pt idx="813">
                  <c:v>8.9999999999999993E-3</c:v>
                </c:pt>
                <c:pt idx="814">
                  <c:v>8.9999999999999993E-3</c:v>
                </c:pt>
                <c:pt idx="815">
                  <c:v>8.9999999999999993E-3</c:v>
                </c:pt>
                <c:pt idx="816">
                  <c:v>8.9999999999999993E-3</c:v>
                </c:pt>
                <c:pt idx="817">
                  <c:v>8.9999999999999993E-3</c:v>
                </c:pt>
                <c:pt idx="818">
                  <c:v>8.9999999999999993E-3</c:v>
                </c:pt>
                <c:pt idx="819">
                  <c:v>8.9999999999999993E-3</c:v>
                </c:pt>
                <c:pt idx="820">
                  <c:v>8.9999999999999993E-3</c:v>
                </c:pt>
                <c:pt idx="821">
                  <c:v>8.9999999999999993E-3</c:v>
                </c:pt>
                <c:pt idx="822">
                  <c:v>8.9999999999999993E-3</c:v>
                </c:pt>
                <c:pt idx="823">
                  <c:v>8.9999999999999993E-3</c:v>
                </c:pt>
                <c:pt idx="824">
                  <c:v>8.9999999999999993E-3</c:v>
                </c:pt>
                <c:pt idx="825">
                  <c:v>8.9999999999999993E-3</c:v>
                </c:pt>
                <c:pt idx="826">
                  <c:v>8.9999999999999993E-3</c:v>
                </c:pt>
                <c:pt idx="827">
                  <c:v>8.9999999999999993E-3</c:v>
                </c:pt>
                <c:pt idx="828">
                  <c:v>8.9999999999999993E-3</c:v>
                </c:pt>
                <c:pt idx="829">
                  <c:v>8.9999999999999993E-3</c:v>
                </c:pt>
                <c:pt idx="830">
                  <c:v>8.9999999999999993E-3</c:v>
                </c:pt>
                <c:pt idx="831">
                  <c:v>8.9999999999999993E-3</c:v>
                </c:pt>
                <c:pt idx="832">
                  <c:v>8.9999999999999993E-3</c:v>
                </c:pt>
                <c:pt idx="833">
                  <c:v>8.9999999999999993E-3</c:v>
                </c:pt>
                <c:pt idx="834">
                  <c:v>8.9999999999999993E-3</c:v>
                </c:pt>
                <c:pt idx="835">
                  <c:v>8.9999999999999993E-3</c:v>
                </c:pt>
                <c:pt idx="836">
                  <c:v>8.9999999999999993E-3</c:v>
                </c:pt>
                <c:pt idx="837">
                  <c:v>8.9999999999999993E-3</c:v>
                </c:pt>
                <c:pt idx="838">
                  <c:v>8.9999999999999993E-3</c:v>
                </c:pt>
                <c:pt idx="839">
                  <c:v>8.9999999999999993E-3</c:v>
                </c:pt>
                <c:pt idx="840">
                  <c:v>8.9999999999999993E-3</c:v>
                </c:pt>
                <c:pt idx="841">
                  <c:v>8.9999999999999993E-3</c:v>
                </c:pt>
                <c:pt idx="842">
                  <c:v>8.9999999999999993E-3</c:v>
                </c:pt>
                <c:pt idx="843">
                  <c:v>8.9999999999999993E-3</c:v>
                </c:pt>
                <c:pt idx="844">
                  <c:v>8.9999999999999993E-3</c:v>
                </c:pt>
                <c:pt idx="845">
                  <c:v>8.9999999999999993E-3</c:v>
                </c:pt>
                <c:pt idx="846">
                  <c:v>8.9999999999999993E-3</c:v>
                </c:pt>
                <c:pt idx="847">
                  <c:v>8.9999999999999993E-3</c:v>
                </c:pt>
                <c:pt idx="848">
                  <c:v>8.9999999999999993E-3</c:v>
                </c:pt>
                <c:pt idx="849">
                  <c:v>8.9999999999999993E-3</c:v>
                </c:pt>
                <c:pt idx="850">
                  <c:v>8.9999999999999993E-3</c:v>
                </c:pt>
                <c:pt idx="851">
                  <c:v>8.9999999999999993E-3</c:v>
                </c:pt>
                <c:pt idx="852">
                  <c:v>8.9999999999999993E-3</c:v>
                </c:pt>
                <c:pt idx="853">
                  <c:v>8.9999999999999993E-3</c:v>
                </c:pt>
                <c:pt idx="854">
                  <c:v>8.9999999999999993E-3</c:v>
                </c:pt>
                <c:pt idx="855">
                  <c:v>8.9999999999999993E-3</c:v>
                </c:pt>
                <c:pt idx="856">
                  <c:v>8.9999999999999993E-3</c:v>
                </c:pt>
                <c:pt idx="857">
                  <c:v>8.9999999999999993E-3</c:v>
                </c:pt>
                <c:pt idx="858">
                  <c:v>8.9999999999999993E-3</c:v>
                </c:pt>
                <c:pt idx="859">
                  <c:v>8.9999999999999993E-3</c:v>
                </c:pt>
                <c:pt idx="860">
                  <c:v>8.9999999999999993E-3</c:v>
                </c:pt>
                <c:pt idx="861">
                  <c:v>8.9999999999999993E-3</c:v>
                </c:pt>
                <c:pt idx="862">
                  <c:v>8.9999999999999993E-3</c:v>
                </c:pt>
                <c:pt idx="863">
                  <c:v>8.9999999999999993E-3</c:v>
                </c:pt>
                <c:pt idx="864">
                  <c:v>8.9999999999999993E-3</c:v>
                </c:pt>
                <c:pt idx="865">
                  <c:v>8.9999999999999993E-3</c:v>
                </c:pt>
                <c:pt idx="866">
                  <c:v>8.9999999999999993E-3</c:v>
                </c:pt>
                <c:pt idx="867">
                  <c:v>8.9999999999999993E-3</c:v>
                </c:pt>
                <c:pt idx="868">
                  <c:v>8.9999999999999993E-3</c:v>
                </c:pt>
                <c:pt idx="869">
                  <c:v>8.9999999999999993E-3</c:v>
                </c:pt>
                <c:pt idx="870">
                  <c:v>8.9999999999999993E-3</c:v>
                </c:pt>
                <c:pt idx="871">
                  <c:v>8.9999999999999993E-3</c:v>
                </c:pt>
                <c:pt idx="872">
                  <c:v>8.9999999999999993E-3</c:v>
                </c:pt>
                <c:pt idx="873">
                  <c:v>8.9999999999999993E-3</c:v>
                </c:pt>
                <c:pt idx="874">
                  <c:v>8.9999999999999993E-3</c:v>
                </c:pt>
                <c:pt idx="875">
                  <c:v>8.9999999999999993E-3</c:v>
                </c:pt>
                <c:pt idx="876">
                  <c:v>8.9999999999999993E-3</c:v>
                </c:pt>
                <c:pt idx="877">
                  <c:v>8.9999999999999993E-3</c:v>
                </c:pt>
                <c:pt idx="878">
                  <c:v>8.9999999999999993E-3</c:v>
                </c:pt>
                <c:pt idx="879">
                  <c:v>8.9999999999999993E-3</c:v>
                </c:pt>
                <c:pt idx="880">
                  <c:v>8.9999999999999993E-3</c:v>
                </c:pt>
                <c:pt idx="881">
                  <c:v>8.9999999999999993E-3</c:v>
                </c:pt>
                <c:pt idx="882">
                  <c:v>8.9999999999999993E-3</c:v>
                </c:pt>
                <c:pt idx="883">
                  <c:v>8.9999999999999993E-3</c:v>
                </c:pt>
                <c:pt idx="884">
                  <c:v>8.9999999999999993E-3</c:v>
                </c:pt>
                <c:pt idx="885">
                  <c:v>8.9999999999999993E-3</c:v>
                </c:pt>
                <c:pt idx="886">
                  <c:v>8.9999999999999993E-3</c:v>
                </c:pt>
                <c:pt idx="887">
                  <c:v>8.9999999999999993E-3</c:v>
                </c:pt>
                <c:pt idx="888">
                  <c:v>8.9999999999999993E-3</c:v>
                </c:pt>
                <c:pt idx="889">
                  <c:v>8.0000000000000002E-3</c:v>
                </c:pt>
                <c:pt idx="890">
                  <c:v>8.0000000000000002E-3</c:v>
                </c:pt>
                <c:pt idx="891">
                  <c:v>8.0000000000000002E-3</c:v>
                </c:pt>
                <c:pt idx="892">
                  <c:v>8.0000000000000002E-3</c:v>
                </c:pt>
                <c:pt idx="893">
                  <c:v>8.0000000000000002E-3</c:v>
                </c:pt>
                <c:pt idx="894">
                  <c:v>8.0000000000000002E-3</c:v>
                </c:pt>
                <c:pt idx="895">
                  <c:v>8.0000000000000002E-3</c:v>
                </c:pt>
                <c:pt idx="896">
                  <c:v>8.0000000000000002E-3</c:v>
                </c:pt>
                <c:pt idx="897">
                  <c:v>8.0000000000000002E-3</c:v>
                </c:pt>
                <c:pt idx="898">
                  <c:v>8.0000000000000002E-3</c:v>
                </c:pt>
                <c:pt idx="899">
                  <c:v>8.0000000000000002E-3</c:v>
                </c:pt>
                <c:pt idx="900">
                  <c:v>8.0000000000000002E-3</c:v>
                </c:pt>
                <c:pt idx="901">
                  <c:v>8.0000000000000002E-3</c:v>
                </c:pt>
                <c:pt idx="902">
                  <c:v>8.0000000000000002E-3</c:v>
                </c:pt>
                <c:pt idx="903">
                  <c:v>8.0000000000000002E-3</c:v>
                </c:pt>
                <c:pt idx="904">
                  <c:v>8.0000000000000002E-3</c:v>
                </c:pt>
                <c:pt idx="905">
                  <c:v>8.0000000000000002E-3</c:v>
                </c:pt>
                <c:pt idx="906">
                  <c:v>8.0000000000000002E-3</c:v>
                </c:pt>
                <c:pt idx="907">
                  <c:v>8.0000000000000002E-3</c:v>
                </c:pt>
                <c:pt idx="908">
                  <c:v>8.0000000000000002E-3</c:v>
                </c:pt>
                <c:pt idx="909">
                  <c:v>8.0000000000000002E-3</c:v>
                </c:pt>
                <c:pt idx="910">
                  <c:v>8.0000000000000002E-3</c:v>
                </c:pt>
                <c:pt idx="911">
                  <c:v>8.0000000000000002E-3</c:v>
                </c:pt>
                <c:pt idx="912">
                  <c:v>8.0000000000000002E-3</c:v>
                </c:pt>
                <c:pt idx="913">
                  <c:v>8.0000000000000002E-3</c:v>
                </c:pt>
                <c:pt idx="914">
                  <c:v>8.0000000000000002E-3</c:v>
                </c:pt>
                <c:pt idx="915">
                  <c:v>8.0000000000000002E-3</c:v>
                </c:pt>
                <c:pt idx="916">
                  <c:v>8.0000000000000002E-3</c:v>
                </c:pt>
                <c:pt idx="917">
                  <c:v>8.0000000000000002E-3</c:v>
                </c:pt>
                <c:pt idx="918">
                  <c:v>8.0000000000000002E-3</c:v>
                </c:pt>
                <c:pt idx="919">
                  <c:v>8.0000000000000002E-3</c:v>
                </c:pt>
                <c:pt idx="920">
                  <c:v>8.0000000000000002E-3</c:v>
                </c:pt>
                <c:pt idx="921">
                  <c:v>8.0000000000000002E-3</c:v>
                </c:pt>
                <c:pt idx="922">
                  <c:v>8.0000000000000002E-3</c:v>
                </c:pt>
                <c:pt idx="923">
                  <c:v>8.0000000000000002E-3</c:v>
                </c:pt>
                <c:pt idx="924">
                  <c:v>8.0000000000000002E-3</c:v>
                </c:pt>
                <c:pt idx="925">
                  <c:v>8.0000000000000002E-3</c:v>
                </c:pt>
                <c:pt idx="926">
                  <c:v>8.0000000000000002E-3</c:v>
                </c:pt>
                <c:pt idx="927">
                  <c:v>8.0000000000000002E-3</c:v>
                </c:pt>
                <c:pt idx="928">
                  <c:v>8.0000000000000002E-3</c:v>
                </c:pt>
                <c:pt idx="929">
                  <c:v>8.0000000000000002E-3</c:v>
                </c:pt>
                <c:pt idx="930">
                  <c:v>8.0000000000000002E-3</c:v>
                </c:pt>
                <c:pt idx="931">
                  <c:v>8.0000000000000002E-3</c:v>
                </c:pt>
                <c:pt idx="932">
                  <c:v>8.0000000000000002E-3</c:v>
                </c:pt>
                <c:pt idx="933">
                  <c:v>8.0000000000000002E-3</c:v>
                </c:pt>
                <c:pt idx="934">
                  <c:v>8.0000000000000002E-3</c:v>
                </c:pt>
                <c:pt idx="935">
                  <c:v>8.0000000000000002E-3</c:v>
                </c:pt>
                <c:pt idx="936">
                  <c:v>8.0000000000000002E-3</c:v>
                </c:pt>
                <c:pt idx="937">
                  <c:v>8.0000000000000002E-3</c:v>
                </c:pt>
                <c:pt idx="938">
                  <c:v>8.0000000000000002E-3</c:v>
                </c:pt>
                <c:pt idx="939">
                  <c:v>8.0000000000000002E-3</c:v>
                </c:pt>
                <c:pt idx="940">
                  <c:v>8.0000000000000002E-3</c:v>
                </c:pt>
                <c:pt idx="941">
                  <c:v>8.0000000000000002E-3</c:v>
                </c:pt>
                <c:pt idx="942">
                  <c:v>8.0000000000000002E-3</c:v>
                </c:pt>
                <c:pt idx="943">
                  <c:v>8.0000000000000002E-3</c:v>
                </c:pt>
                <c:pt idx="944">
                  <c:v>8.0000000000000002E-3</c:v>
                </c:pt>
                <c:pt idx="945">
                  <c:v>8.0000000000000002E-3</c:v>
                </c:pt>
                <c:pt idx="946">
                  <c:v>8.0000000000000002E-3</c:v>
                </c:pt>
                <c:pt idx="947">
                  <c:v>8.0000000000000002E-3</c:v>
                </c:pt>
                <c:pt idx="948">
                  <c:v>8.0000000000000002E-3</c:v>
                </c:pt>
                <c:pt idx="949">
                  <c:v>8.0000000000000002E-3</c:v>
                </c:pt>
                <c:pt idx="950">
                  <c:v>8.0000000000000002E-3</c:v>
                </c:pt>
                <c:pt idx="951">
                  <c:v>8.0000000000000002E-3</c:v>
                </c:pt>
                <c:pt idx="952">
                  <c:v>8.0000000000000002E-3</c:v>
                </c:pt>
                <c:pt idx="953">
                  <c:v>8.0000000000000002E-3</c:v>
                </c:pt>
                <c:pt idx="954">
                  <c:v>8.0000000000000002E-3</c:v>
                </c:pt>
                <c:pt idx="955">
                  <c:v>8.0000000000000002E-3</c:v>
                </c:pt>
                <c:pt idx="956">
                  <c:v>8.0000000000000002E-3</c:v>
                </c:pt>
                <c:pt idx="957">
                  <c:v>8.0000000000000002E-3</c:v>
                </c:pt>
                <c:pt idx="958">
                  <c:v>8.0000000000000002E-3</c:v>
                </c:pt>
                <c:pt idx="959">
                  <c:v>8.0000000000000002E-3</c:v>
                </c:pt>
                <c:pt idx="960">
                  <c:v>8.0000000000000002E-3</c:v>
                </c:pt>
                <c:pt idx="961">
                  <c:v>8.0000000000000002E-3</c:v>
                </c:pt>
                <c:pt idx="962">
                  <c:v>8.0000000000000002E-3</c:v>
                </c:pt>
                <c:pt idx="963">
                  <c:v>8.0000000000000002E-3</c:v>
                </c:pt>
                <c:pt idx="964">
                  <c:v>8.0000000000000002E-3</c:v>
                </c:pt>
                <c:pt idx="965">
                  <c:v>8.0000000000000002E-3</c:v>
                </c:pt>
                <c:pt idx="966">
                  <c:v>8.0000000000000002E-3</c:v>
                </c:pt>
                <c:pt idx="967">
                  <c:v>8.0000000000000002E-3</c:v>
                </c:pt>
                <c:pt idx="968">
                  <c:v>8.0000000000000002E-3</c:v>
                </c:pt>
                <c:pt idx="969">
                  <c:v>8.0000000000000002E-3</c:v>
                </c:pt>
                <c:pt idx="970">
                  <c:v>8.0000000000000002E-3</c:v>
                </c:pt>
                <c:pt idx="971">
                  <c:v>8.0000000000000002E-3</c:v>
                </c:pt>
                <c:pt idx="972">
                  <c:v>8.0000000000000002E-3</c:v>
                </c:pt>
                <c:pt idx="973">
                  <c:v>8.0000000000000002E-3</c:v>
                </c:pt>
                <c:pt idx="974">
                  <c:v>8.0000000000000002E-3</c:v>
                </c:pt>
                <c:pt idx="975">
                  <c:v>8.0000000000000002E-3</c:v>
                </c:pt>
                <c:pt idx="976">
                  <c:v>8.0000000000000002E-3</c:v>
                </c:pt>
                <c:pt idx="977">
                  <c:v>8.0000000000000002E-3</c:v>
                </c:pt>
                <c:pt idx="978">
                  <c:v>8.0000000000000002E-3</c:v>
                </c:pt>
                <c:pt idx="979">
                  <c:v>8.0000000000000002E-3</c:v>
                </c:pt>
                <c:pt idx="980">
                  <c:v>8.0000000000000002E-3</c:v>
                </c:pt>
                <c:pt idx="981">
                  <c:v>8.0000000000000002E-3</c:v>
                </c:pt>
                <c:pt idx="982">
                  <c:v>8.0000000000000002E-3</c:v>
                </c:pt>
                <c:pt idx="983">
                  <c:v>8.0000000000000002E-3</c:v>
                </c:pt>
                <c:pt idx="984">
                  <c:v>8.0000000000000002E-3</c:v>
                </c:pt>
                <c:pt idx="985">
                  <c:v>8.0000000000000002E-3</c:v>
                </c:pt>
                <c:pt idx="986">
                  <c:v>8.0000000000000002E-3</c:v>
                </c:pt>
                <c:pt idx="987">
                  <c:v>8.0000000000000002E-3</c:v>
                </c:pt>
                <c:pt idx="988">
                  <c:v>8.0000000000000002E-3</c:v>
                </c:pt>
                <c:pt idx="989">
                  <c:v>7.0000000000000001E-3</c:v>
                </c:pt>
                <c:pt idx="990">
                  <c:v>7.0000000000000001E-3</c:v>
                </c:pt>
                <c:pt idx="991">
                  <c:v>7.0000000000000001E-3</c:v>
                </c:pt>
                <c:pt idx="992">
                  <c:v>7.0000000000000001E-3</c:v>
                </c:pt>
                <c:pt idx="993">
                  <c:v>7.0000000000000001E-3</c:v>
                </c:pt>
                <c:pt idx="994">
                  <c:v>7.0000000000000001E-3</c:v>
                </c:pt>
                <c:pt idx="995">
                  <c:v>7.0000000000000001E-3</c:v>
                </c:pt>
                <c:pt idx="996">
                  <c:v>7.0000000000000001E-3</c:v>
                </c:pt>
                <c:pt idx="997">
                  <c:v>7.0000000000000001E-3</c:v>
                </c:pt>
                <c:pt idx="998">
                  <c:v>7.0000000000000001E-3</c:v>
                </c:pt>
                <c:pt idx="999">
                  <c:v>7.0000000000000001E-3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9EE-48E7-A72B-BC2685632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8162776"/>
        <c:axId val="428162120"/>
      </c:scatterChart>
      <c:valAx>
        <c:axId val="428162776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28162120"/>
        <c:crosses val="autoZero"/>
        <c:crossBetween val="midCat"/>
        <c:majorUnit val="500"/>
      </c:valAx>
      <c:valAx>
        <c:axId val="42816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2816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7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8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ACF-5140-4D23-A651-6DE0B5BF0170}" type="datetimeFigureOut">
              <a:rPr lang="ru-RU" smtClean="0"/>
              <a:t>11.08.2021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8.jpg"/><Relationship Id="rId34" Type="http://schemas.openxmlformats.org/officeDocument/2006/relationships/image" Target="../media/image30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33" Type="http://schemas.openxmlformats.org/officeDocument/2006/relationships/image" Target="../media/image29.jpg"/><Relationship Id="rId2" Type="http://schemas.openxmlformats.org/officeDocument/2006/relationships/chart" Target="../charts/chart1.xml"/><Relationship Id="rId16" Type="http://schemas.openxmlformats.org/officeDocument/2006/relationships/image" Target="../media/image13.png"/><Relationship Id="rId20" Type="http://schemas.openxmlformats.org/officeDocument/2006/relationships/image" Target="../media/image17.jpg"/><Relationship Id="rId29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32" Type="http://schemas.openxmlformats.org/officeDocument/2006/relationships/image" Target="../media/image28.jpg"/><Relationship Id="rId37" Type="http://schemas.openxmlformats.org/officeDocument/2006/relationships/image" Target="../media/image33.jp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chart" Target="../charts/chart2.xml"/><Relationship Id="rId28" Type="http://schemas.openxmlformats.org/officeDocument/2006/relationships/image" Target="../media/image24.jpg"/><Relationship Id="rId36" Type="http://schemas.openxmlformats.org/officeDocument/2006/relationships/image" Target="../media/image32.jp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31" Type="http://schemas.openxmlformats.org/officeDocument/2006/relationships/image" Target="../media/image27.jpg"/><Relationship Id="rId4" Type="http://schemas.openxmlformats.org/officeDocument/2006/relationships/image" Target="../media/image2.svg"/><Relationship Id="rId9" Type="http://schemas.openxmlformats.org/officeDocument/2006/relationships/image" Target="../media/image7.jpg"/><Relationship Id="rId14" Type="http://schemas.openxmlformats.org/officeDocument/2006/relationships/image" Target="../media/image11.png"/><Relationship Id="rId22" Type="http://schemas.openxmlformats.org/officeDocument/2006/relationships/image" Target="../media/image19.jpg"/><Relationship Id="rId27" Type="http://schemas.openxmlformats.org/officeDocument/2006/relationships/image" Target="../media/image23.png"/><Relationship Id="rId30" Type="http://schemas.openxmlformats.org/officeDocument/2006/relationships/image" Target="../media/image26.jpg"/><Relationship Id="rId35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Прямая со стрелкой 348">
            <a:extLst>
              <a:ext uri="{FF2B5EF4-FFF2-40B4-BE49-F238E27FC236}">
                <a16:creationId xmlns:a16="http://schemas.microsoft.com/office/drawing/2014/main" id="{367E0E09-389F-4C33-80F1-5290DB24A0F5}"/>
              </a:ext>
            </a:extLst>
          </p:cNvPr>
          <p:cNvCxnSpPr>
            <a:cxnSpLocks/>
            <a:stCxn id="317" idx="0"/>
            <a:endCxn id="321" idx="4"/>
          </p:cNvCxnSpPr>
          <p:nvPr/>
        </p:nvCxnSpPr>
        <p:spPr>
          <a:xfrm flipV="1">
            <a:off x="5270105" y="16268683"/>
            <a:ext cx="405930" cy="1401285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Группа 226">
            <a:extLst>
              <a:ext uri="{FF2B5EF4-FFF2-40B4-BE49-F238E27FC236}">
                <a16:creationId xmlns:a16="http://schemas.microsoft.com/office/drawing/2014/main" id="{5EE742BC-0367-4539-BCC6-0F0D901CA85D}"/>
              </a:ext>
            </a:extLst>
          </p:cNvPr>
          <p:cNvGrpSpPr/>
          <p:nvPr/>
        </p:nvGrpSpPr>
        <p:grpSpPr>
          <a:xfrm>
            <a:off x="724738" y="10853290"/>
            <a:ext cx="13639336" cy="3038055"/>
            <a:chOff x="724738" y="10853290"/>
            <a:chExt cx="13639336" cy="3038055"/>
          </a:xfrm>
        </p:grpSpPr>
        <p:grpSp>
          <p:nvGrpSpPr>
            <p:cNvPr id="169" name="Группа 168">
              <a:extLst>
                <a:ext uri="{FF2B5EF4-FFF2-40B4-BE49-F238E27FC236}">
                  <a16:creationId xmlns:a16="http://schemas.microsoft.com/office/drawing/2014/main" id="{7B8130B6-5CCB-4B7A-82F8-8A06F4FF9C4F}"/>
                </a:ext>
              </a:extLst>
            </p:cNvPr>
            <p:cNvGrpSpPr/>
            <p:nvPr/>
          </p:nvGrpSpPr>
          <p:grpSpPr>
            <a:xfrm>
              <a:off x="724738" y="10853290"/>
              <a:ext cx="13639336" cy="3038055"/>
              <a:chOff x="732359" y="11070958"/>
              <a:chExt cx="13657931" cy="3042197"/>
            </a:xfrm>
          </p:grpSpPr>
          <p:graphicFrame>
            <p:nvGraphicFramePr>
              <p:cNvPr id="170" name="Диаграмма 169">
                <a:extLst>
                  <a:ext uri="{FF2B5EF4-FFF2-40B4-BE49-F238E27FC236}">
                    <a16:creationId xmlns:a16="http://schemas.microsoft.com/office/drawing/2014/main" id="{7B37EF19-8377-4272-9E67-101EA2F94CD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786371"/>
                  </p:ext>
                </p:extLst>
              </p:nvPr>
            </p:nvGraphicFramePr>
            <p:xfrm>
              <a:off x="1255242" y="11121665"/>
              <a:ext cx="13126714" cy="247643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AEBDECAB-E105-414C-9753-374AC98A49CA}"/>
                  </a:ext>
                </a:extLst>
              </p:cNvPr>
              <p:cNvSpPr txBox="1"/>
              <p:nvPr/>
            </p:nvSpPr>
            <p:spPr>
              <a:xfrm>
                <a:off x="798908" y="13793722"/>
                <a:ext cx="13591382" cy="319433"/>
              </a:xfrm>
              <a:prstGeom prst="rect">
                <a:avLst/>
              </a:prstGeom>
              <a:gradFill>
                <a:gsLst>
                  <a:gs pos="100000">
                    <a:srgbClr val="DCF4EF"/>
                  </a:gs>
                  <a:gs pos="0">
                    <a:srgbClr val="B3E7DD"/>
                  </a:gs>
                </a:gsLst>
                <a:lin ang="0" scaled="0"/>
              </a:gra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Comparison of the photon flux from the </a:t>
                </a:r>
                <a:r>
                  <a:rPr lang="en-US" sz="1400" b="1" dirty="0">
                    <a:solidFill>
                      <a:srgbClr val="FF5050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SKIF,</a:t>
                </a:r>
                <a:r>
                  <a:rPr lang="en-US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MAX IV</a:t>
                </a:r>
                <a:r>
                  <a:rPr lang="en-US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1400" b="1" dirty="0">
                    <a:solidFill>
                      <a:srgbClr val="00CC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DIAMOND</a:t>
                </a:r>
                <a:r>
                  <a:rPr lang="en-US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APPLE-II undulators</a:t>
                </a:r>
                <a:r>
                  <a:rPr lang="ru-RU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for a distance of 25 m from the source</a:t>
                </a:r>
                <a:r>
                  <a:rPr lang="ru-RU" sz="1400" b="1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endParaRPr lang="ru-RU" sz="1400" b="1" dirty="0">
                  <a:effectLst/>
                  <a:highlight>
                    <a:srgbClr val="FFFF00"/>
                  </a:highlight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965484A-6770-4941-9A7B-B8B5328FD461}"/>
                  </a:ext>
                </a:extLst>
              </p:cNvPr>
              <p:cNvSpPr txBox="1"/>
              <p:nvPr/>
            </p:nvSpPr>
            <p:spPr>
              <a:xfrm rot="16200000">
                <a:off x="-332740" y="12136057"/>
                <a:ext cx="2437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Flux density, ph/s/mm</a:t>
                </a:r>
                <a:r>
                  <a:rPr lang="en-US" sz="14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/0.1%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89E3033-E362-4AB0-8F56-6D6DE4EBC921}"/>
                  </a:ext>
                </a:extLst>
              </p:cNvPr>
              <p:cNvSpPr txBox="1"/>
              <p:nvPr/>
            </p:nvSpPr>
            <p:spPr>
              <a:xfrm>
                <a:off x="7037208" y="13485777"/>
                <a:ext cx="1057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Energy, eV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C95622F-146F-45F6-AE7E-0EB0EBFA807F}"/>
                </a:ext>
              </a:extLst>
            </p:cNvPr>
            <p:cNvSpPr txBox="1"/>
            <p:nvPr/>
          </p:nvSpPr>
          <p:spPr>
            <a:xfrm>
              <a:off x="970463" y="10903928"/>
              <a:ext cx="518091" cy="2244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15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  <a:p>
              <a:pPr>
                <a:lnSpc>
                  <a:spcPct val="112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r>
                <a:rPr lang="ru-RU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CA9E2D-5561-48C9-B6B8-E59ACBED83F6}"/>
              </a:ext>
            </a:extLst>
          </p:cNvPr>
          <p:cNvSpPr txBox="1"/>
          <p:nvPr/>
        </p:nvSpPr>
        <p:spPr>
          <a:xfrm>
            <a:off x="708659" y="1625275"/>
            <a:ext cx="1360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X-Ray Molecular and Cellular Movie</a:t>
            </a:r>
            <a:endParaRPr lang="ru-RU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606013-34E1-45D4-B91B-97FFF2959FF5}"/>
              </a:ext>
            </a:extLst>
          </p:cNvPr>
          <p:cNvSpPr/>
          <p:nvPr/>
        </p:nvSpPr>
        <p:spPr>
          <a:xfrm>
            <a:off x="790575" y="2567623"/>
            <a:ext cx="13608050" cy="86823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315191"/>
              </a:gs>
              <a:gs pos="33000">
                <a:srgbClr val="00999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5F270-85A8-47E0-BA59-D406DFACDB36}"/>
              </a:ext>
            </a:extLst>
          </p:cNvPr>
          <p:cNvSpPr txBox="1"/>
          <p:nvPr/>
        </p:nvSpPr>
        <p:spPr>
          <a:xfrm>
            <a:off x="694258" y="2749504"/>
            <a:ext cx="1360805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770" u="sng" dirty="0">
                <a:latin typeface="Arial" panose="020B0604020202020204" pitchFamily="34" charset="0"/>
                <a:cs typeface="Arial" panose="020B0604020202020204" pitchFamily="34" charset="0"/>
              </a:rPr>
              <a:t>I. A. Venediktova</a:t>
            </a:r>
            <a:r>
              <a:rPr lang="en-US" sz="1770" u="sng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Ya. V. Rakshun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Yu. V. Khomyakov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S. A. Rylov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A. V. Pindyurin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A. A. Ogienko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I. V. Malyshev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N. I. Chkhalo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O. M. Shirokova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I. V. Mukhina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, V. I. Shcheslavskiy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177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70" dirty="0">
                <a:latin typeface="Arial" panose="020B0604020202020204" pitchFamily="34" charset="0"/>
                <a:cs typeface="Arial" panose="020B0604020202020204" pitchFamily="34" charset="0"/>
              </a:rPr>
              <a:t>A. A. Neustroeva</a:t>
            </a:r>
            <a:r>
              <a:rPr lang="en-US" sz="1770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77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02E204-7225-4BE6-9C91-3DB84D077A14}"/>
              </a:ext>
            </a:extLst>
          </p:cNvPr>
          <p:cNvSpPr txBox="1"/>
          <p:nvPr/>
        </p:nvSpPr>
        <p:spPr>
          <a:xfrm>
            <a:off x="698081" y="3377191"/>
            <a:ext cx="1360805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6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Federal Research Center for Information and Computational</a:t>
            </a:r>
            <a:r>
              <a:rPr lang="ru-RU" sz="156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Technologies, Novosibirsk 630090, Russian Federation; </a:t>
            </a:r>
            <a:r>
              <a:rPr lang="en-US" sz="156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Institute of Molecular and Cellular Biology SB RAS, Novosibirsk 630090, Russian Federation; </a:t>
            </a:r>
            <a:r>
              <a:rPr lang="en-US" sz="156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Institute for Physics of Microstructures – Branch of Federal Research Center Institute of Applied Physics RAS, Nizhny Novgorod 603087, Russian Federation; </a:t>
            </a:r>
            <a:r>
              <a:rPr lang="en-US" sz="156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Federal State Budgetary Educational Institution of Higher Education “Privolzhsky Research Medical University” of the Ministry of Health of the Russian Federation, Nizhny Novgorod 603005, Russian Federation; </a:t>
            </a:r>
            <a:r>
              <a:rPr lang="en-US" sz="1560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560" i="1" dirty="0">
                <a:latin typeface="Arial" panose="020B0604020202020204" pitchFamily="34" charset="0"/>
                <a:cs typeface="Arial" panose="020B0604020202020204" pitchFamily="34" charset="0"/>
              </a:rPr>
              <a:t>Specialized Educational Scientific Center on Physics, Mathematics, Chemistry and Biology of Novosibirsk State University, Novosibirsk 630090, Russian Federation</a:t>
            </a:r>
            <a:endParaRPr lang="ru-RU" sz="1560" i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B740B125-75E5-435D-B4B7-535540202302}"/>
              </a:ext>
            </a:extLst>
          </p:cNvPr>
          <p:cNvGrpSpPr/>
          <p:nvPr/>
        </p:nvGrpSpPr>
        <p:grpSpPr>
          <a:xfrm>
            <a:off x="701178" y="4727880"/>
            <a:ext cx="5595459" cy="2010291"/>
            <a:chOff x="617271" y="5149833"/>
            <a:chExt cx="7101433" cy="19018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7BC3AA-199E-4EFF-AC94-7EA7969CCB4D}"/>
                </a:ext>
              </a:extLst>
            </p:cNvPr>
            <p:cNvSpPr txBox="1"/>
            <p:nvPr/>
          </p:nvSpPr>
          <p:spPr>
            <a:xfrm>
              <a:off x="617271" y="5566705"/>
              <a:ext cx="7101433" cy="14850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The significance of direct observation of molecular-cell processes </a:t>
              </a:r>
              <a:r>
                <a:rPr lang="en-US" sz="1600" i="1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 vivo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at the ultrastructural level leads to development of a new approach to biological research using Synchrotron Radiation (SR). This new approach lies in the combination of new possibilities of ultra-low emittance SR sources (SKIF), X-ray optics and AI technologies.</a:t>
              </a:r>
              <a:endPara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8011EE-AF79-44AD-B632-DC9D4D06699F}"/>
                </a:ext>
              </a:extLst>
            </p:cNvPr>
            <p:cNvSpPr txBox="1"/>
            <p:nvPr/>
          </p:nvSpPr>
          <p:spPr>
            <a:xfrm>
              <a:off x="623520" y="5149833"/>
              <a:ext cx="2231374" cy="3785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ru-RU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08D88A1-C043-49B0-BE9E-D91C78467504}"/>
              </a:ext>
            </a:extLst>
          </p:cNvPr>
          <p:cNvSpPr/>
          <p:nvPr/>
        </p:nvSpPr>
        <p:spPr>
          <a:xfrm>
            <a:off x="0" y="20099781"/>
            <a:ext cx="15119350" cy="1283843"/>
          </a:xfrm>
          <a:prstGeom prst="rect">
            <a:avLst/>
          </a:prstGeom>
          <a:gradFill>
            <a:gsLst>
              <a:gs pos="100000">
                <a:srgbClr val="7CC9CB"/>
              </a:gs>
              <a:gs pos="0">
                <a:srgbClr val="315191"/>
              </a:gs>
              <a:gs pos="50000">
                <a:srgbClr val="009999"/>
              </a:gs>
            </a:gsLst>
            <a:lin ang="0" scaled="0"/>
          </a:gradFill>
          <a:ln>
            <a:noFill/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F52D570-F37F-4329-A531-1D607DAB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096" y="20296981"/>
            <a:ext cx="2794008" cy="889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FFAD3A-F2A3-49B0-9E34-7CE650A71B2D}"/>
              </a:ext>
            </a:extLst>
          </p:cNvPr>
          <p:cNvSpPr txBox="1"/>
          <p:nvPr/>
        </p:nvSpPr>
        <p:spPr>
          <a:xfrm>
            <a:off x="5052991" y="20356981"/>
            <a:ext cx="10134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 symposium: X-ray imaging in life sciences</a:t>
            </a:r>
            <a:r>
              <a:rPr lang="ru-RU" sz="2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26 August 2021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AA967F-81DD-4D46-A6D4-231EBBC271D6}"/>
              </a:ext>
            </a:extLst>
          </p:cNvPr>
          <p:cNvSpPr txBox="1"/>
          <p:nvPr/>
        </p:nvSpPr>
        <p:spPr>
          <a:xfrm>
            <a:off x="6517010" y="6472004"/>
            <a:ext cx="3603351" cy="523220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  <a:gs pos="4500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Molecular-cell processes </a:t>
            </a:r>
            <a:b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be observed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F32D5AA8-C10E-404E-9F6C-7C737EDE901E}"/>
              </a:ext>
            </a:extLst>
          </p:cNvPr>
          <p:cNvGrpSpPr/>
          <p:nvPr/>
        </p:nvGrpSpPr>
        <p:grpSpPr>
          <a:xfrm>
            <a:off x="791196" y="1058633"/>
            <a:ext cx="5243501" cy="524470"/>
            <a:chOff x="869848" y="11734047"/>
            <a:chExt cx="7557002" cy="755875"/>
          </a:xfrm>
        </p:grpSpPr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82916EAA-D0BB-4AD9-AE6D-70BD54998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0595" y="11797551"/>
              <a:ext cx="5426255" cy="692371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BD942C3-8E6B-47FB-B50A-FE14626EB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848" y="11734047"/>
              <a:ext cx="1932870" cy="692371"/>
            </a:xfrm>
            <a:prstGeom prst="rect">
              <a:avLst/>
            </a:prstGeom>
          </p:spPr>
        </p:pic>
      </p:grp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B9B410D-BF80-4A2E-A09F-07624FD74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75" y="300052"/>
            <a:ext cx="5778425" cy="676631"/>
          </a:xfrm>
          <a:prstGeom prst="rect">
            <a:avLst/>
          </a:prstGeom>
        </p:spPr>
      </p:pic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BF4D20D7-82EC-4CDB-BF88-B22C811DF99E}"/>
              </a:ext>
            </a:extLst>
          </p:cNvPr>
          <p:cNvGrpSpPr/>
          <p:nvPr/>
        </p:nvGrpSpPr>
        <p:grpSpPr>
          <a:xfrm>
            <a:off x="8098831" y="993032"/>
            <a:ext cx="5056804" cy="625956"/>
            <a:chOff x="1018387" y="9606482"/>
            <a:chExt cx="6464596" cy="800219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BEE53E24-84C7-4FE5-A3D4-A6619D7C0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727"/>
            <a:stretch/>
          </p:blipFill>
          <p:spPr>
            <a:xfrm>
              <a:off x="1018387" y="9606482"/>
              <a:ext cx="884841" cy="800219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736C72CA-8F8B-4880-8EAD-CCB3C96465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7" r="536" b="51622"/>
            <a:stretch/>
          </p:blipFill>
          <p:spPr>
            <a:xfrm>
              <a:off x="2002443" y="9751404"/>
              <a:ext cx="2775098" cy="387127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B7081E2-FE35-47C5-81A5-FFA43775E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37" t="54356" r="536" b="10755"/>
            <a:stretch/>
          </p:blipFill>
          <p:spPr>
            <a:xfrm>
              <a:off x="4707885" y="9840301"/>
              <a:ext cx="2775098" cy="279189"/>
            </a:xfrm>
            <a:prstGeom prst="rect">
              <a:avLst/>
            </a:prstGeom>
          </p:spPr>
        </p:pic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D33BB91-653C-4853-A9BD-4AE1DCC5351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5" t="1" r="21541" b="-11258"/>
          <a:stretch/>
        </p:blipFill>
        <p:spPr>
          <a:xfrm>
            <a:off x="8077353" y="356552"/>
            <a:ext cx="4913001" cy="70865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A7DE6D2-E17C-4DED-9996-2DF2F76FCD17}"/>
              </a:ext>
            </a:extLst>
          </p:cNvPr>
          <p:cNvSpPr txBox="1"/>
          <p:nvPr/>
        </p:nvSpPr>
        <p:spPr>
          <a:xfrm>
            <a:off x="4181377" y="14010050"/>
            <a:ext cx="282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ISSUES TO RESOLVE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DEDEA5-373D-4F9B-8F99-739697D9209D}"/>
              </a:ext>
            </a:extLst>
          </p:cNvPr>
          <p:cNvSpPr txBox="1"/>
          <p:nvPr/>
        </p:nvSpPr>
        <p:spPr>
          <a:xfrm>
            <a:off x="3940845" y="10307623"/>
            <a:ext cx="7767866" cy="566758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Coherent radiation fraction in the spectra of the APPLE-II undulator </a:t>
            </a:r>
            <a:br>
              <a:rPr lang="ru-RU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 the stations from the </a:t>
            </a:r>
            <a:r>
              <a:rPr lang="en-US" sz="1400" b="1" dirty="0">
                <a:solidFill>
                  <a:srgbClr val="FF505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SKIF,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 IV 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1400" b="1" dirty="0">
                <a:solidFill>
                  <a:srgbClr val="00CC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DIAMOND</a:t>
            </a: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sources</a:t>
            </a:r>
            <a:endParaRPr lang="ru-RU" sz="1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9E4B20-044F-4326-8F67-1A24CB0A70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74" y="7390918"/>
            <a:ext cx="865887" cy="86588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27724F4-850F-47C3-AC28-9247C85D12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33" y="8215089"/>
            <a:ext cx="781167" cy="781167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82A9CA53-8A6F-42A9-AA8E-F548FCD423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400000"/>
                    </a14:imgEffect>
                    <a14:imgEffect>
                      <a14:brightnessContrast bright="-14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73" y="9038012"/>
            <a:ext cx="875367" cy="87536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0CC262E-0578-4488-9E41-21CDBB89E25F}"/>
              </a:ext>
            </a:extLst>
          </p:cNvPr>
          <p:cNvSpPr txBox="1"/>
          <p:nvPr/>
        </p:nvSpPr>
        <p:spPr>
          <a:xfrm>
            <a:off x="691917" y="6834754"/>
            <a:ext cx="4586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TECHNOLOGICAL OPPORTUNITIES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434F315-04FB-4EDC-BD9A-D4E1DEFFB6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92" y="9999962"/>
            <a:ext cx="744900" cy="73675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20B286F-50B0-4E41-AE4F-B9DB2D3FA1D2}"/>
              </a:ext>
            </a:extLst>
          </p:cNvPr>
          <p:cNvSpPr txBox="1"/>
          <p:nvPr/>
        </p:nvSpPr>
        <p:spPr>
          <a:xfrm>
            <a:off x="1730414" y="7608218"/>
            <a:ext cx="1141658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SR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coherence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30A0431-89A9-4EB7-B738-B7FAB9E0929B}"/>
              </a:ext>
            </a:extLst>
          </p:cNvPr>
          <p:cNvSpPr txBox="1"/>
          <p:nvPr/>
        </p:nvSpPr>
        <p:spPr>
          <a:xfrm>
            <a:off x="1730414" y="8361993"/>
            <a:ext cx="118814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photon flux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B0FD0E-EE64-455B-84F6-EF1EED01E5D4}"/>
              </a:ext>
            </a:extLst>
          </p:cNvPr>
          <p:cNvSpPr txBox="1"/>
          <p:nvPr/>
        </p:nvSpPr>
        <p:spPr>
          <a:xfrm>
            <a:off x="1738617" y="9168476"/>
            <a:ext cx="176558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High-reflectance </a:t>
            </a:r>
            <a:b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multilayer </a:t>
            </a:r>
            <a:b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mirrors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38922F-6938-4F3F-8AEC-BCFDDC12EF7D}"/>
              </a:ext>
            </a:extLst>
          </p:cNvPr>
          <p:cNvSpPr txBox="1"/>
          <p:nvPr/>
        </p:nvSpPr>
        <p:spPr>
          <a:xfrm>
            <a:off x="1738617" y="9971817"/>
            <a:ext cx="2118968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Big data analysis provided by Center for Scientific IT Services (FRC ICT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FEE64-70A2-425F-8D96-0DA1A7C2C86E}"/>
              </a:ext>
            </a:extLst>
          </p:cNvPr>
          <p:cNvSpPr txBox="1"/>
          <p:nvPr/>
        </p:nvSpPr>
        <p:spPr>
          <a:xfrm>
            <a:off x="691917" y="14498657"/>
            <a:ext cx="34012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proposed instrumental features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enable the development of a new approach to </a:t>
            </a:r>
            <a:r>
              <a:rPr lang="en-US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vivo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biological research based on statistical and dynamical data. </a:t>
            </a:r>
            <a:r>
              <a:rPr lang="en-US" sz="1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 features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the new approach: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3529DD-EE40-4F4B-A950-BBD2F03C4947}"/>
              </a:ext>
            </a:extLst>
          </p:cNvPr>
          <p:cNvSpPr txBox="1"/>
          <p:nvPr/>
        </p:nvSpPr>
        <p:spPr>
          <a:xfrm>
            <a:off x="704594" y="14006957"/>
            <a:ext cx="231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NEW APPROACH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E4B85C2A-55A9-4296-8CF3-94310430E7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046" y="19027212"/>
            <a:ext cx="875368" cy="875368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B79829E4-BDC8-4860-BA4C-2E439B24C3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84" y="18141823"/>
            <a:ext cx="790277" cy="790277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3C361340-22A7-42F5-9658-05489B1874EE}"/>
              </a:ext>
            </a:extLst>
          </p:cNvPr>
          <p:cNvSpPr txBox="1"/>
          <p:nvPr/>
        </p:nvSpPr>
        <p:spPr>
          <a:xfrm>
            <a:off x="1738617" y="18292183"/>
            <a:ext cx="1635708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mage </a:t>
            </a:r>
            <a:b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enhancement</a:t>
            </a:r>
            <a:endParaRPr lang="ru-RU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0331E81-7F1E-4067-AFDB-A1E5EACF0127}"/>
              </a:ext>
            </a:extLst>
          </p:cNvPr>
          <p:cNvSpPr txBox="1"/>
          <p:nvPr/>
        </p:nvSpPr>
        <p:spPr>
          <a:xfrm>
            <a:off x="1759905" y="19285126"/>
            <a:ext cx="1892482" cy="489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Analysis,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 </a:t>
            </a:r>
            <a:b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employing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</a:t>
            </a:r>
            <a:endParaRPr lang="ru-RU" sz="16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10271E94-7E81-4A9A-8CD6-200C6E48252A}"/>
              </a:ext>
            </a:extLst>
          </p:cNvPr>
          <p:cNvSpPr/>
          <p:nvPr/>
        </p:nvSpPr>
        <p:spPr>
          <a:xfrm>
            <a:off x="790575" y="7248246"/>
            <a:ext cx="13573125" cy="45719"/>
          </a:xfrm>
          <a:prstGeom prst="rect">
            <a:avLst/>
          </a:prstGeom>
          <a:gradFill>
            <a:gsLst>
              <a:gs pos="100000">
                <a:srgbClr val="FFEDCD"/>
              </a:gs>
              <a:gs pos="0">
                <a:srgbClr val="FF7C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DCBD8463-A49A-4811-8C61-2B56DE56E91C}"/>
              </a:ext>
            </a:extLst>
          </p:cNvPr>
          <p:cNvSpPr/>
          <p:nvPr/>
        </p:nvSpPr>
        <p:spPr>
          <a:xfrm flipV="1">
            <a:off x="4246563" y="14402299"/>
            <a:ext cx="10117137" cy="45719"/>
          </a:xfrm>
          <a:prstGeom prst="rect">
            <a:avLst/>
          </a:prstGeom>
          <a:gradFill>
            <a:gsLst>
              <a:gs pos="100000">
                <a:srgbClr val="FFEDCD"/>
              </a:gs>
              <a:gs pos="0">
                <a:srgbClr val="FF7C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07" name="Группа 306">
            <a:extLst>
              <a:ext uri="{FF2B5EF4-FFF2-40B4-BE49-F238E27FC236}">
                <a16:creationId xmlns:a16="http://schemas.microsoft.com/office/drawing/2014/main" id="{D9FB1A28-6AFB-4860-AE7E-A3A40511F1CE}"/>
              </a:ext>
            </a:extLst>
          </p:cNvPr>
          <p:cNvGrpSpPr/>
          <p:nvPr/>
        </p:nvGrpSpPr>
        <p:grpSpPr>
          <a:xfrm>
            <a:off x="7743467" y="14537210"/>
            <a:ext cx="2997973" cy="875367"/>
            <a:chOff x="4855545" y="14563170"/>
            <a:chExt cx="2997973" cy="875367"/>
          </a:xfrm>
        </p:grpSpPr>
        <p:pic>
          <p:nvPicPr>
            <p:cNvPr id="156" name="Рисунок 155">
              <a:extLst>
                <a:ext uri="{FF2B5EF4-FFF2-40B4-BE49-F238E27FC236}">
                  <a16:creationId xmlns:a16="http://schemas.microsoft.com/office/drawing/2014/main" id="{3384E2C7-88B1-4FD6-8CB9-CC50CC2B0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545" y="14563170"/>
              <a:ext cx="875367" cy="875367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3AAC55A-6FD6-46CA-8505-D48A8F56494F}"/>
                </a:ext>
              </a:extLst>
            </p:cNvPr>
            <p:cNvSpPr txBox="1"/>
            <p:nvPr/>
          </p:nvSpPr>
          <p:spPr>
            <a:xfrm>
              <a:off x="5815735" y="14662985"/>
              <a:ext cx="2037783" cy="683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Sample preparation </a:t>
              </a:r>
              <a:br>
                <a:rPr lang="ru-RU" sz="16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and sample</a:t>
              </a:r>
              <a:r>
                <a:rPr lang="ru-RU" sz="16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environment </a:t>
              </a:r>
            </a:p>
          </p:txBody>
        </p:sp>
      </p:grpSp>
      <p:grpSp>
        <p:nvGrpSpPr>
          <p:cNvPr id="306" name="Группа 305">
            <a:extLst>
              <a:ext uri="{FF2B5EF4-FFF2-40B4-BE49-F238E27FC236}">
                <a16:creationId xmlns:a16="http://schemas.microsoft.com/office/drawing/2014/main" id="{2DC54C32-215B-4954-A97A-97B26522A6C5}"/>
              </a:ext>
            </a:extLst>
          </p:cNvPr>
          <p:cNvGrpSpPr/>
          <p:nvPr/>
        </p:nvGrpSpPr>
        <p:grpSpPr>
          <a:xfrm>
            <a:off x="11324596" y="14541767"/>
            <a:ext cx="3032303" cy="855759"/>
            <a:chOff x="8491453" y="14547227"/>
            <a:chExt cx="3032303" cy="855759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5642AFB3-BAC9-4697-A02A-16580B36AFB2}"/>
                </a:ext>
              </a:extLst>
            </p:cNvPr>
            <p:cNvSpPr txBox="1"/>
            <p:nvPr/>
          </p:nvSpPr>
          <p:spPr>
            <a:xfrm>
              <a:off x="9414988" y="14647905"/>
              <a:ext cx="2108768" cy="683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Observation of cell and cell components functionality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1" name="Рисунок 160">
              <a:extLst>
                <a:ext uri="{FF2B5EF4-FFF2-40B4-BE49-F238E27FC236}">
                  <a16:creationId xmlns:a16="http://schemas.microsoft.com/office/drawing/2014/main" id="{358DE197-09A1-4A84-9305-18AEFDECA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91453" y="14547227"/>
              <a:ext cx="857434" cy="855759"/>
            </a:xfrm>
            <a:prstGeom prst="rect">
              <a:avLst/>
            </a:prstGeom>
          </p:spPr>
        </p:pic>
      </p:grpSp>
      <p:grpSp>
        <p:nvGrpSpPr>
          <p:cNvPr id="305" name="Группа 304">
            <a:extLst>
              <a:ext uri="{FF2B5EF4-FFF2-40B4-BE49-F238E27FC236}">
                <a16:creationId xmlns:a16="http://schemas.microsoft.com/office/drawing/2014/main" id="{2C8FB0B3-6296-4933-9B7A-A5DCF5EC0B81}"/>
              </a:ext>
            </a:extLst>
          </p:cNvPr>
          <p:cNvGrpSpPr/>
          <p:nvPr/>
        </p:nvGrpSpPr>
        <p:grpSpPr>
          <a:xfrm>
            <a:off x="4267501" y="14574230"/>
            <a:ext cx="3206686" cy="801422"/>
            <a:chOff x="11795505" y="14494896"/>
            <a:chExt cx="3206686" cy="801422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177C5955-8843-415B-A9FC-2C9FB4C923F7}"/>
                </a:ext>
              </a:extLst>
            </p:cNvPr>
            <p:cNvSpPr txBox="1"/>
            <p:nvPr/>
          </p:nvSpPr>
          <p:spPr>
            <a:xfrm>
              <a:off x="12686881" y="14678361"/>
              <a:ext cx="2315310" cy="486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Image enhancement </a:t>
              </a:r>
              <a:br>
                <a:rPr lang="ru-RU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with machine learning</a:t>
              </a:r>
            </a:p>
          </p:txBody>
        </p:sp>
        <p:pic>
          <p:nvPicPr>
            <p:cNvPr id="163" name="Рисунок 162">
              <a:extLst>
                <a:ext uri="{FF2B5EF4-FFF2-40B4-BE49-F238E27FC236}">
                  <a16:creationId xmlns:a16="http://schemas.microsoft.com/office/drawing/2014/main" id="{AB11522A-CF7D-4F45-A104-BC8124C10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5505" y="14494896"/>
              <a:ext cx="801422" cy="801422"/>
            </a:xfrm>
            <a:prstGeom prst="rect">
              <a:avLst/>
            </a:prstGeom>
          </p:spPr>
        </p:pic>
      </p:grp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AB88AFEE-0129-423D-8A96-7046AADE16AF}"/>
              </a:ext>
            </a:extLst>
          </p:cNvPr>
          <p:cNvSpPr/>
          <p:nvPr/>
        </p:nvSpPr>
        <p:spPr>
          <a:xfrm>
            <a:off x="773907" y="14404213"/>
            <a:ext cx="3221831" cy="45719"/>
          </a:xfrm>
          <a:prstGeom prst="rect">
            <a:avLst/>
          </a:prstGeom>
          <a:gradFill>
            <a:gsLst>
              <a:gs pos="100000">
                <a:srgbClr val="FFEDCD"/>
              </a:gs>
              <a:gs pos="0">
                <a:srgbClr val="FF7C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FF17584-CA9F-4EC6-9D99-B8B8454A04E7}"/>
              </a:ext>
            </a:extLst>
          </p:cNvPr>
          <p:cNvSpPr txBox="1"/>
          <p:nvPr/>
        </p:nvSpPr>
        <p:spPr>
          <a:xfrm>
            <a:off x="6034697" y="16615212"/>
            <a:ext cx="1527672" cy="1169551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  <a:gs pos="4500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Combining data obtained by various tools using machine learning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2" name="Группа 181">
            <a:extLst>
              <a:ext uri="{FF2B5EF4-FFF2-40B4-BE49-F238E27FC236}">
                <a16:creationId xmlns:a16="http://schemas.microsoft.com/office/drawing/2014/main" id="{1F06C9F1-7BC5-4BF1-BA19-5886682A831C}"/>
              </a:ext>
            </a:extLst>
          </p:cNvPr>
          <p:cNvGrpSpPr/>
          <p:nvPr/>
        </p:nvGrpSpPr>
        <p:grpSpPr>
          <a:xfrm>
            <a:off x="6511828" y="5229726"/>
            <a:ext cx="7883994" cy="1935514"/>
            <a:chOff x="6511828" y="5229726"/>
            <a:chExt cx="7883994" cy="1935514"/>
          </a:xfrm>
        </p:grpSpPr>
        <p:grpSp>
          <p:nvGrpSpPr>
            <p:cNvPr id="126" name="Группа 125">
              <a:extLst>
                <a:ext uri="{FF2B5EF4-FFF2-40B4-BE49-F238E27FC236}">
                  <a16:creationId xmlns:a16="http://schemas.microsoft.com/office/drawing/2014/main" id="{170766E1-6904-49B5-8262-1D58F6BC0B5D}"/>
                </a:ext>
              </a:extLst>
            </p:cNvPr>
            <p:cNvGrpSpPr/>
            <p:nvPr/>
          </p:nvGrpSpPr>
          <p:grpSpPr>
            <a:xfrm>
              <a:off x="6511828" y="5229726"/>
              <a:ext cx="7883994" cy="1935514"/>
              <a:chOff x="6540444" y="4786092"/>
              <a:chExt cx="7883994" cy="1935514"/>
            </a:xfrm>
          </p:grpSpPr>
          <p:pic>
            <p:nvPicPr>
              <p:cNvPr id="88" name="Рисунок 87">
                <a:extLst>
                  <a:ext uri="{FF2B5EF4-FFF2-40B4-BE49-F238E27FC236}">
                    <a16:creationId xmlns:a16="http://schemas.microsoft.com/office/drawing/2014/main" id="{F8E5C9A9-4609-404B-8C7D-57936C142E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07" b="1079"/>
              <a:stretch/>
            </p:blipFill>
            <p:spPr>
              <a:xfrm>
                <a:off x="10294473" y="4786092"/>
                <a:ext cx="1973806" cy="1935514"/>
              </a:xfrm>
              <a:prstGeom prst="rect">
                <a:avLst/>
              </a:prstGeom>
            </p:spPr>
          </p:pic>
          <p:pic>
            <p:nvPicPr>
              <p:cNvPr id="20" name="Рисунок 19">
                <a:extLst>
                  <a:ext uri="{FF2B5EF4-FFF2-40B4-BE49-F238E27FC236}">
                    <a16:creationId xmlns:a16="http://schemas.microsoft.com/office/drawing/2014/main" id="{F933B072-C43A-4055-A3C9-07EACD2E9A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359" t="3968" r="63525" b="71700"/>
              <a:stretch/>
            </p:blipFill>
            <p:spPr>
              <a:xfrm>
                <a:off x="6540444" y="4981515"/>
                <a:ext cx="968843" cy="790319"/>
              </a:xfrm>
              <a:prstGeom prst="rect">
                <a:avLst/>
              </a:prstGeom>
            </p:spPr>
          </p:pic>
          <p:pic>
            <p:nvPicPr>
              <p:cNvPr id="85" name="Рисунок 84">
                <a:extLst>
                  <a:ext uri="{FF2B5EF4-FFF2-40B4-BE49-F238E27FC236}">
                    <a16:creationId xmlns:a16="http://schemas.microsoft.com/office/drawing/2014/main" id="{4256EC46-1A05-4BFE-B910-3B3E4A3BD5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982" t="11075" r="9822" b="71968"/>
              <a:stretch/>
            </p:blipFill>
            <p:spPr>
              <a:xfrm>
                <a:off x="7799506" y="5166764"/>
                <a:ext cx="1065641" cy="561109"/>
              </a:xfrm>
              <a:prstGeom prst="rect">
                <a:avLst/>
              </a:prstGeom>
            </p:spPr>
          </p:pic>
          <p:pic>
            <p:nvPicPr>
              <p:cNvPr id="86" name="Рисунок 85">
                <a:extLst>
                  <a:ext uri="{FF2B5EF4-FFF2-40B4-BE49-F238E27FC236}">
                    <a16:creationId xmlns:a16="http://schemas.microsoft.com/office/drawing/2014/main" id="{806E4D7E-B948-4A34-BF27-AFBA9EBFDB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01" t="33843" r="21412" b="47193"/>
              <a:stretch/>
            </p:blipFill>
            <p:spPr>
              <a:xfrm>
                <a:off x="9066580" y="4843476"/>
                <a:ext cx="739296" cy="633160"/>
              </a:xfrm>
              <a:prstGeom prst="rect">
                <a:avLst/>
              </a:prstGeom>
            </p:spPr>
          </p:pic>
          <p:pic>
            <p:nvPicPr>
              <p:cNvPr id="87" name="Рисунок 86">
                <a:extLst>
                  <a:ext uri="{FF2B5EF4-FFF2-40B4-BE49-F238E27FC236}">
                    <a16:creationId xmlns:a16="http://schemas.microsoft.com/office/drawing/2014/main" id="{10711707-381E-4807-A9D5-EC9D40529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67" t="44229" r="2068" b="47370"/>
              <a:stretch/>
            </p:blipFill>
            <p:spPr>
              <a:xfrm>
                <a:off x="9205064" y="5469413"/>
                <a:ext cx="612602" cy="280488"/>
              </a:xfrm>
              <a:prstGeom prst="rect">
                <a:avLst/>
              </a:prstGeom>
            </p:spPr>
          </p:pic>
          <p:pic>
            <p:nvPicPr>
              <p:cNvPr id="89" name="Рисунок 88">
                <a:extLst>
                  <a:ext uri="{FF2B5EF4-FFF2-40B4-BE49-F238E27FC236}">
                    <a16:creationId xmlns:a16="http://schemas.microsoft.com/office/drawing/2014/main" id="{C2F2BF2A-E77C-4187-9076-B146915281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068" t="66143" r="3154" b="904"/>
              <a:stretch/>
            </p:blipFill>
            <p:spPr>
              <a:xfrm>
                <a:off x="13144096" y="5077502"/>
                <a:ext cx="1280342" cy="1490847"/>
              </a:xfrm>
              <a:prstGeom prst="rect">
                <a:avLst/>
              </a:prstGeom>
            </p:spPr>
          </p:pic>
          <p:pic>
            <p:nvPicPr>
              <p:cNvPr id="90" name="Рисунок 89">
                <a:extLst>
                  <a:ext uri="{FF2B5EF4-FFF2-40B4-BE49-F238E27FC236}">
                    <a16:creationId xmlns:a16="http://schemas.microsoft.com/office/drawing/2014/main" id="{EB977A61-D4FF-4407-9890-96733D703A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6" b="946"/>
              <a:stretch/>
            </p:blipFill>
            <p:spPr>
              <a:xfrm>
                <a:off x="13441106" y="5493677"/>
                <a:ext cx="650121" cy="652093"/>
              </a:xfrm>
              <a:prstGeom prst="rect">
                <a:avLst/>
              </a:prstGeom>
            </p:spPr>
          </p:pic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0516FD97-6143-4C13-A837-7C4F07F36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58158" y="5234365"/>
                <a:ext cx="831331" cy="1"/>
              </a:xfrm>
              <a:prstGeom prst="straightConnector1">
                <a:avLst/>
              </a:prstGeom>
              <a:ln w="63500">
                <a:gradFill>
                  <a:gsLst>
                    <a:gs pos="0">
                      <a:srgbClr val="FFEAEA"/>
                    </a:gs>
                    <a:gs pos="54000">
                      <a:srgbClr val="FF9999"/>
                    </a:gs>
                    <a:gs pos="100000">
                      <a:srgbClr val="FF5050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Прямая со стрелкой 117">
                <a:extLst>
                  <a:ext uri="{FF2B5EF4-FFF2-40B4-BE49-F238E27FC236}">
                    <a16:creationId xmlns:a16="http://schemas.microsoft.com/office/drawing/2014/main" id="{FC46FEB0-6499-4B42-915F-A6BD8438B5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2131" y="5312714"/>
                <a:ext cx="384010" cy="2699"/>
              </a:xfrm>
              <a:prstGeom prst="straightConnector1">
                <a:avLst/>
              </a:prstGeom>
              <a:ln w="63500">
                <a:gradFill>
                  <a:gsLst>
                    <a:gs pos="0">
                      <a:srgbClr val="FFEAEA"/>
                    </a:gs>
                    <a:gs pos="54000">
                      <a:srgbClr val="FF9999"/>
                    </a:gs>
                    <a:gs pos="100000">
                      <a:srgbClr val="FF5050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 стрелкой 122">
                <a:extLst>
                  <a:ext uri="{FF2B5EF4-FFF2-40B4-BE49-F238E27FC236}">
                    <a16:creationId xmlns:a16="http://schemas.microsoft.com/office/drawing/2014/main" id="{D5E595F8-A76F-439C-BC43-3B2C85592F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2131" y="5621254"/>
                <a:ext cx="384010" cy="2699"/>
              </a:xfrm>
              <a:prstGeom prst="straightConnector1">
                <a:avLst/>
              </a:prstGeom>
              <a:ln w="63500">
                <a:gradFill>
                  <a:gsLst>
                    <a:gs pos="0">
                      <a:srgbClr val="FFEAEA"/>
                    </a:gs>
                    <a:gs pos="54000">
                      <a:srgbClr val="FF9999"/>
                    </a:gs>
                    <a:gs pos="100000">
                      <a:srgbClr val="FF5050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Прямая со стрелкой 123">
                <a:extLst>
                  <a:ext uri="{FF2B5EF4-FFF2-40B4-BE49-F238E27FC236}">
                    <a16:creationId xmlns:a16="http://schemas.microsoft.com/office/drawing/2014/main" id="{8A2F11F9-9486-4443-9012-6F6F5A538A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86150" y="5476873"/>
                <a:ext cx="384010" cy="2699"/>
              </a:xfrm>
              <a:prstGeom prst="straightConnector1">
                <a:avLst/>
              </a:prstGeom>
              <a:ln w="63500">
                <a:gradFill>
                  <a:gsLst>
                    <a:gs pos="0">
                      <a:srgbClr val="FFEAEA"/>
                    </a:gs>
                    <a:gs pos="54000">
                      <a:srgbClr val="FF9999"/>
                    </a:gs>
                    <a:gs pos="100000">
                      <a:srgbClr val="FF5050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Прямая со стрелкой 124">
                <a:extLst>
                  <a:ext uri="{FF2B5EF4-FFF2-40B4-BE49-F238E27FC236}">
                    <a16:creationId xmlns:a16="http://schemas.microsoft.com/office/drawing/2014/main" id="{55CBCFE9-B0C4-49F4-AFA2-4BA4929DCD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7648" y="5464466"/>
                <a:ext cx="384010" cy="2699"/>
              </a:xfrm>
              <a:prstGeom prst="straightConnector1">
                <a:avLst/>
              </a:prstGeom>
              <a:ln w="63500">
                <a:gradFill>
                  <a:gsLst>
                    <a:gs pos="0">
                      <a:srgbClr val="FFEAEA"/>
                    </a:gs>
                    <a:gs pos="54000">
                      <a:srgbClr val="FF9999"/>
                    </a:gs>
                    <a:gs pos="100000">
                      <a:srgbClr val="FF5050"/>
                    </a:gs>
                  </a:gsLst>
                  <a:lin ang="0" scaled="0"/>
                </a:gra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Прямоугольник 180">
              <a:extLst>
                <a:ext uri="{FF2B5EF4-FFF2-40B4-BE49-F238E27FC236}">
                  <a16:creationId xmlns:a16="http://schemas.microsoft.com/office/drawing/2014/main" id="{47213A0C-CAD1-401C-BD2F-199C55083E96}"/>
                </a:ext>
              </a:extLst>
            </p:cNvPr>
            <p:cNvSpPr/>
            <p:nvPr/>
          </p:nvSpPr>
          <p:spPr>
            <a:xfrm>
              <a:off x="8515261" y="5722961"/>
              <a:ext cx="321270" cy="106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3849E6ED-029D-474E-8E9A-7991D1ED2080}"/>
              </a:ext>
            </a:extLst>
          </p:cNvPr>
          <p:cNvSpPr txBox="1"/>
          <p:nvPr/>
        </p:nvSpPr>
        <p:spPr>
          <a:xfrm>
            <a:off x="8225825" y="5454406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tumor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9C41B70-0EC6-4E7A-BA82-9A8CC73457FC}"/>
              </a:ext>
            </a:extLst>
          </p:cNvPr>
          <p:cNvSpPr txBox="1"/>
          <p:nvPr/>
        </p:nvSpPr>
        <p:spPr>
          <a:xfrm>
            <a:off x="11791613" y="5865561"/>
            <a:ext cx="1170513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cellular level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405E385-E8C6-4210-B836-9ECA08B51C29}"/>
              </a:ext>
            </a:extLst>
          </p:cNvPr>
          <p:cNvSpPr txBox="1"/>
          <p:nvPr/>
        </p:nvSpPr>
        <p:spPr>
          <a:xfrm>
            <a:off x="11807405" y="6143130"/>
            <a:ext cx="1338828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organelle level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D0F9188-6E47-46C8-9B4F-ADD46F46F9D4}"/>
              </a:ext>
            </a:extLst>
          </p:cNvPr>
          <p:cNvSpPr txBox="1"/>
          <p:nvPr/>
        </p:nvSpPr>
        <p:spPr>
          <a:xfrm>
            <a:off x="11991600" y="6372886"/>
            <a:ext cx="101021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molecular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7BE4B6E-C347-47C0-B792-DEFD2760B189}"/>
              </a:ext>
            </a:extLst>
          </p:cNvPr>
          <p:cNvSpPr txBox="1"/>
          <p:nvPr/>
        </p:nvSpPr>
        <p:spPr>
          <a:xfrm>
            <a:off x="10101693" y="5339340"/>
            <a:ext cx="1258678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mitochondria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59848CB6-AF36-4982-AB22-97FE1010CECF}"/>
              </a:ext>
            </a:extLst>
          </p:cNvPr>
          <p:cNvSpPr/>
          <p:nvPr/>
        </p:nvSpPr>
        <p:spPr>
          <a:xfrm>
            <a:off x="784251" y="5114678"/>
            <a:ext cx="13573125" cy="45719"/>
          </a:xfrm>
          <a:prstGeom prst="rect">
            <a:avLst/>
          </a:prstGeom>
          <a:gradFill>
            <a:gsLst>
              <a:gs pos="100000">
                <a:srgbClr val="FFEDCD"/>
              </a:gs>
              <a:gs pos="0">
                <a:srgbClr val="FF7C8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685B5FAC-73F7-464F-A7D0-480840CFBBCA}"/>
              </a:ext>
            </a:extLst>
          </p:cNvPr>
          <p:cNvGrpSpPr/>
          <p:nvPr/>
        </p:nvGrpSpPr>
        <p:grpSpPr>
          <a:xfrm>
            <a:off x="3940846" y="7340277"/>
            <a:ext cx="7764392" cy="2982864"/>
            <a:chOff x="6816933" y="7362407"/>
            <a:chExt cx="7578888" cy="2747267"/>
          </a:xfrm>
        </p:grpSpPr>
        <p:graphicFrame>
          <p:nvGraphicFramePr>
            <p:cNvPr id="197" name="Диаграмма 196">
              <a:extLst>
                <a:ext uri="{FF2B5EF4-FFF2-40B4-BE49-F238E27FC236}">
                  <a16:creationId xmlns:a16="http://schemas.microsoft.com/office/drawing/2014/main" id="{3C56596A-D1AA-4A59-B386-4C83717BBF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8098043"/>
                </p:ext>
              </p:extLst>
            </p:nvPr>
          </p:nvGraphicFramePr>
          <p:xfrm>
            <a:off x="7057374" y="7362407"/>
            <a:ext cx="7338447" cy="25473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ABC8664-892E-4CB5-B6F1-33B4E9684483}"/>
                </a:ext>
              </a:extLst>
            </p:cNvPr>
            <p:cNvSpPr txBox="1"/>
            <p:nvPr/>
          </p:nvSpPr>
          <p:spPr>
            <a:xfrm rot="16200000">
              <a:off x="5988822" y="8277647"/>
              <a:ext cx="1963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Coherent fraction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CF)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747D26-A701-4594-B729-AA3A86F33329}"/>
                </a:ext>
              </a:extLst>
            </p:cNvPr>
            <p:cNvSpPr txBox="1"/>
            <p:nvPr/>
          </p:nvSpPr>
          <p:spPr>
            <a:xfrm>
              <a:off x="10265857" y="9802316"/>
              <a:ext cx="1056350" cy="307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Energy, eV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1" name="Группа 200">
            <a:extLst>
              <a:ext uri="{FF2B5EF4-FFF2-40B4-BE49-F238E27FC236}">
                <a16:creationId xmlns:a16="http://schemas.microsoft.com/office/drawing/2014/main" id="{F0AE4E64-1CDF-4B55-BD16-9B72BF88C1D9}"/>
              </a:ext>
            </a:extLst>
          </p:cNvPr>
          <p:cNvGrpSpPr/>
          <p:nvPr/>
        </p:nvGrpSpPr>
        <p:grpSpPr>
          <a:xfrm>
            <a:off x="11923317" y="7499939"/>
            <a:ext cx="2432435" cy="2214529"/>
            <a:chOff x="14937601" y="12349720"/>
            <a:chExt cx="4876800" cy="4439920"/>
          </a:xfrm>
        </p:grpSpPr>
        <p:pic>
          <p:nvPicPr>
            <p:cNvPr id="202" name="Рисунок 201">
              <a:extLst>
                <a:ext uri="{FF2B5EF4-FFF2-40B4-BE49-F238E27FC236}">
                  <a16:creationId xmlns:a16="http://schemas.microsoft.com/office/drawing/2014/main" id="{F17FA810-97C4-440E-AB9D-67E9DEF05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l="31166" t="15554" r="28833" b="19704"/>
            <a:stretch/>
          </p:blipFill>
          <p:spPr>
            <a:xfrm>
              <a:off x="14937601" y="12349720"/>
              <a:ext cx="4876800" cy="4439920"/>
            </a:xfrm>
            <a:prstGeom prst="ellipse">
              <a:avLst/>
            </a:prstGeom>
          </p:spPr>
        </p:pic>
        <p:cxnSp>
          <p:nvCxnSpPr>
            <p:cNvPr id="203" name="Прямая со стрелкой 202">
              <a:extLst>
                <a:ext uri="{FF2B5EF4-FFF2-40B4-BE49-F238E27FC236}">
                  <a16:creationId xmlns:a16="http://schemas.microsoft.com/office/drawing/2014/main" id="{36E52C62-9516-425D-9295-18C5E9FDE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730081" y="13203160"/>
              <a:ext cx="3230880" cy="2021840"/>
            </a:xfrm>
            <a:prstGeom prst="straightConnector1">
              <a:avLst/>
            </a:prstGeom>
            <a:ln w="57150">
              <a:solidFill>
                <a:srgbClr val="01FE9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AEFBEEC-20EE-4D3C-B62C-6C9550FDD3E5}"/>
                </a:ext>
              </a:extLst>
            </p:cNvPr>
            <p:cNvSpPr txBox="1"/>
            <p:nvPr/>
          </p:nvSpPr>
          <p:spPr>
            <a:xfrm rot="19651834">
              <a:off x="16195448" y="14194098"/>
              <a:ext cx="2742687" cy="679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1FE9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= 250 mm</a:t>
              </a:r>
              <a:endParaRPr lang="ru-RU" sz="2000" b="1" dirty="0">
                <a:solidFill>
                  <a:srgbClr val="01FE9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61E4C64-AAEF-4461-9782-119E4986B347}"/>
              </a:ext>
            </a:extLst>
          </p:cNvPr>
          <p:cNvSpPr txBox="1"/>
          <p:nvPr/>
        </p:nvSpPr>
        <p:spPr>
          <a:xfrm>
            <a:off x="11923317" y="9920442"/>
            <a:ext cx="2432434" cy="954107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X-ray multilayer mirror </a:t>
            </a:r>
            <a:b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record reflectivity: </a:t>
            </a:r>
            <a:br>
              <a:rPr lang="en-U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R(λ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3.37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nm)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8-10%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R(λ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13.88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nm)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65-69%</a:t>
            </a:r>
          </a:p>
        </p:txBody>
      </p:sp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88605E53-F3AC-4065-9E73-C12D8A7109E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26" y="16039502"/>
            <a:ext cx="875367" cy="875367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0EC12174-0DB8-4D84-B25A-E78E5C29D731}"/>
              </a:ext>
            </a:extLst>
          </p:cNvPr>
          <p:cNvSpPr txBox="1"/>
          <p:nvPr/>
        </p:nvSpPr>
        <p:spPr>
          <a:xfrm>
            <a:off x="1750117" y="16232983"/>
            <a:ext cx="1595309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ive cell 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without labeling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8" name="Группа 207">
            <a:extLst>
              <a:ext uri="{FF2B5EF4-FFF2-40B4-BE49-F238E27FC236}">
                <a16:creationId xmlns:a16="http://schemas.microsoft.com/office/drawing/2014/main" id="{EA419DB4-0C3F-4D13-9CF8-746765A00DC3}"/>
              </a:ext>
            </a:extLst>
          </p:cNvPr>
          <p:cNvGrpSpPr/>
          <p:nvPr/>
        </p:nvGrpSpPr>
        <p:grpSpPr>
          <a:xfrm>
            <a:off x="767295" y="17074431"/>
            <a:ext cx="974030" cy="830997"/>
            <a:chOff x="2005192" y="12291300"/>
            <a:chExt cx="1157612" cy="987621"/>
          </a:xfrm>
        </p:grpSpPr>
        <p:pic>
          <p:nvPicPr>
            <p:cNvPr id="209" name="Рисунок 208">
              <a:extLst>
                <a:ext uri="{FF2B5EF4-FFF2-40B4-BE49-F238E27FC236}">
                  <a16:creationId xmlns:a16="http://schemas.microsoft.com/office/drawing/2014/main" id="{2601E1E3-6254-4F6D-A1F9-F0F32906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189" y="12642843"/>
              <a:ext cx="362615" cy="362615"/>
            </a:xfrm>
            <a:prstGeom prst="rect">
              <a:avLst/>
            </a:prstGeom>
          </p:spPr>
        </p:pic>
        <p:pic>
          <p:nvPicPr>
            <p:cNvPr id="210" name="Рисунок 209">
              <a:extLst>
                <a:ext uri="{FF2B5EF4-FFF2-40B4-BE49-F238E27FC236}">
                  <a16:creationId xmlns:a16="http://schemas.microsoft.com/office/drawing/2014/main" id="{E98FABFA-2F34-46E3-8739-1AB6E0D7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192" y="12291300"/>
              <a:ext cx="987621" cy="987621"/>
            </a:xfrm>
            <a:prstGeom prst="rect">
              <a:avLst/>
            </a:prstGeom>
          </p:spPr>
        </p:pic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CF6ED01-E303-4C5B-A4EA-CE8A4BFE03CC}"/>
              </a:ext>
            </a:extLst>
          </p:cNvPr>
          <p:cNvSpPr txBox="1"/>
          <p:nvPr/>
        </p:nvSpPr>
        <p:spPr>
          <a:xfrm>
            <a:off x="1750047" y="17056609"/>
            <a:ext cx="2873088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igh lateral (few nm) </a:t>
            </a:r>
            <a:b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temporal </a:t>
            </a:r>
            <a:b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(down</a:t>
            </a:r>
            <a:r>
              <a:rPr lang="ru-RU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μs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b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resolution</a:t>
            </a:r>
            <a:endParaRPr lang="ru-RU" sz="16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5424886F-7902-40F1-908A-76F42615A4E4}"/>
              </a:ext>
            </a:extLst>
          </p:cNvPr>
          <p:cNvSpPr txBox="1"/>
          <p:nvPr/>
        </p:nvSpPr>
        <p:spPr>
          <a:xfrm>
            <a:off x="8015290" y="7721603"/>
            <a:ext cx="2682873" cy="664190"/>
          </a:xfrm>
          <a:prstGeom prst="rect">
            <a:avLst/>
          </a:prstGeom>
          <a:solidFill>
            <a:schemeClr val="bg1"/>
          </a:solidFill>
          <a:ln w="12700">
            <a:solidFill>
              <a:srgbClr val="D9D9D9"/>
            </a:solidFill>
          </a:ln>
          <a:effectLst>
            <a:outerShdw blurRad="50800" dist="38100" dir="5400000" sx="97000" sy="97000" algn="t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SKIF “Nanoscope”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MAX IV “SoftiMAX”</a:t>
            </a:r>
            <a:b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b="1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DIAMOND “I06: Nanoscience”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03A1F66-55E8-44FB-83A2-D6DF0569ED3A}"/>
              </a:ext>
            </a:extLst>
          </p:cNvPr>
          <p:cNvSpPr txBox="1"/>
          <p:nvPr/>
        </p:nvSpPr>
        <p:spPr>
          <a:xfrm>
            <a:off x="7713805" y="17482738"/>
            <a:ext cx="6651102" cy="307777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  <a:gs pos="4500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Adding “tags” to tubulin in a living cell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02D0A06-4F7F-49E4-8F64-956AAC2FAB67}"/>
              </a:ext>
            </a:extLst>
          </p:cNvPr>
          <p:cNvSpPr txBox="1"/>
          <p:nvPr/>
        </p:nvSpPr>
        <p:spPr>
          <a:xfrm>
            <a:off x="4246563" y="19630358"/>
            <a:ext cx="10130484" cy="308787"/>
          </a:xfrm>
          <a:prstGeom prst="rect">
            <a:avLst/>
          </a:prstGeom>
          <a:gradFill>
            <a:gsLst>
              <a:gs pos="100000">
                <a:srgbClr val="DCF4EF"/>
              </a:gs>
              <a:gs pos="0">
                <a:srgbClr val="B3E7DD"/>
              </a:gs>
              <a:gs pos="45000">
                <a:srgbClr val="B3E7DD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Auxin-dependent disruption of tubulin in a living cell</a:t>
            </a:r>
            <a:endParaRPr lang="ru-RU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7B0797B-B164-413A-8A0F-AC3868B1FB31}"/>
              </a:ext>
            </a:extLst>
          </p:cNvPr>
          <p:cNvSpPr txBox="1"/>
          <p:nvPr/>
        </p:nvSpPr>
        <p:spPr>
          <a:xfrm>
            <a:off x="7725945" y="12502428"/>
            <a:ext cx="6043030" cy="276999"/>
          </a:xfrm>
          <a:prstGeom prst="rect">
            <a:avLst/>
          </a:prstGeom>
          <a:solidFill>
            <a:schemeClr val="bg1"/>
          </a:solidFill>
          <a:ln w="12700">
            <a:solidFill>
              <a:srgbClr val="D9D9D9"/>
            </a:solidFill>
          </a:ln>
          <a:effectLst>
            <a:outerShdw blurRad="50800" dist="38100" dir="5400000" sx="97000" sy="97000" algn="t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SKIF “Nanoscope”   </a:t>
            </a:r>
            <a:r>
              <a:rPr lang="ru-R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MAX IV “SoftiMAX”   </a:t>
            </a:r>
            <a:r>
              <a:rPr lang="ru-RU" sz="1200" b="1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DIAMOND “I06: Nanoscience”</a:t>
            </a:r>
            <a:endParaRPr lang="ru-R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CBCB86A5-4627-4F97-9FA3-5DA4FEC920B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252" y="15455107"/>
            <a:ext cx="2393391" cy="1608462"/>
          </a:xfrm>
          <a:prstGeom prst="rect">
            <a:avLst/>
          </a:prstGeom>
        </p:spPr>
      </p:pic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68DED49F-E36C-4CDD-8B01-556C9A8DB941}"/>
              </a:ext>
            </a:extLst>
          </p:cNvPr>
          <p:cNvGrpSpPr/>
          <p:nvPr/>
        </p:nvGrpSpPr>
        <p:grpSpPr>
          <a:xfrm>
            <a:off x="7685688" y="15696413"/>
            <a:ext cx="4732462" cy="1685392"/>
            <a:chOff x="4511834" y="15438595"/>
            <a:chExt cx="4732462" cy="1685392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FCB7A6FB-FD24-4AD0-BCD8-E0C42DEAC68C}"/>
                </a:ext>
              </a:extLst>
            </p:cNvPr>
            <p:cNvSpPr txBox="1"/>
            <p:nvPr/>
          </p:nvSpPr>
          <p:spPr>
            <a:xfrm>
              <a:off x="7335190" y="16675292"/>
              <a:ext cx="1909106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auxin-inducible degron (AID) system 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2" name="Рисунок 241">
              <a:extLst>
                <a:ext uri="{FF2B5EF4-FFF2-40B4-BE49-F238E27FC236}">
                  <a16:creationId xmlns:a16="http://schemas.microsoft.com/office/drawing/2014/main" id="{E265CED4-C3D6-4B18-94A0-211F0FBCF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065" y="15986712"/>
              <a:ext cx="404902" cy="443835"/>
            </a:xfrm>
            <a:prstGeom prst="rect">
              <a:avLst/>
            </a:prstGeom>
          </p:spPr>
        </p:pic>
        <p:pic>
          <p:nvPicPr>
            <p:cNvPr id="244" name="Рисунок 243">
              <a:extLst>
                <a:ext uri="{FF2B5EF4-FFF2-40B4-BE49-F238E27FC236}">
                  <a16:creationId xmlns:a16="http://schemas.microsoft.com/office/drawing/2014/main" id="{57211273-64A7-4A16-8118-E97488B03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7099" y="15589054"/>
              <a:ext cx="2406466" cy="1209737"/>
            </a:xfrm>
            <a:prstGeom prst="rect">
              <a:avLst/>
            </a:prstGeom>
          </p:spPr>
        </p:pic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0046A68-88A0-4807-9C7F-9806F3313AAD}"/>
                </a:ext>
              </a:extLst>
            </p:cNvPr>
            <p:cNvSpPr txBox="1"/>
            <p:nvPr/>
          </p:nvSpPr>
          <p:spPr>
            <a:xfrm>
              <a:off x="4511834" y="16686944"/>
              <a:ext cx="1568058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dividing cell 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with microtubules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5C01E54-9945-4AF5-9518-BF6D2C66DA69}"/>
                </a:ext>
              </a:extLst>
            </p:cNvPr>
            <p:cNvSpPr txBox="1"/>
            <p:nvPr/>
          </p:nvSpPr>
          <p:spPr>
            <a:xfrm>
              <a:off x="5672450" y="15438595"/>
              <a:ext cx="2504115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microtubule</a:t>
              </a: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composed of 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l-GR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α</a:t>
              </a:r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- and </a:t>
              </a:r>
              <a:r>
                <a:rPr lang="el-GR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β</a:t>
              </a:r>
              <a:r>
                <a:rPr lang="en-US" sz="1400" dirty="0">
                  <a:latin typeface="Helvetica" panose="020B0604020202020204" pitchFamily="34" charset="0"/>
                  <a:cs typeface="Helvetica" panose="020B0604020202020204" pitchFamily="34" charset="0"/>
                </a:rPr>
                <a:t>-tubulin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7" name="Соединитель: изогнутый 246">
              <a:extLst>
                <a:ext uri="{FF2B5EF4-FFF2-40B4-BE49-F238E27FC236}">
                  <a16:creationId xmlns:a16="http://schemas.microsoft.com/office/drawing/2014/main" id="{9E9E0F69-C48A-4154-81CB-788B214B0EA0}"/>
                </a:ext>
              </a:extLst>
            </p:cNvPr>
            <p:cNvCxnSpPr>
              <a:cxnSpLocks/>
              <a:stCxn id="242" idx="1"/>
            </p:cNvCxnSpPr>
            <p:nvPr/>
          </p:nvCxnSpPr>
          <p:spPr>
            <a:xfrm rot="10800000" flipV="1">
              <a:off x="6787911" y="16208629"/>
              <a:ext cx="262155" cy="176133"/>
            </a:xfrm>
            <a:prstGeom prst="curvedConnector3">
              <a:avLst>
                <a:gd name="adj1" fmla="val 82375"/>
              </a:avLst>
            </a:prstGeom>
            <a:ln w="38100">
              <a:gradFill>
                <a:gsLst>
                  <a:gs pos="0">
                    <a:srgbClr val="FFE8E8"/>
                  </a:gs>
                  <a:gs pos="43000">
                    <a:srgbClr val="FF7474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Рисунок 239">
              <a:extLst>
                <a:ext uri="{FF2B5EF4-FFF2-40B4-BE49-F238E27FC236}">
                  <a16:creationId xmlns:a16="http://schemas.microsoft.com/office/drawing/2014/main" id="{1590794E-272E-4CBE-8D2C-6BA4714BC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4" t="22151" r="13334" b="2479"/>
            <a:stretch/>
          </p:blipFill>
          <p:spPr>
            <a:xfrm>
              <a:off x="7570813" y="16344626"/>
              <a:ext cx="206583" cy="265387"/>
            </a:xfrm>
            <a:prstGeom prst="rect">
              <a:avLst/>
            </a:prstGeom>
          </p:spPr>
        </p:pic>
        <p:cxnSp>
          <p:nvCxnSpPr>
            <p:cNvPr id="268" name="Соединитель: изогнутый 267">
              <a:extLst>
                <a:ext uri="{FF2B5EF4-FFF2-40B4-BE49-F238E27FC236}">
                  <a16:creationId xmlns:a16="http://schemas.microsoft.com/office/drawing/2014/main" id="{B6DF8AC3-9581-46FE-BDBB-4D3CA5DF8B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9360" y="16296122"/>
              <a:ext cx="55989" cy="481410"/>
            </a:xfrm>
            <a:prstGeom prst="curvedConnector2">
              <a:avLst/>
            </a:prstGeom>
            <a:ln w="38100">
              <a:gradFill>
                <a:gsLst>
                  <a:gs pos="0">
                    <a:srgbClr val="FFE8E8"/>
                  </a:gs>
                  <a:gs pos="43000">
                    <a:srgbClr val="FF7474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30B08B24-1D3A-4AE3-9390-978CBF370BCA}"/>
                </a:ext>
              </a:extLst>
            </p:cNvPr>
            <p:cNvSpPr txBox="1"/>
            <p:nvPr/>
          </p:nvSpPr>
          <p:spPr>
            <a:xfrm>
              <a:off x="7329245" y="15827592"/>
              <a:ext cx="599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GFP </a:t>
              </a:r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E4F3B91A-4BAD-4FA1-8CBB-11C67A95AF1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3472" y="17978640"/>
            <a:ext cx="1448835" cy="1276039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158E7E79-F8FA-442D-B63A-BDF0297BF54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05351" y="17864873"/>
            <a:ext cx="873456" cy="1498600"/>
          </a:xfrm>
          <a:prstGeom prst="rect">
            <a:avLst/>
          </a:prstGeom>
        </p:spPr>
      </p:pic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29215402-852A-472A-8AA7-BFC28FCBAE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50" y="17915379"/>
            <a:ext cx="890766" cy="1431588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FCE34CB7-8290-4A3F-A235-FC55EB9134A1}"/>
              </a:ext>
            </a:extLst>
          </p:cNvPr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9"/>
          <a:stretch/>
        </p:blipFill>
        <p:spPr>
          <a:xfrm>
            <a:off x="7092470" y="18102928"/>
            <a:ext cx="1597302" cy="1161014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D4CEEF84-AB47-40F1-BEFB-D2B1866E25E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6" y="18226877"/>
            <a:ext cx="1643056" cy="1070474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FBF1095-D351-4A30-9C31-D647176DF673}"/>
              </a:ext>
            </a:extLst>
          </p:cNvPr>
          <p:cNvSpPr txBox="1"/>
          <p:nvPr/>
        </p:nvSpPr>
        <p:spPr>
          <a:xfrm>
            <a:off x="5671689" y="18647764"/>
            <a:ext cx="805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+ auxin</a:t>
            </a:r>
            <a:endParaRPr lang="ru-RU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C605D6-0702-40D1-82A6-B76E8D7FED19}"/>
              </a:ext>
            </a:extLst>
          </p:cNvPr>
          <p:cNvSpPr txBox="1"/>
          <p:nvPr/>
        </p:nvSpPr>
        <p:spPr>
          <a:xfrm>
            <a:off x="4199246" y="19255209"/>
            <a:ext cx="1866217" cy="2646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microtubule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tags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3" name="Прямая со стрелкой 292">
            <a:extLst>
              <a:ext uri="{FF2B5EF4-FFF2-40B4-BE49-F238E27FC236}">
                <a16:creationId xmlns:a16="http://schemas.microsoft.com/office/drawing/2014/main" id="{F8091CDE-DAAD-4CB4-9771-5DBC4F152391}"/>
              </a:ext>
            </a:extLst>
          </p:cNvPr>
          <p:cNvCxnSpPr>
            <a:cxnSpLocks/>
          </p:cNvCxnSpPr>
          <p:nvPr/>
        </p:nvCxnSpPr>
        <p:spPr>
          <a:xfrm flipV="1">
            <a:off x="6524496" y="18770601"/>
            <a:ext cx="384010" cy="2699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8391D358-DAD2-45FB-9631-2BD5EA72356D}"/>
              </a:ext>
            </a:extLst>
          </p:cNvPr>
          <p:cNvSpPr txBox="1"/>
          <p:nvPr/>
        </p:nvSpPr>
        <p:spPr>
          <a:xfrm>
            <a:off x="6669212" y="19254679"/>
            <a:ext cx="2914385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microtubule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ubiquitin labels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4" name="Прямая со стрелкой 293">
            <a:extLst>
              <a:ext uri="{FF2B5EF4-FFF2-40B4-BE49-F238E27FC236}">
                <a16:creationId xmlns:a16="http://schemas.microsoft.com/office/drawing/2014/main" id="{442EE13A-0529-4F3B-BC1C-C07D0A2D3686}"/>
              </a:ext>
            </a:extLst>
          </p:cNvPr>
          <p:cNvCxnSpPr>
            <a:cxnSpLocks/>
          </p:cNvCxnSpPr>
          <p:nvPr/>
        </p:nvCxnSpPr>
        <p:spPr>
          <a:xfrm flipV="1">
            <a:off x="8925245" y="18767902"/>
            <a:ext cx="384010" cy="2699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38DFE14B-5F03-4DFC-8563-444E902D895E}"/>
              </a:ext>
            </a:extLst>
          </p:cNvPr>
          <p:cNvSpPr txBox="1"/>
          <p:nvPr/>
        </p:nvSpPr>
        <p:spPr>
          <a:xfrm>
            <a:off x="10283540" y="17945084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proteasome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07653A7-308C-44B3-AE50-FB1DC088B98C}"/>
              </a:ext>
            </a:extLst>
          </p:cNvPr>
          <p:cNvSpPr txBox="1"/>
          <p:nvPr/>
        </p:nvSpPr>
        <p:spPr>
          <a:xfrm>
            <a:off x="10010741" y="19094714"/>
            <a:ext cx="1010213" cy="437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tubulin 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disruption 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5" name="Прямая со стрелкой 294">
            <a:extLst>
              <a:ext uri="{FF2B5EF4-FFF2-40B4-BE49-F238E27FC236}">
                <a16:creationId xmlns:a16="http://schemas.microsoft.com/office/drawing/2014/main" id="{3674877A-5C36-4C38-929F-74D86FF339BF}"/>
              </a:ext>
            </a:extLst>
          </p:cNvPr>
          <p:cNvCxnSpPr>
            <a:cxnSpLocks/>
          </p:cNvCxnSpPr>
          <p:nvPr/>
        </p:nvCxnSpPr>
        <p:spPr>
          <a:xfrm flipV="1">
            <a:off x="10411916" y="18767902"/>
            <a:ext cx="767578" cy="1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>
            <a:extLst>
              <a:ext uri="{FF2B5EF4-FFF2-40B4-BE49-F238E27FC236}">
                <a16:creationId xmlns:a16="http://schemas.microsoft.com/office/drawing/2014/main" id="{5000E1B4-138E-4E63-9DA7-FE5EE5D25BBF}"/>
              </a:ext>
            </a:extLst>
          </p:cNvPr>
          <p:cNvCxnSpPr>
            <a:cxnSpLocks/>
          </p:cNvCxnSpPr>
          <p:nvPr/>
        </p:nvCxnSpPr>
        <p:spPr>
          <a:xfrm flipV="1">
            <a:off x="12020204" y="18761377"/>
            <a:ext cx="765187" cy="1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37A0B69-D548-4739-9EED-3BBB37B83D2F}"/>
              </a:ext>
            </a:extLst>
          </p:cNvPr>
          <p:cNvSpPr txBox="1"/>
          <p:nvPr/>
        </p:nvSpPr>
        <p:spPr>
          <a:xfrm>
            <a:off x="11888569" y="19093252"/>
            <a:ext cx="3128351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dividing cell </a:t>
            </a:r>
            <a:b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without microtubules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8" name="Прямая со стрелкой 297">
            <a:extLst>
              <a:ext uri="{FF2B5EF4-FFF2-40B4-BE49-F238E27FC236}">
                <a16:creationId xmlns:a16="http://schemas.microsoft.com/office/drawing/2014/main" id="{008A2DF9-1D94-4F7C-8381-4DA2D2AABF5D}"/>
              </a:ext>
            </a:extLst>
          </p:cNvPr>
          <p:cNvCxnSpPr>
            <a:cxnSpLocks/>
          </p:cNvCxnSpPr>
          <p:nvPr/>
        </p:nvCxnSpPr>
        <p:spPr>
          <a:xfrm>
            <a:off x="8140733" y="15486153"/>
            <a:ext cx="0" cy="367151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>
            <a:extLst>
              <a:ext uri="{FF2B5EF4-FFF2-40B4-BE49-F238E27FC236}">
                <a16:creationId xmlns:a16="http://schemas.microsoft.com/office/drawing/2014/main" id="{2DF79BBA-A3E6-4CB2-810D-23082891A92B}"/>
              </a:ext>
            </a:extLst>
          </p:cNvPr>
          <p:cNvCxnSpPr>
            <a:cxnSpLocks/>
          </p:cNvCxnSpPr>
          <p:nvPr/>
        </p:nvCxnSpPr>
        <p:spPr>
          <a:xfrm>
            <a:off x="10679807" y="14983506"/>
            <a:ext cx="542885" cy="1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Группа 313">
            <a:extLst>
              <a:ext uri="{FF2B5EF4-FFF2-40B4-BE49-F238E27FC236}">
                <a16:creationId xmlns:a16="http://schemas.microsoft.com/office/drawing/2014/main" id="{6EAB849A-6009-43DF-B6F5-24B8A1FCDC1B}"/>
              </a:ext>
            </a:extLst>
          </p:cNvPr>
          <p:cNvGrpSpPr/>
          <p:nvPr/>
        </p:nvGrpSpPr>
        <p:grpSpPr>
          <a:xfrm>
            <a:off x="4164457" y="15669729"/>
            <a:ext cx="845241" cy="2465927"/>
            <a:chOff x="4185509" y="15405025"/>
            <a:chExt cx="845241" cy="2465927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985379B0-3CB2-414C-AD6D-FF63F4FF6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95" t="11577" r="69822" b="23502"/>
            <a:stretch/>
          </p:blipFill>
          <p:spPr>
            <a:xfrm>
              <a:off x="4185509" y="15405025"/>
              <a:ext cx="845241" cy="2465927"/>
            </a:xfrm>
            <a:prstGeom prst="rect">
              <a:avLst/>
            </a:prstGeom>
          </p:spPr>
        </p:pic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49D31EC1-C1B8-40F6-A4C2-97A2BAFEEF72}"/>
                </a:ext>
              </a:extLst>
            </p:cNvPr>
            <p:cNvSpPr/>
            <p:nvPr/>
          </p:nvSpPr>
          <p:spPr>
            <a:xfrm>
              <a:off x="4985031" y="16723686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B512EBF6-8150-4427-90A6-2CB7C093967F}"/>
              </a:ext>
            </a:extLst>
          </p:cNvPr>
          <p:cNvSpPr/>
          <p:nvPr/>
        </p:nvSpPr>
        <p:spPr>
          <a:xfrm>
            <a:off x="4036612" y="18581738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4" name="Прямая со стрелкой 323">
            <a:extLst>
              <a:ext uri="{FF2B5EF4-FFF2-40B4-BE49-F238E27FC236}">
                <a16:creationId xmlns:a16="http://schemas.microsoft.com/office/drawing/2014/main" id="{51335512-ED1C-4012-810D-8FD1E1F7B703}"/>
              </a:ext>
            </a:extLst>
          </p:cNvPr>
          <p:cNvCxnSpPr>
            <a:cxnSpLocks/>
          </p:cNvCxnSpPr>
          <p:nvPr/>
        </p:nvCxnSpPr>
        <p:spPr>
          <a:xfrm>
            <a:off x="4982748" y="16140169"/>
            <a:ext cx="163831" cy="1"/>
          </a:xfrm>
          <a:prstGeom prst="straightConnector1">
            <a:avLst/>
          </a:prstGeom>
          <a:ln w="28575">
            <a:solidFill>
              <a:srgbClr val="3B97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B9EEC005-D7EF-48EE-8080-6A766FEA036D}"/>
              </a:ext>
            </a:extLst>
          </p:cNvPr>
          <p:cNvCxnSpPr>
            <a:cxnSpLocks/>
          </p:cNvCxnSpPr>
          <p:nvPr/>
        </p:nvCxnSpPr>
        <p:spPr>
          <a:xfrm>
            <a:off x="5395094" y="16153352"/>
            <a:ext cx="163831" cy="1"/>
          </a:xfrm>
          <a:prstGeom prst="straightConnector1">
            <a:avLst/>
          </a:prstGeom>
          <a:ln w="28575">
            <a:solidFill>
              <a:srgbClr val="3B97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 стрелкой 328">
            <a:extLst>
              <a:ext uri="{FF2B5EF4-FFF2-40B4-BE49-F238E27FC236}">
                <a16:creationId xmlns:a16="http://schemas.microsoft.com/office/drawing/2014/main" id="{DFE9079D-DCFA-4F36-B278-510B58CD0F7E}"/>
              </a:ext>
            </a:extLst>
          </p:cNvPr>
          <p:cNvCxnSpPr>
            <a:cxnSpLocks/>
          </p:cNvCxnSpPr>
          <p:nvPr/>
        </p:nvCxnSpPr>
        <p:spPr>
          <a:xfrm>
            <a:off x="5799561" y="16153352"/>
            <a:ext cx="163831" cy="1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 стрелкой 329">
            <a:extLst>
              <a:ext uri="{FF2B5EF4-FFF2-40B4-BE49-F238E27FC236}">
                <a16:creationId xmlns:a16="http://schemas.microsoft.com/office/drawing/2014/main" id="{884A7C9D-9EC1-47E5-B716-70C0C13E0B66}"/>
              </a:ext>
            </a:extLst>
          </p:cNvPr>
          <p:cNvCxnSpPr>
            <a:cxnSpLocks/>
          </p:cNvCxnSpPr>
          <p:nvPr/>
        </p:nvCxnSpPr>
        <p:spPr>
          <a:xfrm>
            <a:off x="4986373" y="16972373"/>
            <a:ext cx="163831" cy="1"/>
          </a:xfrm>
          <a:prstGeom prst="straightConnector1">
            <a:avLst/>
          </a:prstGeom>
          <a:ln w="28575">
            <a:solidFill>
              <a:srgbClr val="A1D5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Прямая со стрелкой 330">
            <a:extLst>
              <a:ext uri="{FF2B5EF4-FFF2-40B4-BE49-F238E27FC236}">
                <a16:creationId xmlns:a16="http://schemas.microsoft.com/office/drawing/2014/main" id="{4DA4BE84-6CB6-4DA2-BC32-BFE50948D798}"/>
              </a:ext>
            </a:extLst>
          </p:cNvPr>
          <p:cNvCxnSpPr>
            <a:cxnSpLocks/>
          </p:cNvCxnSpPr>
          <p:nvPr/>
        </p:nvCxnSpPr>
        <p:spPr>
          <a:xfrm>
            <a:off x="4982748" y="17793610"/>
            <a:ext cx="163831" cy="1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id="{39C4A1AA-3B97-4545-A848-D047F22599B7}"/>
              </a:ext>
            </a:extLst>
          </p:cNvPr>
          <p:cNvCxnSpPr>
            <a:cxnSpLocks/>
          </p:cNvCxnSpPr>
          <p:nvPr/>
        </p:nvCxnSpPr>
        <p:spPr>
          <a:xfrm>
            <a:off x="5382474" y="16976609"/>
            <a:ext cx="163831" cy="1"/>
          </a:xfrm>
          <a:prstGeom prst="straightConnector1">
            <a:avLst/>
          </a:prstGeom>
          <a:ln w="28575">
            <a:solidFill>
              <a:srgbClr val="A1D5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Овал 314">
            <a:extLst>
              <a:ext uri="{FF2B5EF4-FFF2-40B4-BE49-F238E27FC236}">
                <a16:creationId xmlns:a16="http://schemas.microsoft.com/office/drawing/2014/main" id="{A03D3DA7-6E0C-484A-8BA0-589D3A49AC35}"/>
              </a:ext>
            </a:extLst>
          </p:cNvPr>
          <p:cNvSpPr/>
          <p:nvPr/>
        </p:nvSpPr>
        <p:spPr>
          <a:xfrm>
            <a:off x="5148196" y="16021631"/>
            <a:ext cx="247052" cy="247052"/>
          </a:xfrm>
          <a:prstGeom prst="ellipse">
            <a:avLst/>
          </a:prstGeom>
          <a:solidFill>
            <a:srgbClr val="3B9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6" name="Овал 315">
            <a:extLst>
              <a:ext uri="{FF2B5EF4-FFF2-40B4-BE49-F238E27FC236}">
                <a16:creationId xmlns:a16="http://schemas.microsoft.com/office/drawing/2014/main" id="{F4E9845E-15BF-49A9-A151-AE1EBDFA2A9F}"/>
              </a:ext>
            </a:extLst>
          </p:cNvPr>
          <p:cNvSpPr/>
          <p:nvPr/>
        </p:nvSpPr>
        <p:spPr>
          <a:xfrm>
            <a:off x="5146478" y="16848140"/>
            <a:ext cx="247052" cy="247052"/>
          </a:xfrm>
          <a:prstGeom prst="ellipse">
            <a:avLst/>
          </a:prstGeom>
          <a:solidFill>
            <a:srgbClr val="A1D5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7" name="Овал 316">
            <a:extLst>
              <a:ext uri="{FF2B5EF4-FFF2-40B4-BE49-F238E27FC236}">
                <a16:creationId xmlns:a16="http://schemas.microsoft.com/office/drawing/2014/main" id="{BD150B88-78F7-45C8-B998-B64CE327DB0A}"/>
              </a:ext>
            </a:extLst>
          </p:cNvPr>
          <p:cNvSpPr/>
          <p:nvPr/>
        </p:nvSpPr>
        <p:spPr>
          <a:xfrm>
            <a:off x="5146579" y="17669968"/>
            <a:ext cx="247052" cy="24705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1" name="Овал 320">
            <a:extLst>
              <a:ext uri="{FF2B5EF4-FFF2-40B4-BE49-F238E27FC236}">
                <a16:creationId xmlns:a16="http://schemas.microsoft.com/office/drawing/2014/main" id="{DAAFEC7C-46AE-4E05-9CAA-524B74C6DC08}"/>
              </a:ext>
            </a:extLst>
          </p:cNvPr>
          <p:cNvSpPr/>
          <p:nvPr/>
        </p:nvSpPr>
        <p:spPr>
          <a:xfrm>
            <a:off x="5552509" y="16021631"/>
            <a:ext cx="247052" cy="247052"/>
          </a:xfrm>
          <a:prstGeom prst="ellipse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2" name="Овал 321">
            <a:extLst>
              <a:ext uri="{FF2B5EF4-FFF2-40B4-BE49-F238E27FC236}">
                <a16:creationId xmlns:a16="http://schemas.microsoft.com/office/drawing/2014/main" id="{FC6517A7-3AB2-46D3-8822-8C3E1A7E8D9B}"/>
              </a:ext>
            </a:extLst>
          </p:cNvPr>
          <p:cNvSpPr/>
          <p:nvPr/>
        </p:nvSpPr>
        <p:spPr>
          <a:xfrm>
            <a:off x="5543521" y="16848140"/>
            <a:ext cx="247052" cy="247052"/>
          </a:xfrm>
          <a:prstGeom prst="ellipse">
            <a:avLst/>
          </a:prstGeom>
          <a:solidFill>
            <a:srgbClr val="C596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Овал 322">
            <a:extLst>
              <a:ext uri="{FF2B5EF4-FFF2-40B4-BE49-F238E27FC236}">
                <a16:creationId xmlns:a16="http://schemas.microsoft.com/office/drawing/2014/main" id="{85033AE4-C1D5-404E-A24C-D110C2F29504}"/>
              </a:ext>
            </a:extLst>
          </p:cNvPr>
          <p:cNvSpPr/>
          <p:nvPr/>
        </p:nvSpPr>
        <p:spPr>
          <a:xfrm>
            <a:off x="5967914" y="16021631"/>
            <a:ext cx="247052" cy="247052"/>
          </a:xfrm>
          <a:prstGeom prst="ellipse">
            <a:avLst/>
          </a:prstGeom>
          <a:solidFill>
            <a:srgbClr val="F0C4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3" name="Прямая со стрелкой 332">
            <a:extLst>
              <a:ext uri="{FF2B5EF4-FFF2-40B4-BE49-F238E27FC236}">
                <a16:creationId xmlns:a16="http://schemas.microsoft.com/office/drawing/2014/main" id="{031AD482-2AE7-44BB-B4C8-1F2216EABB17}"/>
              </a:ext>
            </a:extLst>
          </p:cNvPr>
          <p:cNvCxnSpPr>
            <a:cxnSpLocks/>
            <a:stCxn id="316" idx="0"/>
            <a:endCxn id="321" idx="3"/>
          </p:cNvCxnSpPr>
          <p:nvPr/>
        </p:nvCxnSpPr>
        <p:spPr>
          <a:xfrm flipV="1">
            <a:off x="5270004" y="16232503"/>
            <a:ext cx="318685" cy="615637"/>
          </a:xfrm>
          <a:prstGeom prst="straightConnector1">
            <a:avLst/>
          </a:prstGeom>
          <a:ln w="28575">
            <a:solidFill>
              <a:srgbClr val="A1D5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 стрелкой 340">
            <a:extLst>
              <a:ext uri="{FF2B5EF4-FFF2-40B4-BE49-F238E27FC236}">
                <a16:creationId xmlns:a16="http://schemas.microsoft.com/office/drawing/2014/main" id="{2C6D4A12-C919-4290-8EF2-01E89EA5355D}"/>
              </a:ext>
            </a:extLst>
          </p:cNvPr>
          <p:cNvCxnSpPr>
            <a:cxnSpLocks/>
            <a:stCxn id="315" idx="4"/>
            <a:endCxn id="322" idx="1"/>
          </p:cNvCxnSpPr>
          <p:nvPr/>
        </p:nvCxnSpPr>
        <p:spPr>
          <a:xfrm>
            <a:off x="5271722" y="16268683"/>
            <a:ext cx="307979" cy="615637"/>
          </a:xfrm>
          <a:prstGeom prst="straightConnector1">
            <a:avLst/>
          </a:prstGeom>
          <a:ln w="28575">
            <a:solidFill>
              <a:srgbClr val="3B97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1BFF8A0B-90D9-4D5B-9E3E-FF9685066DB7}"/>
              </a:ext>
            </a:extLst>
          </p:cNvPr>
          <p:cNvCxnSpPr>
            <a:cxnSpLocks/>
            <a:stCxn id="317" idx="7"/>
            <a:endCxn id="322" idx="3"/>
          </p:cNvCxnSpPr>
          <p:nvPr/>
        </p:nvCxnSpPr>
        <p:spPr>
          <a:xfrm flipV="1">
            <a:off x="5357451" y="17059012"/>
            <a:ext cx="222250" cy="647136"/>
          </a:xfrm>
          <a:prstGeom prst="straightConnector1">
            <a:avLst/>
          </a:prstGeom>
          <a:ln w="28575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>
            <a:extLst>
              <a:ext uri="{FF2B5EF4-FFF2-40B4-BE49-F238E27FC236}">
                <a16:creationId xmlns:a16="http://schemas.microsoft.com/office/drawing/2014/main" id="{280A5F52-FC19-43DC-8492-5A5528D8594F}"/>
              </a:ext>
            </a:extLst>
          </p:cNvPr>
          <p:cNvCxnSpPr>
            <a:cxnSpLocks/>
            <a:stCxn id="322" idx="7"/>
            <a:endCxn id="323" idx="3"/>
          </p:cNvCxnSpPr>
          <p:nvPr/>
        </p:nvCxnSpPr>
        <p:spPr>
          <a:xfrm flipV="1">
            <a:off x="5754393" y="16232503"/>
            <a:ext cx="249701" cy="651817"/>
          </a:xfrm>
          <a:prstGeom prst="straightConnector1">
            <a:avLst/>
          </a:prstGeom>
          <a:ln w="28575">
            <a:solidFill>
              <a:srgbClr val="C596E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9" name="Группа 358">
            <a:extLst>
              <a:ext uri="{FF2B5EF4-FFF2-40B4-BE49-F238E27FC236}">
                <a16:creationId xmlns:a16="http://schemas.microsoft.com/office/drawing/2014/main" id="{6C21A2BA-811E-4EE5-8F48-EEB770B5147D}"/>
              </a:ext>
            </a:extLst>
          </p:cNvPr>
          <p:cNvGrpSpPr/>
          <p:nvPr/>
        </p:nvGrpSpPr>
        <p:grpSpPr>
          <a:xfrm>
            <a:off x="6382118" y="15702189"/>
            <a:ext cx="1106349" cy="718009"/>
            <a:chOff x="6456912" y="15424670"/>
            <a:chExt cx="1106349" cy="718009"/>
          </a:xfrm>
        </p:grpSpPr>
        <p:pic>
          <p:nvPicPr>
            <p:cNvPr id="312" name="Рисунок 311">
              <a:extLst>
                <a:ext uri="{FF2B5EF4-FFF2-40B4-BE49-F238E27FC236}">
                  <a16:creationId xmlns:a16="http://schemas.microsoft.com/office/drawing/2014/main" id="{C77F31D6-C125-468B-824D-82C513760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92" t="34980" r="13005" b="46117"/>
            <a:stretch/>
          </p:blipFill>
          <p:spPr>
            <a:xfrm>
              <a:off x="6456912" y="15424670"/>
              <a:ext cx="1106349" cy="718009"/>
            </a:xfrm>
            <a:prstGeom prst="rect">
              <a:avLst/>
            </a:prstGeom>
          </p:spPr>
        </p:pic>
        <p:sp>
          <p:nvSpPr>
            <p:cNvPr id="358" name="Полилиния: фигура 357">
              <a:extLst>
                <a:ext uri="{FF2B5EF4-FFF2-40B4-BE49-F238E27FC236}">
                  <a16:creationId xmlns:a16="http://schemas.microsoft.com/office/drawing/2014/main" id="{8BBCF46E-CD0F-4F93-956E-8A95C97321D9}"/>
                </a:ext>
              </a:extLst>
            </p:cNvPr>
            <p:cNvSpPr/>
            <p:nvPr/>
          </p:nvSpPr>
          <p:spPr>
            <a:xfrm>
              <a:off x="6888714" y="15682947"/>
              <a:ext cx="221938" cy="148347"/>
            </a:xfrm>
            <a:custGeom>
              <a:avLst/>
              <a:gdLst>
                <a:gd name="connsiteX0" fmla="*/ 1082 w 221938"/>
                <a:gd name="connsiteY0" fmla="*/ 124990 h 148347"/>
                <a:gd name="connsiteX1" fmla="*/ 16431 w 221938"/>
                <a:gd name="connsiteY1" fmla="*/ 103062 h 148347"/>
                <a:gd name="connsiteX2" fmla="*/ 18624 w 221938"/>
                <a:gd name="connsiteY2" fmla="*/ 94290 h 148347"/>
                <a:gd name="connsiteX3" fmla="*/ 27395 w 221938"/>
                <a:gd name="connsiteY3" fmla="*/ 85519 h 148347"/>
                <a:gd name="connsiteX4" fmla="*/ 42745 w 221938"/>
                <a:gd name="connsiteY4" fmla="*/ 59206 h 148347"/>
                <a:gd name="connsiteX5" fmla="*/ 53709 w 221938"/>
                <a:gd name="connsiteY5" fmla="*/ 43856 h 148347"/>
                <a:gd name="connsiteX6" fmla="*/ 55902 w 221938"/>
                <a:gd name="connsiteY6" fmla="*/ 37277 h 148347"/>
                <a:gd name="connsiteX7" fmla="*/ 71251 w 221938"/>
                <a:gd name="connsiteY7" fmla="*/ 21928 h 148347"/>
                <a:gd name="connsiteX8" fmla="*/ 84408 w 221938"/>
                <a:gd name="connsiteY8" fmla="*/ 8771 h 148347"/>
                <a:gd name="connsiteX9" fmla="*/ 97565 w 221938"/>
                <a:gd name="connsiteY9" fmla="*/ 0 h 148347"/>
                <a:gd name="connsiteX10" fmla="*/ 134843 w 221938"/>
                <a:gd name="connsiteY10" fmla="*/ 2193 h 148347"/>
                <a:gd name="connsiteX11" fmla="*/ 152385 w 221938"/>
                <a:gd name="connsiteY11" fmla="*/ 15349 h 148347"/>
                <a:gd name="connsiteX12" fmla="*/ 167735 w 221938"/>
                <a:gd name="connsiteY12" fmla="*/ 24121 h 148347"/>
                <a:gd name="connsiteX13" fmla="*/ 185277 w 221938"/>
                <a:gd name="connsiteY13" fmla="*/ 39470 h 148347"/>
                <a:gd name="connsiteX14" fmla="*/ 194049 w 221938"/>
                <a:gd name="connsiteY14" fmla="*/ 48241 h 148347"/>
                <a:gd name="connsiteX15" fmla="*/ 205013 w 221938"/>
                <a:gd name="connsiteY15" fmla="*/ 50434 h 148347"/>
                <a:gd name="connsiteX16" fmla="*/ 213784 w 221938"/>
                <a:gd name="connsiteY16" fmla="*/ 57013 h 148347"/>
                <a:gd name="connsiteX17" fmla="*/ 218169 w 221938"/>
                <a:gd name="connsiteY17" fmla="*/ 67977 h 148347"/>
                <a:gd name="connsiteX18" fmla="*/ 211591 w 221938"/>
                <a:gd name="connsiteY18" fmla="*/ 70170 h 148347"/>
                <a:gd name="connsiteX19" fmla="*/ 189663 w 221938"/>
                <a:gd name="connsiteY19" fmla="*/ 74555 h 148347"/>
                <a:gd name="connsiteX20" fmla="*/ 163349 w 221938"/>
                <a:gd name="connsiteY20" fmla="*/ 87712 h 148347"/>
                <a:gd name="connsiteX21" fmla="*/ 152385 w 221938"/>
                <a:gd name="connsiteY21" fmla="*/ 98676 h 148347"/>
                <a:gd name="connsiteX22" fmla="*/ 137036 w 221938"/>
                <a:gd name="connsiteY22" fmla="*/ 103062 h 148347"/>
                <a:gd name="connsiteX23" fmla="*/ 130457 w 221938"/>
                <a:gd name="connsiteY23" fmla="*/ 107447 h 148347"/>
                <a:gd name="connsiteX24" fmla="*/ 121686 w 221938"/>
                <a:gd name="connsiteY24" fmla="*/ 109640 h 148347"/>
                <a:gd name="connsiteX25" fmla="*/ 115108 w 221938"/>
                <a:gd name="connsiteY25" fmla="*/ 111833 h 148347"/>
                <a:gd name="connsiteX26" fmla="*/ 104144 w 221938"/>
                <a:gd name="connsiteY26" fmla="*/ 114026 h 148347"/>
                <a:gd name="connsiteX27" fmla="*/ 95372 w 221938"/>
                <a:gd name="connsiteY27" fmla="*/ 116218 h 148347"/>
                <a:gd name="connsiteX28" fmla="*/ 73444 w 221938"/>
                <a:gd name="connsiteY28" fmla="*/ 127182 h 148347"/>
                <a:gd name="connsiteX29" fmla="*/ 66866 w 221938"/>
                <a:gd name="connsiteY29" fmla="*/ 131568 h 148347"/>
                <a:gd name="connsiteX30" fmla="*/ 47131 w 221938"/>
                <a:gd name="connsiteY30" fmla="*/ 138147 h 148347"/>
                <a:gd name="connsiteX31" fmla="*/ 3274 w 221938"/>
                <a:gd name="connsiteY31" fmla="*/ 142532 h 148347"/>
                <a:gd name="connsiteX32" fmla="*/ 1082 w 221938"/>
                <a:gd name="connsiteY32" fmla="*/ 124990 h 1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21938" h="148347">
                  <a:moveTo>
                    <a:pt x="1082" y="124990"/>
                  </a:moveTo>
                  <a:cubicBezTo>
                    <a:pt x="3275" y="118412"/>
                    <a:pt x="12687" y="111487"/>
                    <a:pt x="16431" y="103062"/>
                  </a:cubicBezTo>
                  <a:cubicBezTo>
                    <a:pt x="17655" y="100308"/>
                    <a:pt x="17027" y="96846"/>
                    <a:pt x="18624" y="94290"/>
                  </a:cubicBezTo>
                  <a:cubicBezTo>
                    <a:pt x="20815" y="90784"/>
                    <a:pt x="24914" y="88827"/>
                    <a:pt x="27395" y="85519"/>
                  </a:cubicBezTo>
                  <a:cubicBezTo>
                    <a:pt x="41417" y="66823"/>
                    <a:pt x="34647" y="73377"/>
                    <a:pt x="42745" y="59206"/>
                  </a:cubicBezTo>
                  <a:cubicBezTo>
                    <a:pt x="45311" y="54717"/>
                    <a:pt x="50885" y="47622"/>
                    <a:pt x="53709" y="43856"/>
                  </a:cubicBezTo>
                  <a:cubicBezTo>
                    <a:pt x="54440" y="41663"/>
                    <a:pt x="54755" y="39284"/>
                    <a:pt x="55902" y="37277"/>
                  </a:cubicBezTo>
                  <a:cubicBezTo>
                    <a:pt x="61018" y="28323"/>
                    <a:pt x="63211" y="27958"/>
                    <a:pt x="71251" y="21928"/>
                  </a:cubicBezTo>
                  <a:cubicBezTo>
                    <a:pt x="77174" y="13044"/>
                    <a:pt x="74208" y="15910"/>
                    <a:pt x="84408" y="8771"/>
                  </a:cubicBezTo>
                  <a:cubicBezTo>
                    <a:pt x="88726" y="5748"/>
                    <a:pt x="97565" y="0"/>
                    <a:pt x="97565" y="0"/>
                  </a:cubicBezTo>
                  <a:cubicBezTo>
                    <a:pt x="109991" y="731"/>
                    <a:pt x="122856" y="-1163"/>
                    <a:pt x="134843" y="2193"/>
                  </a:cubicBezTo>
                  <a:cubicBezTo>
                    <a:pt x="141881" y="4164"/>
                    <a:pt x="146538" y="10964"/>
                    <a:pt x="152385" y="15349"/>
                  </a:cubicBezTo>
                  <a:cubicBezTo>
                    <a:pt x="163007" y="23315"/>
                    <a:pt x="157689" y="20772"/>
                    <a:pt x="167735" y="24121"/>
                  </a:cubicBezTo>
                  <a:cubicBezTo>
                    <a:pt x="180160" y="42756"/>
                    <a:pt x="159698" y="13894"/>
                    <a:pt x="185277" y="39470"/>
                  </a:cubicBezTo>
                  <a:cubicBezTo>
                    <a:pt x="188201" y="42394"/>
                    <a:pt x="190434" y="46233"/>
                    <a:pt x="194049" y="48241"/>
                  </a:cubicBezTo>
                  <a:cubicBezTo>
                    <a:pt x="197307" y="50051"/>
                    <a:pt x="201358" y="49703"/>
                    <a:pt x="205013" y="50434"/>
                  </a:cubicBezTo>
                  <a:cubicBezTo>
                    <a:pt x="207937" y="52627"/>
                    <a:pt x="210611" y="55200"/>
                    <a:pt x="213784" y="57013"/>
                  </a:cubicBezTo>
                  <a:cubicBezTo>
                    <a:pt x="218800" y="59879"/>
                    <a:pt x="226688" y="57328"/>
                    <a:pt x="218169" y="67977"/>
                  </a:cubicBezTo>
                  <a:cubicBezTo>
                    <a:pt x="216725" y="69782"/>
                    <a:pt x="213843" y="69650"/>
                    <a:pt x="211591" y="70170"/>
                  </a:cubicBezTo>
                  <a:cubicBezTo>
                    <a:pt x="204328" y="71846"/>
                    <a:pt x="189663" y="74555"/>
                    <a:pt x="189663" y="74555"/>
                  </a:cubicBezTo>
                  <a:cubicBezTo>
                    <a:pt x="181467" y="78068"/>
                    <a:pt x="170611" y="81903"/>
                    <a:pt x="163349" y="87712"/>
                  </a:cubicBezTo>
                  <a:cubicBezTo>
                    <a:pt x="159313" y="90941"/>
                    <a:pt x="156520" y="95575"/>
                    <a:pt x="152385" y="98676"/>
                  </a:cubicBezTo>
                  <a:cubicBezTo>
                    <a:pt x="150812" y="99856"/>
                    <a:pt x="137796" y="102872"/>
                    <a:pt x="137036" y="103062"/>
                  </a:cubicBezTo>
                  <a:cubicBezTo>
                    <a:pt x="134843" y="104524"/>
                    <a:pt x="132879" y="106409"/>
                    <a:pt x="130457" y="107447"/>
                  </a:cubicBezTo>
                  <a:cubicBezTo>
                    <a:pt x="127687" y="108634"/>
                    <a:pt x="124584" y="108812"/>
                    <a:pt x="121686" y="109640"/>
                  </a:cubicBezTo>
                  <a:cubicBezTo>
                    <a:pt x="119464" y="110275"/>
                    <a:pt x="117350" y="111272"/>
                    <a:pt x="115108" y="111833"/>
                  </a:cubicBezTo>
                  <a:cubicBezTo>
                    <a:pt x="111492" y="112737"/>
                    <a:pt x="107782" y="113218"/>
                    <a:pt x="104144" y="114026"/>
                  </a:cubicBezTo>
                  <a:cubicBezTo>
                    <a:pt x="101202" y="114680"/>
                    <a:pt x="98296" y="115487"/>
                    <a:pt x="95372" y="116218"/>
                  </a:cubicBezTo>
                  <a:cubicBezTo>
                    <a:pt x="79708" y="126662"/>
                    <a:pt x="87329" y="123712"/>
                    <a:pt x="73444" y="127182"/>
                  </a:cubicBezTo>
                  <a:cubicBezTo>
                    <a:pt x="71251" y="128644"/>
                    <a:pt x="69223" y="130389"/>
                    <a:pt x="66866" y="131568"/>
                  </a:cubicBezTo>
                  <a:cubicBezTo>
                    <a:pt x="58609" y="135697"/>
                    <a:pt x="55506" y="136053"/>
                    <a:pt x="47131" y="138147"/>
                  </a:cubicBezTo>
                  <a:cubicBezTo>
                    <a:pt x="32933" y="152343"/>
                    <a:pt x="38898" y="149657"/>
                    <a:pt x="3274" y="142532"/>
                  </a:cubicBezTo>
                  <a:cubicBezTo>
                    <a:pt x="233" y="141924"/>
                    <a:pt x="-1111" y="131568"/>
                    <a:pt x="1082" y="124990"/>
                  </a:cubicBezTo>
                  <a:close/>
                </a:path>
              </a:pathLst>
            </a:custGeom>
            <a:solidFill>
              <a:srgbClr val="F0C4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04" name="Прямая со стрелкой 303">
            <a:extLst>
              <a:ext uri="{FF2B5EF4-FFF2-40B4-BE49-F238E27FC236}">
                <a16:creationId xmlns:a16="http://schemas.microsoft.com/office/drawing/2014/main" id="{2D059197-A2AB-49EF-90A0-F04D803E990A}"/>
              </a:ext>
            </a:extLst>
          </p:cNvPr>
          <p:cNvCxnSpPr>
            <a:cxnSpLocks/>
          </p:cNvCxnSpPr>
          <p:nvPr/>
        </p:nvCxnSpPr>
        <p:spPr>
          <a:xfrm>
            <a:off x="4688469" y="15496795"/>
            <a:ext cx="0" cy="367151"/>
          </a:xfrm>
          <a:prstGeom prst="straightConnector1">
            <a:avLst/>
          </a:prstGeom>
          <a:ln w="63500">
            <a:gradFill>
              <a:gsLst>
                <a:gs pos="0">
                  <a:srgbClr val="FFEAEA"/>
                </a:gs>
                <a:gs pos="54000">
                  <a:srgbClr val="FF9999"/>
                </a:gs>
                <a:gs pos="100000">
                  <a:srgbClr val="FF5050"/>
                </a:gs>
              </a:gsLst>
              <a:lin ang="540000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74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</TotalTime>
  <Words>602</Words>
  <Application>Microsoft Office PowerPoint</Application>
  <PresentationFormat>Произвольный</PresentationFormat>
  <Paragraphs>60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 Неустроева</dc:creator>
  <cp:lastModifiedBy>Арина Неустроева</cp:lastModifiedBy>
  <cp:revision>235</cp:revision>
  <dcterms:created xsi:type="dcterms:W3CDTF">2021-08-10T18:49:03Z</dcterms:created>
  <dcterms:modified xsi:type="dcterms:W3CDTF">2021-08-11T15:14:05Z</dcterms:modified>
</cp:coreProperties>
</file>